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1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1E77E-0216-4C4C-9B55-CD9970D83E7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ACF5B48-9255-4E6E-90B4-FDF54C0C3D5B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  <a:prstDash val="dash"/>
        </a:ln>
      </dgm:spPr>
      <dgm:t>
        <a:bodyPr rtlCol="0" anchor="ctr"/>
        <a:lstStyle/>
        <a:p>
          <a:pPr marL="0" algn="ctr" defTabSz="914400" rtl="0" eaLnBrk="1" latinLnBrk="0" hangingPunct="1"/>
          <a:r>
            <a:rPr lang="en-GB" sz="1400" b="1" kern="1200" dirty="0">
              <a:solidFill>
                <a:schemeClr val="bg1"/>
              </a:solidFill>
              <a:latin typeface="Arial" panose="020B0604020202020204"/>
              <a:ea typeface="+mn-ea"/>
              <a:cs typeface="+mn-cs"/>
            </a:rPr>
            <a:t>Planning and Forecasting</a:t>
          </a:r>
        </a:p>
      </dgm:t>
    </dgm:pt>
    <dgm:pt modelId="{28269F6F-B12C-4C93-8E65-FF7B81AE799C}" type="parTrans" cxnId="{939CAA65-90FD-4D9D-A813-11EFE89C767D}">
      <dgm:prSet/>
      <dgm:spPr/>
      <dgm:t>
        <a:bodyPr/>
        <a:lstStyle/>
        <a:p>
          <a:endParaRPr lang="en-GB"/>
        </a:p>
      </dgm:t>
    </dgm:pt>
    <dgm:pt modelId="{635BC934-CE02-4411-ABEE-D6788410DB5E}" type="sibTrans" cxnId="{939CAA65-90FD-4D9D-A813-11EFE89C767D}">
      <dgm:prSet/>
      <dgm:spPr/>
      <dgm:t>
        <a:bodyPr/>
        <a:lstStyle/>
        <a:p>
          <a:endParaRPr lang="en-GB"/>
        </a:p>
      </dgm:t>
    </dgm:pt>
    <dgm:pt modelId="{7810119C-D547-4F77-8261-C58BB969D087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3">
            <a:lumMod val="40000"/>
            <a:lumOff val="60000"/>
          </a:schemeClr>
        </a:solidFill>
        <a:ln>
          <a:noFill/>
          <a:prstDash val="dash"/>
        </a:ln>
      </dgm:spPr>
      <dgm:t>
        <a:bodyPr rtlCol="0" anchor="ctr"/>
        <a:lstStyle/>
        <a:p>
          <a:pPr marL="0" algn="ctr" defTabSz="914400" rtl="0" eaLnBrk="1" latinLnBrk="0" hangingPunct="1"/>
          <a:r>
            <a:rPr lang="en-GB" sz="1400" b="1" kern="1200" dirty="0">
              <a:solidFill>
                <a:schemeClr val="tx1"/>
              </a:solidFill>
              <a:latin typeface="Arial" panose="020B0604020202020204"/>
              <a:ea typeface="+mn-ea"/>
              <a:cs typeface="+mn-cs"/>
            </a:rPr>
            <a:t>Register Interest</a:t>
          </a:r>
        </a:p>
      </dgm:t>
    </dgm:pt>
    <dgm:pt modelId="{7AAE10C6-7DCF-49B2-91C2-04D3ECF90891}" type="parTrans" cxnId="{9B830C2F-3A66-4BD3-ACE0-7DB63DB6289B}">
      <dgm:prSet/>
      <dgm:spPr/>
      <dgm:t>
        <a:bodyPr/>
        <a:lstStyle/>
        <a:p>
          <a:endParaRPr lang="en-GB"/>
        </a:p>
      </dgm:t>
    </dgm:pt>
    <dgm:pt modelId="{8A306821-FFA1-46EE-BB4A-7F42672A7588}" type="sibTrans" cxnId="{9B830C2F-3A66-4BD3-ACE0-7DB63DB6289B}">
      <dgm:prSet/>
      <dgm:spPr/>
      <dgm:t>
        <a:bodyPr/>
        <a:lstStyle/>
        <a:p>
          <a:endParaRPr lang="en-GB"/>
        </a:p>
      </dgm:t>
    </dgm:pt>
    <dgm:pt modelId="{A363242C-EF43-404C-8B3D-F99FF48C9266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Launch of Tenders</a:t>
          </a:r>
        </a:p>
      </dgm:t>
    </dgm:pt>
    <dgm:pt modelId="{5426A393-6A03-4021-8BC9-501A9ADD6A38}" type="parTrans" cxnId="{B0F50C7A-F8FB-4F13-A210-D89E54FC8476}">
      <dgm:prSet/>
      <dgm:spPr/>
      <dgm:t>
        <a:bodyPr/>
        <a:lstStyle/>
        <a:p>
          <a:endParaRPr lang="en-GB"/>
        </a:p>
      </dgm:t>
    </dgm:pt>
    <dgm:pt modelId="{465314C5-DA40-446B-B19D-4DA119FF9D9B}" type="sibTrans" cxnId="{B0F50C7A-F8FB-4F13-A210-D89E54FC8476}">
      <dgm:prSet/>
      <dgm:spPr/>
      <dgm:t>
        <a:bodyPr/>
        <a:lstStyle/>
        <a:p>
          <a:endParaRPr lang="en-GB"/>
        </a:p>
      </dgm:t>
    </dgm:pt>
    <dgm:pt modelId="{128AFFAB-64CE-4940-A0B3-9C81E25FBE4C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7132">
            <a:lumMod val="40000"/>
            <a:lumOff val="6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rtlCol="0" anchor="ctr" anchorCtr="0"/>
        <a:lstStyle/>
        <a:p>
          <a:pPr marL="0" lvl="0" indent="0" algn="ctr" defTabSz="66675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  <a:latin typeface="Arial" panose="020B0604020202020204"/>
              <a:ea typeface="+mn-ea"/>
              <a:cs typeface="+mn-cs"/>
            </a:rPr>
            <a:t>Tender Response</a:t>
          </a:r>
        </a:p>
      </dgm:t>
    </dgm:pt>
    <dgm:pt modelId="{C1A602CE-8811-486E-9E1C-26B6A1FB1CD3}" type="parTrans" cxnId="{53D5993C-264A-4B98-8DEC-3F12BC472A3E}">
      <dgm:prSet/>
      <dgm:spPr/>
      <dgm:t>
        <a:bodyPr/>
        <a:lstStyle/>
        <a:p>
          <a:endParaRPr lang="en-GB"/>
        </a:p>
      </dgm:t>
    </dgm:pt>
    <dgm:pt modelId="{43216AD8-A763-4373-86EA-C3F2F64531F5}" type="sibTrans" cxnId="{53D5993C-264A-4B98-8DEC-3F12BC472A3E}">
      <dgm:prSet/>
      <dgm:spPr/>
      <dgm:t>
        <a:bodyPr/>
        <a:lstStyle/>
        <a:p>
          <a:endParaRPr lang="en-GB"/>
        </a:p>
      </dgm:t>
    </dgm:pt>
    <dgm:pt modelId="{73600D19-6CAC-44AF-8870-345E41598CE3}">
      <dgm:prSet phldrT="[Text]" custT="1"/>
      <dgm:spPr>
        <a:gradFill flip="none" rotWithShape="1">
          <a:gsLst>
            <a:gs pos="0">
              <a:srgbClr val="FF7132">
                <a:lumMod val="20000"/>
                <a:lumOff val="80000"/>
              </a:srgbClr>
            </a:gs>
            <a:gs pos="34000">
              <a:srgbClr val="FF7132">
                <a:lumMod val="45000"/>
                <a:lumOff val="55000"/>
              </a:srgbClr>
            </a:gs>
            <a:gs pos="58000">
              <a:srgbClr val="4378A8">
                <a:lumMod val="40000"/>
                <a:lumOff val="60000"/>
              </a:srgbClr>
            </a:gs>
            <a:gs pos="100000">
              <a:srgbClr val="00598E"/>
            </a:gs>
          </a:gsLst>
          <a:lin ang="5400000" scaled="1"/>
          <a:tileRect/>
        </a:gra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484D51"/>
              </a:solidFill>
              <a:latin typeface="Arial" panose="020B0604020202020204"/>
              <a:ea typeface="+mn-ea"/>
              <a:cs typeface="+mn-cs"/>
            </a:rPr>
            <a:t>Contracting</a:t>
          </a:r>
        </a:p>
      </dgm:t>
    </dgm:pt>
    <dgm:pt modelId="{785030BD-EF0D-48F7-B49E-C767ACABFBB5}" type="parTrans" cxnId="{773FB55F-BAC1-45C4-AD56-D87A67BFEDDD}">
      <dgm:prSet/>
      <dgm:spPr/>
      <dgm:t>
        <a:bodyPr/>
        <a:lstStyle/>
        <a:p>
          <a:endParaRPr lang="en-GB"/>
        </a:p>
      </dgm:t>
    </dgm:pt>
    <dgm:pt modelId="{20D96538-D622-4C65-B7A9-CE79EBFE94B0}" type="sibTrans" cxnId="{773FB55F-BAC1-45C4-AD56-D87A67BFEDDD}">
      <dgm:prSet/>
      <dgm:spPr/>
      <dgm:t>
        <a:bodyPr/>
        <a:lstStyle/>
        <a:p>
          <a:endParaRPr lang="en-GB"/>
        </a:p>
      </dgm:t>
    </dgm:pt>
    <dgm:pt modelId="{7EC4C07A-07AA-4BF7-B65F-8B4A20D333E9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Issue of Dispatch Instructions</a:t>
          </a:r>
        </a:p>
      </dgm:t>
    </dgm:pt>
    <dgm:pt modelId="{5B14C5CC-54FE-45ED-8456-B5B76116A121}" type="parTrans" cxnId="{CF21A1BE-0FEB-47D7-A30B-18C004AEE58E}">
      <dgm:prSet/>
      <dgm:spPr/>
      <dgm:t>
        <a:bodyPr/>
        <a:lstStyle/>
        <a:p>
          <a:endParaRPr lang="en-GB"/>
        </a:p>
      </dgm:t>
    </dgm:pt>
    <dgm:pt modelId="{7FBD2598-A79B-429D-9F6B-4DA142ABD3A5}" type="sibTrans" cxnId="{CF21A1BE-0FEB-47D7-A30B-18C004AEE58E}">
      <dgm:prSet/>
      <dgm:spPr/>
      <dgm:t>
        <a:bodyPr/>
        <a:lstStyle/>
        <a:p>
          <a:endParaRPr lang="en-GB"/>
        </a:p>
      </dgm:t>
    </dgm:pt>
    <dgm:pt modelId="{2F6D3C63-B55E-4484-BFAC-61D68F964064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Respond (Demand/Generator turn up/down)</a:t>
          </a:r>
        </a:p>
      </dgm:t>
    </dgm:pt>
    <dgm:pt modelId="{C026A3A6-1FF9-493B-8C79-3C7BA2BA091A}" type="parTrans" cxnId="{7B099D82-2C81-4226-BB85-7B51DAA84B46}">
      <dgm:prSet/>
      <dgm:spPr/>
      <dgm:t>
        <a:bodyPr/>
        <a:lstStyle/>
        <a:p>
          <a:endParaRPr lang="en-GB"/>
        </a:p>
      </dgm:t>
    </dgm:pt>
    <dgm:pt modelId="{F93ACB60-5BEA-4CD5-80F8-0D9AD15EFB22}" type="sibTrans" cxnId="{7B099D82-2C81-4226-BB85-7B51DAA84B46}">
      <dgm:prSet/>
      <dgm:spPr/>
      <dgm:t>
        <a:bodyPr/>
        <a:lstStyle/>
        <a:p>
          <a:endParaRPr lang="en-GB"/>
        </a:p>
      </dgm:t>
    </dgm:pt>
    <dgm:pt modelId="{A7A6C707-C68E-42BC-80A4-73E608F9E9CF}">
      <dgm:prSet phldrT="[Text]" custT="1"/>
      <dgm:sp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34000">
              <a:srgbClr val="FF7132">
                <a:lumMod val="45000"/>
                <a:lumOff val="55000"/>
              </a:srgbClr>
            </a:gs>
            <a:gs pos="58000">
              <a:schemeClr val="accent2">
                <a:lumMod val="40000"/>
                <a:lumOff val="60000"/>
              </a:schemeClr>
            </a:gs>
            <a:gs pos="100000">
              <a:schemeClr val="accent1"/>
            </a:gs>
          </a:gsLst>
          <a:lin ang="5400000" scaled="1"/>
          <a:tileRect/>
        </a:gra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484D51"/>
              </a:solidFill>
              <a:latin typeface="Arial" panose="020B0604020202020204"/>
              <a:ea typeface="+mn-ea"/>
              <a:cs typeface="+mn-cs"/>
            </a:rPr>
            <a:t>Market Coordination</a:t>
          </a:r>
        </a:p>
      </dgm:t>
    </dgm:pt>
    <dgm:pt modelId="{C2B14CFF-3B6A-4343-BDC0-927105F0885E}" type="parTrans" cxnId="{A13E2B49-7DCC-4D1F-9A09-39AF684FAC6D}">
      <dgm:prSet/>
      <dgm:spPr/>
      <dgm:t>
        <a:bodyPr/>
        <a:lstStyle/>
        <a:p>
          <a:endParaRPr lang="en-GB"/>
        </a:p>
      </dgm:t>
    </dgm:pt>
    <dgm:pt modelId="{13DACA56-3AB3-4CF6-933F-EE1812AEE05D}" type="sibTrans" cxnId="{A13E2B49-7DCC-4D1F-9A09-39AF684FAC6D}">
      <dgm:prSet/>
      <dgm:spPr/>
      <dgm:t>
        <a:bodyPr/>
        <a:lstStyle/>
        <a:p>
          <a:endParaRPr lang="en-GB"/>
        </a:p>
      </dgm:t>
    </dgm:pt>
    <dgm:pt modelId="{6D4D4808-7B35-43EE-896A-52DC5085E4E5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Settlement of Payments</a:t>
          </a:r>
        </a:p>
      </dgm:t>
    </dgm:pt>
    <dgm:pt modelId="{35914842-2854-4F14-B6DD-B496E30A2052}" type="parTrans" cxnId="{739E9FA6-59D1-4D0A-91C0-00A5B2C3E0E3}">
      <dgm:prSet/>
      <dgm:spPr/>
      <dgm:t>
        <a:bodyPr/>
        <a:lstStyle/>
        <a:p>
          <a:endParaRPr lang="en-GB"/>
        </a:p>
      </dgm:t>
    </dgm:pt>
    <dgm:pt modelId="{0D994073-F3D6-4F5C-86DC-BED25B3C47B7}" type="sibTrans" cxnId="{739E9FA6-59D1-4D0A-91C0-00A5B2C3E0E3}">
      <dgm:prSet/>
      <dgm:spPr/>
      <dgm:t>
        <a:bodyPr/>
        <a:lstStyle/>
        <a:p>
          <a:endParaRPr lang="en-GB"/>
        </a:p>
      </dgm:t>
    </dgm:pt>
    <dgm:pt modelId="{2DABC6E3-BCFC-45B4-A7D4-FFBCADB09C56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Measurement of Services Delivered</a:t>
          </a:r>
        </a:p>
      </dgm:t>
    </dgm:pt>
    <dgm:pt modelId="{B5CB3F22-6974-468B-B59A-7C75CFC806EB}" type="parTrans" cxnId="{020AE606-6EB7-4CB1-B55B-2AD0DE7A3FA7}">
      <dgm:prSet/>
      <dgm:spPr/>
      <dgm:t>
        <a:bodyPr/>
        <a:lstStyle/>
        <a:p>
          <a:endParaRPr lang="en-GB"/>
        </a:p>
      </dgm:t>
    </dgm:pt>
    <dgm:pt modelId="{641D894E-17BC-4946-8219-D2B2EE44FE99}" type="sibTrans" cxnId="{020AE606-6EB7-4CB1-B55B-2AD0DE7A3FA7}">
      <dgm:prSet/>
      <dgm:spPr/>
      <dgm:t>
        <a:bodyPr/>
        <a:lstStyle/>
        <a:p>
          <a:endParaRPr lang="en-GB"/>
        </a:p>
      </dgm:t>
    </dgm:pt>
    <dgm:pt modelId="{E8DEA8B2-7416-4F1B-A3A1-EFE5CD44C214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Publish Statistics and Statements</a:t>
          </a:r>
        </a:p>
      </dgm:t>
    </dgm:pt>
    <dgm:pt modelId="{D9FB9AD2-98B2-4D94-B172-20B0F03FC012}" type="parTrans" cxnId="{B741135A-3D27-491C-9109-873E0524600A}">
      <dgm:prSet/>
      <dgm:spPr/>
      <dgm:t>
        <a:bodyPr/>
        <a:lstStyle/>
        <a:p>
          <a:endParaRPr lang="en-GB"/>
        </a:p>
      </dgm:t>
    </dgm:pt>
    <dgm:pt modelId="{F6B5FBD0-1A2E-4CE6-B237-AD12AF3B2040}" type="sibTrans" cxnId="{B741135A-3D27-491C-9109-873E0524600A}">
      <dgm:prSet/>
      <dgm:spPr/>
      <dgm:t>
        <a:bodyPr/>
        <a:lstStyle/>
        <a:p>
          <a:endParaRPr lang="en-GB"/>
        </a:p>
      </dgm:t>
    </dgm:pt>
    <dgm:pt modelId="{C9F3309C-E7BF-47DC-BFEE-FE08D0390E44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FF7132">
                <a:lumMod val="20000"/>
                <a:lumOff val="80000"/>
              </a:srgbClr>
            </a:gs>
            <a:gs pos="34000">
              <a:srgbClr val="FF7132">
                <a:lumMod val="45000"/>
                <a:lumOff val="55000"/>
              </a:srgbClr>
            </a:gs>
            <a:gs pos="58000">
              <a:srgbClr val="4378A8">
                <a:lumMod val="40000"/>
                <a:lumOff val="60000"/>
              </a:srgbClr>
            </a:gs>
            <a:gs pos="100000">
              <a:srgbClr val="00598E"/>
            </a:gs>
          </a:gsLst>
          <a:lin ang="5400000" scaled="1"/>
          <a:tileRect/>
        </a:gra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rtlCol="0" anchor="ctr" anchorCtr="0"/>
        <a:lstStyle/>
        <a:p>
          <a:pPr marL="0" lvl="0" indent="0" algn="ctr" defTabSz="66675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484D51"/>
              </a:solidFill>
              <a:latin typeface="Arial" panose="020B0604020202020204"/>
              <a:ea typeface="+mn-ea"/>
              <a:cs typeface="+mn-cs"/>
            </a:rPr>
            <a:t>Pre-qualification of Assets</a:t>
          </a:r>
        </a:p>
      </dgm:t>
    </dgm:pt>
    <dgm:pt modelId="{1136DD68-2CF4-4AB2-8195-EDE0004212EF}" type="parTrans" cxnId="{4CA80402-1F10-41D9-8BB9-6ACF2233E40D}">
      <dgm:prSet/>
      <dgm:spPr/>
      <dgm:t>
        <a:bodyPr/>
        <a:lstStyle/>
        <a:p>
          <a:endParaRPr lang="en-GB"/>
        </a:p>
      </dgm:t>
    </dgm:pt>
    <dgm:pt modelId="{D612D58D-3678-4615-9B27-77B1CC09D3DA}" type="sibTrans" cxnId="{4CA80402-1F10-41D9-8BB9-6ACF2233E40D}">
      <dgm:prSet/>
      <dgm:spPr/>
      <dgm:t>
        <a:bodyPr/>
        <a:lstStyle/>
        <a:p>
          <a:endParaRPr lang="en-GB"/>
        </a:p>
      </dgm:t>
    </dgm:pt>
    <dgm:pt modelId="{20A488EE-B2A3-4393-B419-40D4E21EBE37}" type="pres">
      <dgm:prSet presAssocID="{33A1E77E-0216-4C4C-9B55-CD9970D83E72}" presName="Name0" presStyleCnt="0">
        <dgm:presLayoutVars>
          <dgm:dir/>
          <dgm:resizeHandles/>
        </dgm:presLayoutVars>
      </dgm:prSet>
      <dgm:spPr/>
    </dgm:pt>
    <dgm:pt modelId="{FE4297EB-FFD6-4192-919A-12CF0671447D}" type="pres">
      <dgm:prSet presAssocID="{7ACF5B48-9255-4E6E-90B4-FDF54C0C3D5B}" presName="compNode" presStyleCnt="0"/>
      <dgm:spPr/>
    </dgm:pt>
    <dgm:pt modelId="{FA10FF32-89A6-4C25-B29A-D39477AB5E89}" type="pres">
      <dgm:prSet presAssocID="{7ACF5B48-9255-4E6E-90B4-FDF54C0C3D5B}" presName="dummyConnPt" presStyleCnt="0"/>
      <dgm:spPr/>
    </dgm:pt>
    <dgm:pt modelId="{256F7B41-2C4A-4603-BCFB-719BA0CD577E}" type="pres">
      <dgm:prSet presAssocID="{7ACF5B48-9255-4E6E-90B4-FDF54C0C3D5B}" presName="node" presStyleLbl="node1" presStyleIdx="0" presStyleCnt="12">
        <dgm:presLayoutVars>
          <dgm:bulletEnabled val="1"/>
        </dgm:presLayoutVars>
      </dgm:prSet>
      <dgm:spPr>
        <a:xfrm>
          <a:off x="585112" y="363"/>
          <a:ext cx="1901031" cy="1140618"/>
        </a:xfrm>
        <a:prstGeom prst="roundRect">
          <a:avLst>
            <a:gd name="adj" fmla="val 10000"/>
          </a:avLst>
        </a:prstGeom>
      </dgm:spPr>
    </dgm:pt>
    <dgm:pt modelId="{80457F15-6F63-4691-8229-4B889CF11AF3}" type="pres">
      <dgm:prSet presAssocID="{635BC934-CE02-4411-ABEE-D6788410DB5E}" presName="sibTrans" presStyleLbl="bgSibTrans2D1" presStyleIdx="0" presStyleCnt="11"/>
      <dgm:spPr/>
    </dgm:pt>
    <dgm:pt modelId="{2C7FDDF5-11B0-42C9-A0EA-F5BE961CD898}" type="pres">
      <dgm:prSet presAssocID="{7810119C-D547-4F77-8261-C58BB969D087}" presName="compNode" presStyleCnt="0"/>
      <dgm:spPr/>
    </dgm:pt>
    <dgm:pt modelId="{14AD62DF-075D-4598-8F5E-507C1C507AED}" type="pres">
      <dgm:prSet presAssocID="{7810119C-D547-4F77-8261-C58BB969D087}" presName="dummyConnPt" presStyleCnt="0"/>
      <dgm:spPr/>
    </dgm:pt>
    <dgm:pt modelId="{C8F9948C-AB33-4D75-89B8-3E7E4EFF3799}" type="pres">
      <dgm:prSet presAssocID="{7810119C-D547-4F77-8261-C58BB969D087}" presName="node" presStyleLbl="node1" presStyleIdx="1" presStyleCnt="12">
        <dgm:presLayoutVars>
          <dgm:bulletEnabled val="1"/>
        </dgm:presLayoutVars>
      </dgm:prSet>
      <dgm:spPr>
        <a:xfrm>
          <a:off x="585112" y="1426137"/>
          <a:ext cx="1901031" cy="1140618"/>
        </a:xfrm>
        <a:prstGeom prst="roundRect">
          <a:avLst>
            <a:gd name="adj" fmla="val 10000"/>
          </a:avLst>
        </a:prstGeom>
      </dgm:spPr>
    </dgm:pt>
    <dgm:pt modelId="{AE9F3324-B384-4E4C-A7D6-4C4A752C89CF}" type="pres">
      <dgm:prSet presAssocID="{8A306821-FFA1-46EE-BB4A-7F42672A7588}" presName="sibTrans" presStyleLbl="bgSibTrans2D1" presStyleIdx="1" presStyleCnt="11"/>
      <dgm:spPr/>
    </dgm:pt>
    <dgm:pt modelId="{08842AA7-9B79-481C-9A56-6E3B03AA9EC9}" type="pres">
      <dgm:prSet presAssocID="{C9F3309C-E7BF-47DC-BFEE-FE08D0390E44}" presName="compNode" presStyleCnt="0"/>
      <dgm:spPr/>
    </dgm:pt>
    <dgm:pt modelId="{C8F7AAFB-0641-47D4-AC0B-07131CB2655D}" type="pres">
      <dgm:prSet presAssocID="{C9F3309C-E7BF-47DC-BFEE-FE08D0390E44}" presName="dummyConnPt" presStyleCnt="0"/>
      <dgm:spPr/>
    </dgm:pt>
    <dgm:pt modelId="{F2276F3A-3D83-43EE-826A-E4CA3992CF45}" type="pres">
      <dgm:prSet presAssocID="{C9F3309C-E7BF-47DC-BFEE-FE08D0390E44}" presName="node" presStyleLbl="node1" presStyleIdx="2" presStyleCnt="12">
        <dgm:presLayoutVars>
          <dgm:bulletEnabled val="1"/>
        </dgm:presLayoutVars>
      </dgm:prSet>
      <dgm:spPr>
        <a:xfrm>
          <a:off x="585112" y="2851910"/>
          <a:ext cx="1901031" cy="1140618"/>
        </a:xfrm>
        <a:prstGeom prst="roundRect">
          <a:avLst>
            <a:gd name="adj" fmla="val 10000"/>
          </a:avLst>
        </a:prstGeom>
      </dgm:spPr>
    </dgm:pt>
    <dgm:pt modelId="{0BA7F066-DE44-4EE2-AD50-2405BFA9E1A0}" type="pres">
      <dgm:prSet presAssocID="{D612D58D-3678-4615-9B27-77B1CC09D3DA}" presName="sibTrans" presStyleLbl="bgSibTrans2D1" presStyleIdx="2" presStyleCnt="11"/>
      <dgm:spPr/>
    </dgm:pt>
    <dgm:pt modelId="{DBC081EE-B0DE-4F02-96CD-AFA80DB0E5FB}" type="pres">
      <dgm:prSet presAssocID="{A363242C-EF43-404C-8B3D-F99FF48C9266}" presName="compNode" presStyleCnt="0"/>
      <dgm:spPr/>
    </dgm:pt>
    <dgm:pt modelId="{AA8487BA-5F20-4C50-BB81-A5CC58B44B4F}" type="pres">
      <dgm:prSet presAssocID="{A363242C-EF43-404C-8B3D-F99FF48C9266}" presName="dummyConnPt" presStyleCnt="0"/>
      <dgm:spPr/>
    </dgm:pt>
    <dgm:pt modelId="{AB974D9F-0A28-4328-8B29-76FDAE4D7107}" type="pres">
      <dgm:prSet presAssocID="{A363242C-EF43-404C-8B3D-F99FF48C9266}" presName="node" presStyleLbl="node1" presStyleIdx="3" presStyleCnt="12">
        <dgm:presLayoutVars>
          <dgm:bulletEnabled val="1"/>
        </dgm:presLayoutVars>
      </dgm:prSet>
      <dgm:spPr>
        <a:xfrm>
          <a:off x="585112" y="2851910"/>
          <a:ext cx="1901031" cy="1140618"/>
        </a:xfrm>
        <a:prstGeom prst="roundRect">
          <a:avLst>
            <a:gd name="adj" fmla="val 10000"/>
          </a:avLst>
        </a:prstGeom>
      </dgm:spPr>
    </dgm:pt>
    <dgm:pt modelId="{DFD2511B-89BD-4AA3-8010-12785180A644}" type="pres">
      <dgm:prSet presAssocID="{465314C5-DA40-446B-B19D-4DA119FF9D9B}" presName="sibTrans" presStyleLbl="bgSibTrans2D1" presStyleIdx="3" presStyleCnt="11"/>
      <dgm:spPr/>
    </dgm:pt>
    <dgm:pt modelId="{511164F5-20FC-4644-B61E-7447E2C96D15}" type="pres">
      <dgm:prSet presAssocID="{128AFFAB-64CE-4940-A0B3-9C81E25FBE4C}" presName="compNode" presStyleCnt="0"/>
      <dgm:spPr/>
    </dgm:pt>
    <dgm:pt modelId="{EC7D2243-D263-407E-99A5-6E41E99BC44B}" type="pres">
      <dgm:prSet presAssocID="{128AFFAB-64CE-4940-A0B3-9C81E25FBE4C}" presName="dummyConnPt" presStyleCnt="0"/>
      <dgm:spPr/>
    </dgm:pt>
    <dgm:pt modelId="{77FE23E3-1D1B-48AA-B49E-658F66161295}" type="pres">
      <dgm:prSet presAssocID="{128AFFAB-64CE-4940-A0B3-9C81E25FBE4C}" presName="node" presStyleLbl="node1" presStyleIdx="4" presStyleCnt="12">
        <dgm:presLayoutVars>
          <dgm:bulletEnabled val="1"/>
        </dgm:presLayoutVars>
      </dgm:prSet>
      <dgm:spPr>
        <a:xfrm>
          <a:off x="585112" y="4277684"/>
          <a:ext cx="1901031" cy="1140618"/>
        </a:xfrm>
        <a:prstGeom prst="roundRect">
          <a:avLst>
            <a:gd name="adj" fmla="val 10000"/>
          </a:avLst>
        </a:prstGeom>
      </dgm:spPr>
    </dgm:pt>
    <dgm:pt modelId="{18068944-A45E-4DD1-BD77-800D57227805}" type="pres">
      <dgm:prSet presAssocID="{43216AD8-A763-4373-86EA-C3F2F64531F5}" presName="sibTrans" presStyleLbl="bgSibTrans2D1" presStyleIdx="4" presStyleCnt="11"/>
      <dgm:spPr/>
    </dgm:pt>
    <dgm:pt modelId="{A550BC62-A365-4426-99C9-1C94AFCDBC35}" type="pres">
      <dgm:prSet presAssocID="{73600D19-6CAC-44AF-8870-345E41598CE3}" presName="compNode" presStyleCnt="0"/>
      <dgm:spPr/>
    </dgm:pt>
    <dgm:pt modelId="{88DD0ED6-06F5-4BCB-B38B-282BBD49D868}" type="pres">
      <dgm:prSet presAssocID="{73600D19-6CAC-44AF-8870-345E41598CE3}" presName="dummyConnPt" presStyleCnt="0"/>
      <dgm:spPr/>
    </dgm:pt>
    <dgm:pt modelId="{4E47B597-0DA4-426F-B639-B2BBBAFDE575}" type="pres">
      <dgm:prSet presAssocID="{73600D19-6CAC-44AF-8870-345E41598CE3}" presName="node" presStyleLbl="node1" presStyleIdx="5" presStyleCnt="12">
        <dgm:presLayoutVars>
          <dgm:bulletEnabled val="1"/>
        </dgm:presLayoutVars>
      </dgm:prSet>
      <dgm:spPr>
        <a:xfrm>
          <a:off x="3113484" y="4277684"/>
          <a:ext cx="1901031" cy="1140618"/>
        </a:xfrm>
        <a:prstGeom prst="roundRect">
          <a:avLst>
            <a:gd name="adj" fmla="val 10000"/>
          </a:avLst>
        </a:prstGeom>
      </dgm:spPr>
    </dgm:pt>
    <dgm:pt modelId="{7D10A7A5-73E4-4587-A124-1C232963F186}" type="pres">
      <dgm:prSet presAssocID="{20D96538-D622-4C65-B7A9-CE79EBFE94B0}" presName="sibTrans" presStyleLbl="bgSibTrans2D1" presStyleIdx="5" presStyleCnt="11"/>
      <dgm:spPr/>
    </dgm:pt>
    <dgm:pt modelId="{8A64DC5B-3E6B-4D35-82F4-F0D5BC32AFC1}" type="pres">
      <dgm:prSet presAssocID="{7EC4C07A-07AA-4BF7-B65F-8B4A20D333E9}" presName="compNode" presStyleCnt="0"/>
      <dgm:spPr/>
    </dgm:pt>
    <dgm:pt modelId="{53050423-530B-41DF-991F-94EDC1F68D7C}" type="pres">
      <dgm:prSet presAssocID="{7EC4C07A-07AA-4BF7-B65F-8B4A20D333E9}" presName="dummyConnPt" presStyleCnt="0"/>
      <dgm:spPr/>
    </dgm:pt>
    <dgm:pt modelId="{34EB7ACB-5E00-45B9-86E4-9EA3DEBCA401}" type="pres">
      <dgm:prSet presAssocID="{7EC4C07A-07AA-4BF7-B65F-8B4A20D333E9}" presName="node" presStyleLbl="node1" presStyleIdx="6" presStyleCnt="12">
        <dgm:presLayoutVars>
          <dgm:bulletEnabled val="1"/>
        </dgm:presLayoutVars>
      </dgm:prSet>
      <dgm:spPr>
        <a:xfrm>
          <a:off x="3113484" y="2851910"/>
          <a:ext cx="1901031" cy="1140618"/>
        </a:xfrm>
        <a:prstGeom prst="roundRect">
          <a:avLst>
            <a:gd name="adj" fmla="val 10000"/>
          </a:avLst>
        </a:prstGeom>
      </dgm:spPr>
    </dgm:pt>
    <dgm:pt modelId="{10CDA8D0-E2E5-40BD-ADD9-C65856A39B1B}" type="pres">
      <dgm:prSet presAssocID="{7FBD2598-A79B-429D-9F6B-4DA142ABD3A5}" presName="sibTrans" presStyleLbl="bgSibTrans2D1" presStyleIdx="6" presStyleCnt="11"/>
      <dgm:spPr/>
    </dgm:pt>
    <dgm:pt modelId="{9C541DEA-42C6-4E72-8C19-5E7A25282237}" type="pres">
      <dgm:prSet presAssocID="{2F6D3C63-B55E-4484-BFAC-61D68F964064}" presName="compNode" presStyleCnt="0"/>
      <dgm:spPr/>
    </dgm:pt>
    <dgm:pt modelId="{CC1227C5-8211-4D8F-9A6C-F891BA41B422}" type="pres">
      <dgm:prSet presAssocID="{2F6D3C63-B55E-4484-BFAC-61D68F964064}" presName="dummyConnPt" presStyleCnt="0"/>
      <dgm:spPr/>
    </dgm:pt>
    <dgm:pt modelId="{4BD592F7-7909-4A1E-BBB1-EC331F5D9AFC}" type="pres">
      <dgm:prSet presAssocID="{2F6D3C63-B55E-4484-BFAC-61D68F964064}" presName="node" presStyleLbl="node1" presStyleIdx="7" presStyleCnt="12">
        <dgm:presLayoutVars>
          <dgm:bulletEnabled val="1"/>
        </dgm:presLayoutVars>
      </dgm:prSet>
      <dgm:spPr/>
    </dgm:pt>
    <dgm:pt modelId="{DBB6E8B4-80D3-442B-8CC8-935522B2498F}" type="pres">
      <dgm:prSet presAssocID="{F93ACB60-5BEA-4CD5-80F8-0D9AD15EFB22}" presName="sibTrans" presStyleLbl="bgSibTrans2D1" presStyleIdx="7" presStyleCnt="11"/>
      <dgm:spPr/>
    </dgm:pt>
    <dgm:pt modelId="{651B9BA8-EA68-49CE-8D1A-7899E419EBA9}" type="pres">
      <dgm:prSet presAssocID="{A7A6C707-C68E-42BC-80A4-73E608F9E9CF}" presName="compNode" presStyleCnt="0"/>
      <dgm:spPr/>
    </dgm:pt>
    <dgm:pt modelId="{9068867A-9418-4890-96C4-7B4215A83E41}" type="pres">
      <dgm:prSet presAssocID="{A7A6C707-C68E-42BC-80A4-73E608F9E9CF}" presName="dummyConnPt" presStyleCnt="0"/>
      <dgm:spPr/>
    </dgm:pt>
    <dgm:pt modelId="{6715EA73-56AC-4864-B8B5-DCB0F30DCE26}" type="pres">
      <dgm:prSet presAssocID="{A7A6C707-C68E-42BC-80A4-73E608F9E9CF}" presName="node" presStyleLbl="node1" presStyleIdx="8" presStyleCnt="12">
        <dgm:presLayoutVars>
          <dgm:bulletEnabled val="1"/>
        </dgm:presLayoutVars>
      </dgm:prSet>
      <dgm:spPr>
        <a:xfrm>
          <a:off x="3113484" y="363"/>
          <a:ext cx="1901031" cy="1140618"/>
        </a:xfrm>
        <a:prstGeom prst="roundRect">
          <a:avLst>
            <a:gd name="adj" fmla="val 10000"/>
          </a:avLst>
        </a:prstGeom>
      </dgm:spPr>
    </dgm:pt>
    <dgm:pt modelId="{0F42C1A5-D82B-480F-A222-37C3E92881E5}" type="pres">
      <dgm:prSet presAssocID="{13DACA56-3AB3-4CF6-933F-EE1812AEE05D}" presName="sibTrans" presStyleLbl="bgSibTrans2D1" presStyleIdx="8" presStyleCnt="11"/>
      <dgm:spPr/>
    </dgm:pt>
    <dgm:pt modelId="{151B048D-F0B8-42B2-A87F-28EF5B73FE27}" type="pres">
      <dgm:prSet presAssocID="{2DABC6E3-BCFC-45B4-A7D4-FFBCADB09C56}" presName="compNode" presStyleCnt="0"/>
      <dgm:spPr/>
    </dgm:pt>
    <dgm:pt modelId="{6D5406AB-4478-4DDC-99AE-46D80A965E94}" type="pres">
      <dgm:prSet presAssocID="{2DABC6E3-BCFC-45B4-A7D4-FFBCADB09C56}" presName="dummyConnPt" presStyleCnt="0"/>
      <dgm:spPr/>
    </dgm:pt>
    <dgm:pt modelId="{739AA238-BDBD-4572-80BB-0A21FDAFBE9A}" type="pres">
      <dgm:prSet presAssocID="{2DABC6E3-BCFC-45B4-A7D4-FFBCADB09C56}" presName="node" presStyleLbl="node1" presStyleIdx="9" presStyleCnt="12">
        <dgm:presLayoutVars>
          <dgm:bulletEnabled val="1"/>
        </dgm:presLayoutVars>
      </dgm:prSet>
      <dgm:spPr>
        <a:xfrm>
          <a:off x="5641855" y="363"/>
          <a:ext cx="1901031" cy="1140618"/>
        </a:xfrm>
        <a:prstGeom prst="roundRect">
          <a:avLst>
            <a:gd name="adj" fmla="val 10000"/>
          </a:avLst>
        </a:prstGeom>
      </dgm:spPr>
    </dgm:pt>
    <dgm:pt modelId="{60E4CB1F-E68D-4033-8AD0-7A3C597823B6}" type="pres">
      <dgm:prSet presAssocID="{641D894E-17BC-4946-8219-D2B2EE44FE99}" presName="sibTrans" presStyleLbl="bgSibTrans2D1" presStyleIdx="9" presStyleCnt="11"/>
      <dgm:spPr/>
    </dgm:pt>
    <dgm:pt modelId="{7356D2EF-1E44-4CE8-AE55-A083D4F33295}" type="pres">
      <dgm:prSet presAssocID="{6D4D4808-7B35-43EE-896A-52DC5085E4E5}" presName="compNode" presStyleCnt="0"/>
      <dgm:spPr/>
    </dgm:pt>
    <dgm:pt modelId="{1A2A090A-57FA-4D69-B15B-EA4E42C7EBF8}" type="pres">
      <dgm:prSet presAssocID="{6D4D4808-7B35-43EE-896A-52DC5085E4E5}" presName="dummyConnPt" presStyleCnt="0"/>
      <dgm:spPr/>
    </dgm:pt>
    <dgm:pt modelId="{AACC01CB-B171-4072-A1CA-5178C209FE95}" type="pres">
      <dgm:prSet presAssocID="{6D4D4808-7B35-43EE-896A-52DC5085E4E5}" presName="node" presStyleLbl="node1" presStyleIdx="10" presStyleCnt="12">
        <dgm:presLayoutVars>
          <dgm:bulletEnabled val="1"/>
        </dgm:presLayoutVars>
      </dgm:prSet>
      <dgm:spPr>
        <a:xfrm>
          <a:off x="5641855" y="1426137"/>
          <a:ext cx="1901031" cy="1140618"/>
        </a:xfrm>
        <a:prstGeom prst="roundRect">
          <a:avLst>
            <a:gd name="adj" fmla="val 10000"/>
          </a:avLst>
        </a:prstGeom>
      </dgm:spPr>
    </dgm:pt>
    <dgm:pt modelId="{D1440962-6F9E-47AB-B753-6B7804D15C66}" type="pres">
      <dgm:prSet presAssocID="{0D994073-F3D6-4F5C-86DC-BED25B3C47B7}" presName="sibTrans" presStyleLbl="bgSibTrans2D1" presStyleIdx="10" presStyleCnt="11"/>
      <dgm:spPr/>
    </dgm:pt>
    <dgm:pt modelId="{BB78F126-DCE0-4264-8636-5F66A335121D}" type="pres">
      <dgm:prSet presAssocID="{E8DEA8B2-7416-4F1B-A3A1-EFE5CD44C214}" presName="compNode" presStyleCnt="0"/>
      <dgm:spPr/>
    </dgm:pt>
    <dgm:pt modelId="{4E722B63-43A8-4F5F-8205-60FCB48B7D3B}" type="pres">
      <dgm:prSet presAssocID="{E8DEA8B2-7416-4F1B-A3A1-EFE5CD44C214}" presName="dummyConnPt" presStyleCnt="0"/>
      <dgm:spPr/>
    </dgm:pt>
    <dgm:pt modelId="{1ED00200-9E97-4D26-B36A-CEAC47573AE3}" type="pres">
      <dgm:prSet presAssocID="{E8DEA8B2-7416-4F1B-A3A1-EFE5CD44C214}" presName="node" presStyleLbl="node1" presStyleIdx="11" presStyleCnt="12">
        <dgm:presLayoutVars>
          <dgm:bulletEnabled val="1"/>
        </dgm:presLayoutVars>
      </dgm:prSet>
      <dgm:spPr>
        <a:xfrm>
          <a:off x="5641855" y="2851910"/>
          <a:ext cx="1901031" cy="1140618"/>
        </a:xfrm>
        <a:prstGeom prst="roundRect">
          <a:avLst>
            <a:gd name="adj" fmla="val 10000"/>
          </a:avLst>
        </a:prstGeom>
      </dgm:spPr>
    </dgm:pt>
  </dgm:ptLst>
  <dgm:cxnLst>
    <dgm:cxn modelId="{4CA80402-1F10-41D9-8BB9-6ACF2233E40D}" srcId="{33A1E77E-0216-4C4C-9B55-CD9970D83E72}" destId="{C9F3309C-E7BF-47DC-BFEE-FE08D0390E44}" srcOrd="2" destOrd="0" parTransId="{1136DD68-2CF4-4AB2-8195-EDE0004212EF}" sibTransId="{D612D58D-3678-4615-9B27-77B1CC09D3DA}"/>
    <dgm:cxn modelId="{98E88D03-04E3-4EFF-9BB7-A2A2909D1493}" type="presOf" srcId="{D612D58D-3678-4615-9B27-77B1CC09D3DA}" destId="{0BA7F066-DE44-4EE2-AD50-2405BFA9E1A0}" srcOrd="0" destOrd="0" presId="urn:microsoft.com/office/officeart/2005/8/layout/bProcess4"/>
    <dgm:cxn modelId="{020AE606-6EB7-4CB1-B55B-2AD0DE7A3FA7}" srcId="{33A1E77E-0216-4C4C-9B55-CD9970D83E72}" destId="{2DABC6E3-BCFC-45B4-A7D4-FFBCADB09C56}" srcOrd="9" destOrd="0" parTransId="{B5CB3F22-6974-468B-B59A-7C75CFC806EB}" sibTransId="{641D894E-17BC-4946-8219-D2B2EE44FE99}"/>
    <dgm:cxn modelId="{DD8CEF13-1DF6-4536-9FB4-C43795BCC068}" type="presOf" srcId="{635BC934-CE02-4411-ABEE-D6788410DB5E}" destId="{80457F15-6F63-4691-8229-4B889CF11AF3}" srcOrd="0" destOrd="0" presId="urn:microsoft.com/office/officeart/2005/8/layout/bProcess4"/>
    <dgm:cxn modelId="{50F8EA21-C54B-4927-ADFE-F7859E65CCEA}" type="presOf" srcId="{73600D19-6CAC-44AF-8870-345E41598CE3}" destId="{4E47B597-0DA4-426F-B639-B2BBBAFDE575}" srcOrd="0" destOrd="0" presId="urn:microsoft.com/office/officeart/2005/8/layout/bProcess4"/>
    <dgm:cxn modelId="{9B830C2F-3A66-4BD3-ACE0-7DB63DB6289B}" srcId="{33A1E77E-0216-4C4C-9B55-CD9970D83E72}" destId="{7810119C-D547-4F77-8261-C58BB969D087}" srcOrd="1" destOrd="0" parTransId="{7AAE10C6-7DCF-49B2-91C2-04D3ECF90891}" sibTransId="{8A306821-FFA1-46EE-BB4A-7F42672A7588}"/>
    <dgm:cxn modelId="{3463EA37-158B-4E39-A85C-4230EAD8E6FE}" type="presOf" srcId="{7ACF5B48-9255-4E6E-90B4-FDF54C0C3D5B}" destId="{256F7B41-2C4A-4603-BCFB-719BA0CD577E}" srcOrd="0" destOrd="0" presId="urn:microsoft.com/office/officeart/2005/8/layout/bProcess4"/>
    <dgm:cxn modelId="{9DDEE139-4314-47BD-8397-3915671CCFEC}" type="presOf" srcId="{20D96538-D622-4C65-B7A9-CE79EBFE94B0}" destId="{7D10A7A5-73E4-4587-A124-1C232963F186}" srcOrd="0" destOrd="0" presId="urn:microsoft.com/office/officeart/2005/8/layout/bProcess4"/>
    <dgm:cxn modelId="{53D5993C-264A-4B98-8DEC-3F12BC472A3E}" srcId="{33A1E77E-0216-4C4C-9B55-CD9970D83E72}" destId="{128AFFAB-64CE-4940-A0B3-9C81E25FBE4C}" srcOrd="4" destOrd="0" parTransId="{C1A602CE-8811-486E-9E1C-26B6A1FB1CD3}" sibTransId="{43216AD8-A763-4373-86EA-C3F2F64531F5}"/>
    <dgm:cxn modelId="{86E6D63D-56D7-4E47-A190-BF293A00D445}" type="presOf" srcId="{43216AD8-A763-4373-86EA-C3F2F64531F5}" destId="{18068944-A45E-4DD1-BD77-800D57227805}" srcOrd="0" destOrd="0" presId="urn:microsoft.com/office/officeart/2005/8/layout/bProcess4"/>
    <dgm:cxn modelId="{012C5D40-A955-45D9-AC0A-9D8EA2EE5ED8}" type="presOf" srcId="{E8DEA8B2-7416-4F1B-A3A1-EFE5CD44C214}" destId="{1ED00200-9E97-4D26-B36A-CEAC47573AE3}" srcOrd="0" destOrd="0" presId="urn:microsoft.com/office/officeart/2005/8/layout/bProcess4"/>
    <dgm:cxn modelId="{773FB55F-BAC1-45C4-AD56-D87A67BFEDDD}" srcId="{33A1E77E-0216-4C4C-9B55-CD9970D83E72}" destId="{73600D19-6CAC-44AF-8870-345E41598CE3}" srcOrd="5" destOrd="0" parTransId="{785030BD-EF0D-48F7-B49E-C767ACABFBB5}" sibTransId="{20D96538-D622-4C65-B7A9-CE79EBFE94B0}"/>
    <dgm:cxn modelId="{939CAA65-90FD-4D9D-A813-11EFE89C767D}" srcId="{33A1E77E-0216-4C4C-9B55-CD9970D83E72}" destId="{7ACF5B48-9255-4E6E-90B4-FDF54C0C3D5B}" srcOrd="0" destOrd="0" parTransId="{28269F6F-B12C-4C93-8E65-FF7B81AE799C}" sibTransId="{635BC934-CE02-4411-ABEE-D6788410DB5E}"/>
    <dgm:cxn modelId="{A13E2B49-7DCC-4D1F-9A09-39AF684FAC6D}" srcId="{33A1E77E-0216-4C4C-9B55-CD9970D83E72}" destId="{A7A6C707-C68E-42BC-80A4-73E608F9E9CF}" srcOrd="8" destOrd="0" parTransId="{C2B14CFF-3B6A-4343-BDC0-927105F0885E}" sibTransId="{13DACA56-3AB3-4CF6-933F-EE1812AEE05D}"/>
    <dgm:cxn modelId="{3E90D56E-64EE-4C77-9D54-FB947F17A27C}" type="presOf" srcId="{A7A6C707-C68E-42BC-80A4-73E608F9E9CF}" destId="{6715EA73-56AC-4864-B8B5-DCB0F30DCE26}" srcOrd="0" destOrd="0" presId="urn:microsoft.com/office/officeart/2005/8/layout/bProcess4"/>
    <dgm:cxn modelId="{7DC56A55-F17D-4AFB-BAE5-E9E054EC3FF4}" type="presOf" srcId="{0D994073-F3D6-4F5C-86DC-BED25B3C47B7}" destId="{D1440962-6F9E-47AB-B753-6B7804D15C66}" srcOrd="0" destOrd="0" presId="urn:microsoft.com/office/officeart/2005/8/layout/bProcess4"/>
    <dgm:cxn modelId="{A752CF76-2134-4E59-B41E-79FBC14C73C4}" type="presOf" srcId="{F93ACB60-5BEA-4CD5-80F8-0D9AD15EFB22}" destId="{DBB6E8B4-80D3-442B-8CC8-935522B2498F}" srcOrd="0" destOrd="0" presId="urn:microsoft.com/office/officeart/2005/8/layout/bProcess4"/>
    <dgm:cxn modelId="{191F9878-DBDB-480A-9DD0-A4E8EFB94CDB}" type="presOf" srcId="{128AFFAB-64CE-4940-A0B3-9C81E25FBE4C}" destId="{77FE23E3-1D1B-48AA-B49E-658F66161295}" srcOrd="0" destOrd="0" presId="urn:microsoft.com/office/officeart/2005/8/layout/bProcess4"/>
    <dgm:cxn modelId="{31795A79-F649-47F9-BA7B-5C37BFD6ACC6}" type="presOf" srcId="{7EC4C07A-07AA-4BF7-B65F-8B4A20D333E9}" destId="{34EB7ACB-5E00-45B9-86E4-9EA3DEBCA401}" srcOrd="0" destOrd="0" presId="urn:microsoft.com/office/officeart/2005/8/layout/bProcess4"/>
    <dgm:cxn modelId="{B0F50C7A-F8FB-4F13-A210-D89E54FC8476}" srcId="{33A1E77E-0216-4C4C-9B55-CD9970D83E72}" destId="{A363242C-EF43-404C-8B3D-F99FF48C9266}" srcOrd="3" destOrd="0" parTransId="{5426A393-6A03-4021-8BC9-501A9ADD6A38}" sibTransId="{465314C5-DA40-446B-B19D-4DA119FF9D9B}"/>
    <dgm:cxn modelId="{B741135A-3D27-491C-9109-873E0524600A}" srcId="{33A1E77E-0216-4C4C-9B55-CD9970D83E72}" destId="{E8DEA8B2-7416-4F1B-A3A1-EFE5CD44C214}" srcOrd="11" destOrd="0" parTransId="{D9FB9AD2-98B2-4D94-B172-20B0F03FC012}" sibTransId="{F6B5FBD0-1A2E-4CE6-B237-AD12AF3B2040}"/>
    <dgm:cxn modelId="{7B099D82-2C81-4226-BB85-7B51DAA84B46}" srcId="{33A1E77E-0216-4C4C-9B55-CD9970D83E72}" destId="{2F6D3C63-B55E-4484-BFAC-61D68F964064}" srcOrd="7" destOrd="0" parTransId="{C026A3A6-1FF9-493B-8C79-3C7BA2BA091A}" sibTransId="{F93ACB60-5BEA-4CD5-80F8-0D9AD15EFB22}"/>
    <dgm:cxn modelId="{1BD57F8F-48EE-4F2F-B3D4-5B5D7A59889B}" type="presOf" srcId="{2F6D3C63-B55E-4484-BFAC-61D68F964064}" destId="{4BD592F7-7909-4A1E-BBB1-EC331F5D9AFC}" srcOrd="0" destOrd="0" presId="urn:microsoft.com/office/officeart/2005/8/layout/bProcess4"/>
    <dgm:cxn modelId="{D1D2179C-559C-4AEC-832A-FFA76B22A5C1}" type="presOf" srcId="{8A306821-FFA1-46EE-BB4A-7F42672A7588}" destId="{AE9F3324-B384-4E4C-A7D6-4C4A752C89CF}" srcOrd="0" destOrd="0" presId="urn:microsoft.com/office/officeart/2005/8/layout/bProcess4"/>
    <dgm:cxn modelId="{73DA3CA0-E437-4710-BBF1-DEC17B9B40DD}" type="presOf" srcId="{7810119C-D547-4F77-8261-C58BB969D087}" destId="{C8F9948C-AB33-4D75-89B8-3E7E4EFF3799}" srcOrd="0" destOrd="0" presId="urn:microsoft.com/office/officeart/2005/8/layout/bProcess4"/>
    <dgm:cxn modelId="{739E9FA6-59D1-4D0A-91C0-00A5B2C3E0E3}" srcId="{33A1E77E-0216-4C4C-9B55-CD9970D83E72}" destId="{6D4D4808-7B35-43EE-896A-52DC5085E4E5}" srcOrd="10" destOrd="0" parTransId="{35914842-2854-4F14-B6DD-B496E30A2052}" sibTransId="{0D994073-F3D6-4F5C-86DC-BED25B3C47B7}"/>
    <dgm:cxn modelId="{0EDF47B2-D447-4E3D-B85B-6847643D964D}" type="presOf" srcId="{465314C5-DA40-446B-B19D-4DA119FF9D9B}" destId="{DFD2511B-89BD-4AA3-8010-12785180A644}" srcOrd="0" destOrd="0" presId="urn:microsoft.com/office/officeart/2005/8/layout/bProcess4"/>
    <dgm:cxn modelId="{25E0AAB4-EBC8-47D8-BC08-D1B2835D7281}" type="presOf" srcId="{641D894E-17BC-4946-8219-D2B2EE44FE99}" destId="{60E4CB1F-E68D-4033-8AD0-7A3C597823B6}" srcOrd="0" destOrd="0" presId="urn:microsoft.com/office/officeart/2005/8/layout/bProcess4"/>
    <dgm:cxn modelId="{E2FBE5B7-9D4B-4CCE-8601-5C34FD3B9EA1}" type="presOf" srcId="{33A1E77E-0216-4C4C-9B55-CD9970D83E72}" destId="{20A488EE-B2A3-4393-B419-40D4E21EBE37}" srcOrd="0" destOrd="0" presId="urn:microsoft.com/office/officeart/2005/8/layout/bProcess4"/>
    <dgm:cxn modelId="{CF21A1BE-0FEB-47D7-A30B-18C004AEE58E}" srcId="{33A1E77E-0216-4C4C-9B55-CD9970D83E72}" destId="{7EC4C07A-07AA-4BF7-B65F-8B4A20D333E9}" srcOrd="6" destOrd="0" parTransId="{5B14C5CC-54FE-45ED-8456-B5B76116A121}" sibTransId="{7FBD2598-A79B-429D-9F6B-4DA142ABD3A5}"/>
    <dgm:cxn modelId="{7C4838D9-5731-4461-A712-B3F8DA24BCDE}" type="presOf" srcId="{13DACA56-3AB3-4CF6-933F-EE1812AEE05D}" destId="{0F42C1A5-D82B-480F-A222-37C3E92881E5}" srcOrd="0" destOrd="0" presId="urn:microsoft.com/office/officeart/2005/8/layout/bProcess4"/>
    <dgm:cxn modelId="{57C582DE-56FC-4079-9344-73315D50DA0B}" type="presOf" srcId="{2DABC6E3-BCFC-45B4-A7D4-FFBCADB09C56}" destId="{739AA238-BDBD-4572-80BB-0A21FDAFBE9A}" srcOrd="0" destOrd="0" presId="urn:microsoft.com/office/officeart/2005/8/layout/bProcess4"/>
    <dgm:cxn modelId="{66452CE5-3F7B-4E52-AC85-E4345CB24D8E}" type="presOf" srcId="{A363242C-EF43-404C-8B3D-F99FF48C9266}" destId="{AB974D9F-0A28-4328-8B29-76FDAE4D7107}" srcOrd="0" destOrd="0" presId="urn:microsoft.com/office/officeart/2005/8/layout/bProcess4"/>
    <dgm:cxn modelId="{C34CE1E7-8636-432C-B557-6AED4472AE65}" type="presOf" srcId="{C9F3309C-E7BF-47DC-BFEE-FE08D0390E44}" destId="{F2276F3A-3D83-43EE-826A-E4CA3992CF45}" srcOrd="0" destOrd="0" presId="urn:microsoft.com/office/officeart/2005/8/layout/bProcess4"/>
    <dgm:cxn modelId="{DDC103F0-A4FD-4987-BFCA-00384971AFF6}" type="presOf" srcId="{6D4D4808-7B35-43EE-896A-52DC5085E4E5}" destId="{AACC01CB-B171-4072-A1CA-5178C209FE95}" srcOrd="0" destOrd="0" presId="urn:microsoft.com/office/officeart/2005/8/layout/bProcess4"/>
    <dgm:cxn modelId="{E8B590F3-2DF5-4360-8350-F14DE87A124B}" type="presOf" srcId="{7FBD2598-A79B-429D-9F6B-4DA142ABD3A5}" destId="{10CDA8D0-E2E5-40BD-ADD9-C65856A39B1B}" srcOrd="0" destOrd="0" presId="urn:microsoft.com/office/officeart/2005/8/layout/bProcess4"/>
    <dgm:cxn modelId="{525874AC-C8F5-4274-9154-1BAF3DFB36F6}" type="presParOf" srcId="{20A488EE-B2A3-4393-B419-40D4E21EBE37}" destId="{FE4297EB-FFD6-4192-919A-12CF0671447D}" srcOrd="0" destOrd="0" presId="urn:microsoft.com/office/officeart/2005/8/layout/bProcess4"/>
    <dgm:cxn modelId="{105FFDA1-CDD1-46A7-90A6-FD576902AF89}" type="presParOf" srcId="{FE4297EB-FFD6-4192-919A-12CF0671447D}" destId="{FA10FF32-89A6-4C25-B29A-D39477AB5E89}" srcOrd="0" destOrd="0" presId="urn:microsoft.com/office/officeart/2005/8/layout/bProcess4"/>
    <dgm:cxn modelId="{F4156189-7D72-401F-AEB1-85AB9705385D}" type="presParOf" srcId="{FE4297EB-FFD6-4192-919A-12CF0671447D}" destId="{256F7B41-2C4A-4603-BCFB-719BA0CD577E}" srcOrd="1" destOrd="0" presId="urn:microsoft.com/office/officeart/2005/8/layout/bProcess4"/>
    <dgm:cxn modelId="{00C1FE73-1458-4111-B6B6-1660CD5E0D47}" type="presParOf" srcId="{20A488EE-B2A3-4393-B419-40D4E21EBE37}" destId="{80457F15-6F63-4691-8229-4B889CF11AF3}" srcOrd="1" destOrd="0" presId="urn:microsoft.com/office/officeart/2005/8/layout/bProcess4"/>
    <dgm:cxn modelId="{3DC0CE73-89CA-41E8-A7C9-5350C5EC4C5A}" type="presParOf" srcId="{20A488EE-B2A3-4393-B419-40D4E21EBE37}" destId="{2C7FDDF5-11B0-42C9-A0EA-F5BE961CD898}" srcOrd="2" destOrd="0" presId="urn:microsoft.com/office/officeart/2005/8/layout/bProcess4"/>
    <dgm:cxn modelId="{EF5C20F3-ABA1-4BC8-81E2-D3C7F765B3BB}" type="presParOf" srcId="{2C7FDDF5-11B0-42C9-A0EA-F5BE961CD898}" destId="{14AD62DF-075D-4598-8F5E-507C1C507AED}" srcOrd="0" destOrd="0" presId="urn:microsoft.com/office/officeart/2005/8/layout/bProcess4"/>
    <dgm:cxn modelId="{115F4FD5-96C4-4D02-A3E7-75AA7B498694}" type="presParOf" srcId="{2C7FDDF5-11B0-42C9-A0EA-F5BE961CD898}" destId="{C8F9948C-AB33-4D75-89B8-3E7E4EFF3799}" srcOrd="1" destOrd="0" presId="urn:microsoft.com/office/officeart/2005/8/layout/bProcess4"/>
    <dgm:cxn modelId="{552A5040-2BB6-443E-9DEA-370896BB0EFF}" type="presParOf" srcId="{20A488EE-B2A3-4393-B419-40D4E21EBE37}" destId="{AE9F3324-B384-4E4C-A7D6-4C4A752C89CF}" srcOrd="3" destOrd="0" presId="urn:microsoft.com/office/officeart/2005/8/layout/bProcess4"/>
    <dgm:cxn modelId="{69072CEB-A2D3-4B66-A45F-80415C6A2B74}" type="presParOf" srcId="{20A488EE-B2A3-4393-B419-40D4E21EBE37}" destId="{08842AA7-9B79-481C-9A56-6E3B03AA9EC9}" srcOrd="4" destOrd="0" presId="urn:microsoft.com/office/officeart/2005/8/layout/bProcess4"/>
    <dgm:cxn modelId="{2E49A1C2-A72A-4CCA-8D5D-47A3A37A9C49}" type="presParOf" srcId="{08842AA7-9B79-481C-9A56-6E3B03AA9EC9}" destId="{C8F7AAFB-0641-47D4-AC0B-07131CB2655D}" srcOrd="0" destOrd="0" presId="urn:microsoft.com/office/officeart/2005/8/layout/bProcess4"/>
    <dgm:cxn modelId="{F014A2E3-788B-4C0D-B6D5-BFB599074172}" type="presParOf" srcId="{08842AA7-9B79-481C-9A56-6E3B03AA9EC9}" destId="{F2276F3A-3D83-43EE-826A-E4CA3992CF45}" srcOrd="1" destOrd="0" presId="urn:microsoft.com/office/officeart/2005/8/layout/bProcess4"/>
    <dgm:cxn modelId="{DC22E448-63A1-4425-8BF2-2775A2886965}" type="presParOf" srcId="{20A488EE-B2A3-4393-B419-40D4E21EBE37}" destId="{0BA7F066-DE44-4EE2-AD50-2405BFA9E1A0}" srcOrd="5" destOrd="0" presId="urn:microsoft.com/office/officeart/2005/8/layout/bProcess4"/>
    <dgm:cxn modelId="{6E0983E0-6C7E-4035-9F1C-5E7307E79D72}" type="presParOf" srcId="{20A488EE-B2A3-4393-B419-40D4E21EBE37}" destId="{DBC081EE-B0DE-4F02-96CD-AFA80DB0E5FB}" srcOrd="6" destOrd="0" presId="urn:microsoft.com/office/officeart/2005/8/layout/bProcess4"/>
    <dgm:cxn modelId="{22694261-CEFB-491E-B13D-B2D63114605E}" type="presParOf" srcId="{DBC081EE-B0DE-4F02-96CD-AFA80DB0E5FB}" destId="{AA8487BA-5F20-4C50-BB81-A5CC58B44B4F}" srcOrd="0" destOrd="0" presId="urn:microsoft.com/office/officeart/2005/8/layout/bProcess4"/>
    <dgm:cxn modelId="{719669BB-BCAF-43EC-8A1F-57AC25C55CA9}" type="presParOf" srcId="{DBC081EE-B0DE-4F02-96CD-AFA80DB0E5FB}" destId="{AB974D9F-0A28-4328-8B29-76FDAE4D7107}" srcOrd="1" destOrd="0" presId="urn:microsoft.com/office/officeart/2005/8/layout/bProcess4"/>
    <dgm:cxn modelId="{028C348F-CC08-4B2A-915A-FDD8152E61DE}" type="presParOf" srcId="{20A488EE-B2A3-4393-B419-40D4E21EBE37}" destId="{DFD2511B-89BD-4AA3-8010-12785180A644}" srcOrd="7" destOrd="0" presId="urn:microsoft.com/office/officeart/2005/8/layout/bProcess4"/>
    <dgm:cxn modelId="{1EABDD2E-C18A-47CB-973A-2EA85866BF03}" type="presParOf" srcId="{20A488EE-B2A3-4393-B419-40D4E21EBE37}" destId="{511164F5-20FC-4644-B61E-7447E2C96D15}" srcOrd="8" destOrd="0" presId="urn:microsoft.com/office/officeart/2005/8/layout/bProcess4"/>
    <dgm:cxn modelId="{2E2F850E-62CD-463A-A313-7C3093C7CC5A}" type="presParOf" srcId="{511164F5-20FC-4644-B61E-7447E2C96D15}" destId="{EC7D2243-D263-407E-99A5-6E41E99BC44B}" srcOrd="0" destOrd="0" presId="urn:microsoft.com/office/officeart/2005/8/layout/bProcess4"/>
    <dgm:cxn modelId="{62BFC4CC-EF35-4840-A677-3A3B37EC78D4}" type="presParOf" srcId="{511164F5-20FC-4644-B61E-7447E2C96D15}" destId="{77FE23E3-1D1B-48AA-B49E-658F66161295}" srcOrd="1" destOrd="0" presId="urn:microsoft.com/office/officeart/2005/8/layout/bProcess4"/>
    <dgm:cxn modelId="{B51CB5AB-955E-4D07-A605-17B75A81A510}" type="presParOf" srcId="{20A488EE-B2A3-4393-B419-40D4E21EBE37}" destId="{18068944-A45E-4DD1-BD77-800D57227805}" srcOrd="9" destOrd="0" presId="urn:microsoft.com/office/officeart/2005/8/layout/bProcess4"/>
    <dgm:cxn modelId="{F7E072F7-4A99-4D45-9B6A-FD3B1E497728}" type="presParOf" srcId="{20A488EE-B2A3-4393-B419-40D4E21EBE37}" destId="{A550BC62-A365-4426-99C9-1C94AFCDBC35}" srcOrd="10" destOrd="0" presId="urn:microsoft.com/office/officeart/2005/8/layout/bProcess4"/>
    <dgm:cxn modelId="{D754AEAF-3FED-423B-BA4A-4E8BBDE06C8D}" type="presParOf" srcId="{A550BC62-A365-4426-99C9-1C94AFCDBC35}" destId="{88DD0ED6-06F5-4BCB-B38B-282BBD49D868}" srcOrd="0" destOrd="0" presId="urn:microsoft.com/office/officeart/2005/8/layout/bProcess4"/>
    <dgm:cxn modelId="{7EA54AE1-CA82-476D-B677-363893D885E3}" type="presParOf" srcId="{A550BC62-A365-4426-99C9-1C94AFCDBC35}" destId="{4E47B597-0DA4-426F-B639-B2BBBAFDE575}" srcOrd="1" destOrd="0" presId="urn:microsoft.com/office/officeart/2005/8/layout/bProcess4"/>
    <dgm:cxn modelId="{D24A709E-666C-4FDC-B37A-637D8F1574CD}" type="presParOf" srcId="{20A488EE-B2A3-4393-B419-40D4E21EBE37}" destId="{7D10A7A5-73E4-4587-A124-1C232963F186}" srcOrd="11" destOrd="0" presId="urn:microsoft.com/office/officeart/2005/8/layout/bProcess4"/>
    <dgm:cxn modelId="{D4878EAE-1389-407E-993A-2CC880510C52}" type="presParOf" srcId="{20A488EE-B2A3-4393-B419-40D4E21EBE37}" destId="{8A64DC5B-3E6B-4D35-82F4-F0D5BC32AFC1}" srcOrd="12" destOrd="0" presId="urn:microsoft.com/office/officeart/2005/8/layout/bProcess4"/>
    <dgm:cxn modelId="{E4C7967B-7DE4-4316-9A61-0EB3EF02B759}" type="presParOf" srcId="{8A64DC5B-3E6B-4D35-82F4-F0D5BC32AFC1}" destId="{53050423-530B-41DF-991F-94EDC1F68D7C}" srcOrd="0" destOrd="0" presId="urn:microsoft.com/office/officeart/2005/8/layout/bProcess4"/>
    <dgm:cxn modelId="{212A7AED-8AE4-4DA0-9644-E6C6A95D3C90}" type="presParOf" srcId="{8A64DC5B-3E6B-4D35-82F4-F0D5BC32AFC1}" destId="{34EB7ACB-5E00-45B9-86E4-9EA3DEBCA401}" srcOrd="1" destOrd="0" presId="urn:microsoft.com/office/officeart/2005/8/layout/bProcess4"/>
    <dgm:cxn modelId="{715AA8A5-DD25-4E19-8BD9-4E4087FC69F7}" type="presParOf" srcId="{20A488EE-B2A3-4393-B419-40D4E21EBE37}" destId="{10CDA8D0-E2E5-40BD-ADD9-C65856A39B1B}" srcOrd="13" destOrd="0" presId="urn:microsoft.com/office/officeart/2005/8/layout/bProcess4"/>
    <dgm:cxn modelId="{F350D613-CB44-485A-922B-8AD4DE04B36E}" type="presParOf" srcId="{20A488EE-B2A3-4393-B419-40D4E21EBE37}" destId="{9C541DEA-42C6-4E72-8C19-5E7A25282237}" srcOrd="14" destOrd="0" presId="urn:microsoft.com/office/officeart/2005/8/layout/bProcess4"/>
    <dgm:cxn modelId="{5D502C78-E82D-43CE-BFE5-5EDA968B09BB}" type="presParOf" srcId="{9C541DEA-42C6-4E72-8C19-5E7A25282237}" destId="{CC1227C5-8211-4D8F-9A6C-F891BA41B422}" srcOrd="0" destOrd="0" presId="urn:microsoft.com/office/officeart/2005/8/layout/bProcess4"/>
    <dgm:cxn modelId="{05839E00-183D-45CA-86B0-DE568586793C}" type="presParOf" srcId="{9C541DEA-42C6-4E72-8C19-5E7A25282237}" destId="{4BD592F7-7909-4A1E-BBB1-EC331F5D9AFC}" srcOrd="1" destOrd="0" presId="urn:microsoft.com/office/officeart/2005/8/layout/bProcess4"/>
    <dgm:cxn modelId="{EAD5EB70-947E-4F16-BEF6-A3749F8F8DAA}" type="presParOf" srcId="{20A488EE-B2A3-4393-B419-40D4E21EBE37}" destId="{DBB6E8B4-80D3-442B-8CC8-935522B2498F}" srcOrd="15" destOrd="0" presId="urn:microsoft.com/office/officeart/2005/8/layout/bProcess4"/>
    <dgm:cxn modelId="{6F64BA3F-F308-408F-B015-8A4B067FA4FE}" type="presParOf" srcId="{20A488EE-B2A3-4393-B419-40D4E21EBE37}" destId="{651B9BA8-EA68-49CE-8D1A-7899E419EBA9}" srcOrd="16" destOrd="0" presId="urn:microsoft.com/office/officeart/2005/8/layout/bProcess4"/>
    <dgm:cxn modelId="{04314A37-AB87-4A01-9E69-6382C0CBAB39}" type="presParOf" srcId="{651B9BA8-EA68-49CE-8D1A-7899E419EBA9}" destId="{9068867A-9418-4890-96C4-7B4215A83E41}" srcOrd="0" destOrd="0" presId="urn:microsoft.com/office/officeart/2005/8/layout/bProcess4"/>
    <dgm:cxn modelId="{3EA7B068-F6D4-4AD7-8371-4027FFFA4EF2}" type="presParOf" srcId="{651B9BA8-EA68-49CE-8D1A-7899E419EBA9}" destId="{6715EA73-56AC-4864-B8B5-DCB0F30DCE26}" srcOrd="1" destOrd="0" presId="urn:microsoft.com/office/officeart/2005/8/layout/bProcess4"/>
    <dgm:cxn modelId="{52F43106-6AC8-4345-B50F-A69BEB2CA57A}" type="presParOf" srcId="{20A488EE-B2A3-4393-B419-40D4E21EBE37}" destId="{0F42C1A5-D82B-480F-A222-37C3E92881E5}" srcOrd="17" destOrd="0" presId="urn:microsoft.com/office/officeart/2005/8/layout/bProcess4"/>
    <dgm:cxn modelId="{943DDA78-32AA-428A-8F88-A1B0E6E70A61}" type="presParOf" srcId="{20A488EE-B2A3-4393-B419-40D4E21EBE37}" destId="{151B048D-F0B8-42B2-A87F-28EF5B73FE27}" srcOrd="18" destOrd="0" presId="urn:microsoft.com/office/officeart/2005/8/layout/bProcess4"/>
    <dgm:cxn modelId="{93CFA634-5676-4476-BF4B-E7CDB8291F6A}" type="presParOf" srcId="{151B048D-F0B8-42B2-A87F-28EF5B73FE27}" destId="{6D5406AB-4478-4DDC-99AE-46D80A965E94}" srcOrd="0" destOrd="0" presId="urn:microsoft.com/office/officeart/2005/8/layout/bProcess4"/>
    <dgm:cxn modelId="{3D463AAA-4085-485F-BD51-7226A62F859E}" type="presParOf" srcId="{151B048D-F0B8-42B2-A87F-28EF5B73FE27}" destId="{739AA238-BDBD-4572-80BB-0A21FDAFBE9A}" srcOrd="1" destOrd="0" presId="urn:microsoft.com/office/officeart/2005/8/layout/bProcess4"/>
    <dgm:cxn modelId="{D402BC2D-8D78-443C-AD7B-76283F944F06}" type="presParOf" srcId="{20A488EE-B2A3-4393-B419-40D4E21EBE37}" destId="{60E4CB1F-E68D-4033-8AD0-7A3C597823B6}" srcOrd="19" destOrd="0" presId="urn:microsoft.com/office/officeart/2005/8/layout/bProcess4"/>
    <dgm:cxn modelId="{75A8BE91-509F-421D-84E0-F048D02724F2}" type="presParOf" srcId="{20A488EE-B2A3-4393-B419-40D4E21EBE37}" destId="{7356D2EF-1E44-4CE8-AE55-A083D4F33295}" srcOrd="20" destOrd="0" presId="urn:microsoft.com/office/officeart/2005/8/layout/bProcess4"/>
    <dgm:cxn modelId="{7FF56FC2-8130-49A1-A956-4853B6DB0363}" type="presParOf" srcId="{7356D2EF-1E44-4CE8-AE55-A083D4F33295}" destId="{1A2A090A-57FA-4D69-B15B-EA4E42C7EBF8}" srcOrd="0" destOrd="0" presId="urn:microsoft.com/office/officeart/2005/8/layout/bProcess4"/>
    <dgm:cxn modelId="{CD551184-7B58-4683-9131-B522114BBE1A}" type="presParOf" srcId="{7356D2EF-1E44-4CE8-AE55-A083D4F33295}" destId="{AACC01CB-B171-4072-A1CA-5178C209FE95}" srcOrd="1" destOrd="0" presId="urn:microsoft.com/office/officeart/2005/8/layout/bProcess4"/>
    <dgm:cxn modelId="{DA0F7672-1324-43D2-B42E-D4466660DA1F}" type="presParOf" srcId="{20A488EE-B2A3-4393-B419-40D4E21EBE37}" destId="{D1440962-6F9E-47AB-B753-6B7804D15C66}" srcOrd="21" destOrd="0" presId="urn:microsoft.com/office/officeart/2005/8/layout/bProcess4"/>
    <dgm:cxn modelId="{BFD10904-7910-41F8-9818-9993BFD53CCC}" type="presParOf" srcId="{20A488EE-B2A3-4393-B419-40D4E21EBE37}" destId="{BB78F126-DCE0-4264-8636-5F66A335121D}" srcOrd="22" destOrd="0" presId="urn:microsoft.com/office/officeart/2005/8/layout/bProcess4"/>
    <dgm:cxn modelId="{64B0F6AC-4AAF-4C2D-8A3E-678A96369D8F}" type="presParOf" srcId="{BB78F126-DCE0-4264-8636-5F66A335121D}" destId="{4E722B63-43A8-4F5F-8205-60FCB48B7D3B}" srcOrd="0" destOrd="0" presId="urn:microsoft.com/office/officeart/2005/8/layout/bProcess4"/>
    <dgm:cxn modelId="{F34EE370-6642-4462-B452-63BD03E134B5}" type="presParOf" srcId="{BB78F126-DCE0-4264-8636-5F66A335121D}" destId="{1ED00200-9E97-4D26-B36A-CEAC47573AE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57F15-6F63-4691-8229-4B889CF11AF3}">
      <dsp:nvSpPr>
        <dsp:cNvPr id="0" name=""/>
        <dsp:cNvSpPr/>
      </dsp:nvSpPr>
      <dsp:spPr>
        <a:xfrm rot="5400000">
          <a:off x="260852" y="907563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F7B41-2C4A-4603-BCFB-719BA0CD577E}">
      <dsp:nvSpPr>
        <dsp:cNvPr id="0" name=""/>
        <dsp:cNvSpPr/>
      </dsp:nvSpPr>
      <dsp:spPr>
        <a:xfrm>
          <a:off x="585112" y="363"/>
          <a:ext cx="1901031" cy="114061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noFill/>
          <a:prstDash val="dash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bg1"/>
              </a:solidFill>
              <a:latin typeface="Arial" panose="020B0604020202020204"/>
              <a:ea typeface="+mn-ea"/>
              <a:cs typeface="+mn-cs"/>
            </a:rPr>
            <a:t>Planning and Forecasting</a:t>
          </a:r>
        </a:p>
      </dsp:txBody>
      <dsp:txXfrm>
        <a:off x="618520" y="33771"/>
        <a:ext cx="1834215" cy="1073802"/>
      </dsp:txXfrm>
    </dsp:sp>
    <dsp:sp modelId="{AE9F3324-B384-4E4C-A7D6-4C4A752C89CF}">
      <dsp:nvSpPr>
        <dsp:cNvPr id="0" name=""/>
        <dsp:cNvSpPr/>
      </dsp:nvSpPr>
      <dsp:spPr>
        <a:xfrm rot="5400000">
          <a:off x="260852" y="2333337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9948C-AB33-4D75-89B8-3E7E4EFF3799}">
      <dsp:nvSpPr>
        <dsp:cNvPr id="0" name=""/>
        <dsp:cNvSpPr/>
      </dsp:nvSpPr>
      <dsp:spPr>
        <a:xfrm>
          <a:off x="585112" y="1426137"/>
          <a:ext cx="1901031" cy="1140618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12700" cap="flat" cmpd="sng" algn="ctr">
          <a:noFill/>
          <a:prstDash val="dash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Arial" panose="020B0604020202020204"/>
              <a:ea typeface="+mn-ea"/>
              <a:cs typeface="+mn-cs"/>
            </a:rPr>
            <a:t>Register Interest</a:t>
          </a:r>
        </a:p>
      </dsp:txBody>
      <dsp:txXfrm>
        <a:off x="618520" y="1459545"/>
        <a:ext cx="1834215" cy="1073802"/>
      </dsp:txXfrm>
    </dsp:sp>
    <dsp:sp modelId="{0BA7F066-DE44-4EE2-AD50-2405BFA9E1A0}">
      <dsp:nvSpPr>
        <dsp:cNvPr id="0" name=""/>
        <dsp:cNvSpPr/>
      </dsp:nvSpPr>
      <dsp:spPr>
        <a:xfrm rot="5400000">
          <a:off x="260852" y="3759110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76F3A-3D83-43EE-826A-E4CA3992CF45}">
      <dsp:nvSpPr>
        <dsp:cNvPr id="0" name=""/>
        <dsp:cNvSpPr/>
      </dsp:nvSpPr>
      <dsp:spPr>
        <a:xfrm>
          <a:off x="585112" y="2851910"/>
          <a:ext cx="1901031" cy="1140618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FF7132">
                <a:lumMod val="20000"/>
                <a:lumOff val="80000"/>
              </a:srgbClr>
            </a:gs>
            <a:gs pos="34000">
              <a:srgbClr val="FF7132">
                <a:lumMod val="45000"/>
                <a:lumOff val="55000"/>
              </a:srgbClr>
            </a:gs>
            <a:gs pos="58000">
              <a:srgbClr val="4378A8">
                <a:lumMod val="40000"/>
                <a:lumOff val="60000"/>
              </a:srgbClr>
            </a:gs>
            <a:gs pos="100000">
              <a:srgbClr val="00598E"/>
            </a:gs>
          </a:gsLst>
          <a:lin ang="5400000" scaled="1"/>
          <a:tileRect/>
        </a:gra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rtlCol="0" anchor="ctr" anchorCtr="0">
          <a:noAutofit/>
        </a:bodyPr>
        <a:lstStyle/>
        <a:p>
          <a:pPr marL="0" lvl="0" indent="0" algn="ctr" defTabSz="66675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484D51"/>
              </a:solidFill>
              <a:latin typeface="Arial" panose="020B0604020202020204"/>
              <a:ea typeface="+mn-ea"/>
              <a:cs typeface="+mn-cs"/>
            </a:rPr>
            <a:t>Pre-qualification of Assets</a:t>
          </a:r>
        </a:p>
      </dsp:txBody>
      <dsp:txXfrm>
        <a:off x="618520" y="2885318"/>
        <a:ext cx="1834215" cy="1073802"/>
      </dsp:txXfrm>
    </dsp:sp>
    <dsp:sp modelId="{DFD2511B-89BD-4AA3-8010-12785180A644}">
      <dsp:nvSpPr>
        <dsp:cNvPr id="0" name=""/>
        <dsp:cNvSpPr/>
      </dsp:nvSpPr>
      <dsp:spPr>
        <a:xfrm>
          <a:off x="973738" y="4471997"/>
          <a:ext cx="2519951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74D9F-0A28-4328-8B29-76FDAE4D7107}">
      <dsp:nvSpPr>
        <dsp:cNvPr id="0" name=""/>
        <dsp:cNvSpPr/>
      </dsp:nvSpPr>
      <dsp:spPr>
        <a:xfrm>
          <a:off x="585112" y="4277684"/>
          <a:ext cx="1901031" cy="114061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Launch of Tenders</a:t>
          </a:r>
        </a:p>
      </dsp:txBody>
      <dsp:txXfrm>
        <a:off x="618520" y="4311092"/>
        <a:ext cx="1834215" cy="1073802"/>
      </dsp:txXfrm>
    </dsp:sp>
    <dsp:sp modelId="{18068944-A45E-4DD1-BD77-800D57227805}">
      <dsp:nvSpPr>
        <dsp:cNvPr id="0" name=""/>
        <dsp:cNvSpPr/>
      </dsp:nvSpPr>
      <dsp:spPr>
        <a:xfrm rot="16200000">
          <a:off x="2789223" y="3759110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E23E3-1D1B-48AA-B49E-658F66161295}">
      <dsp:nvSpPr>
        <dsp:cNvPr id="0" name=""/>
        <dsp:cNvSpPr/>
      </dsp:nvSpPr>
      <dsp:spPr>
        <a:xfrm>
          <a:off x="3113484" y="4277684"/>
          <a:ext cx="1901031" cy="1140618"/>
        </a:xfrm>
        <a:prstGeom prst="roundRect">
          <a:avLst>
            <a:gd name="adj" fmla="val 10000"/>
          </a:avLst>
        </a:prstGeom>
        <a:solidFill>
          <a:srgbClr val="FF7132">
            <a:lumMod val="40000"/>
            <a:lumOff val="6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rtlCol="0" anchor="ctr" anchorCtr="0">
          <a:noAutofit/>
        </a:bodyPr>
        <a:lstStyle/>
        <a:p>
          <a:pPr marL="0" lvl="0" indent="0" algn="ctr" defTabSz="66675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  <a:latin typeface="Arial" panose="020B0604020202020204"/>
              <a:ea typeface="+mn-ea"/>
              <a:cs typeface="+mn-cs"/>
            </a:rPr>
            <a:t>Tender Response</a:t>
          </a:r>
        </a:p>
      </dsp:txBody>
      <dsp:txXfrm>
        <a:off x="3146892" y="4311092"/>
        <a:ext cx="1834215" cy="1073802"/>
      </dsp:txXfrm>
    </dsp:sp>
    <dsp:sp modelId="{7D10A7A5-73E4-4587-A124-1C232963F186}">
      <dsp:nvSpPr>
        <dsp:cNvPr id="0" name=""/>
        <dsp:cNvSpPr/>
      </dsp:nvSpPr>
      <dsp:spPr>
        <a:xfrm rot="16200000">
          <a:off x="2789223" y="2333337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7B597-0DA4-426F-B639-B2BBBAFDE575}">
      <dsp:nvSpPr>
        <dsp:cNvPr id="0" name=""/>
        <dsp:cNvSpPr/>
      </dsp:nvSpPr>
      <dsp:spPr>
        <a:xfrm>
          <a:off x="3113484" y="2851910"/>
          <a:ext cx="1901031" cy="1140618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FF7132">
                <a:lumMod val="20000"/>
                <a:lumOff val="80000"/>
              </a:srgbClr>
            </a:gs>
            <a:gs pos="34000">
              <a:srgbClr val="FF7132">
                <a:lumMod val="45000"/>
                <a:lumOff val="55000"/>
              </a:srgbClr>
            </a:gs>
            <a:gs pos="58000">
              <a:srgbClr val="4378A8">
                <a:lumMod val="40000"/>
                <a:lumOff val="60000"/>
              </a:srgbClr>
            </a:gs>
            <a:gs pos="100000">
              <a:srgbClr val="00598E"/>
            </a:gs>
          </a:gsLst>
          <a:lin ang="5400000" scaled="1"/>
          <a:tileRect/>
        </a:gra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484D51"/>
              </a:solidFill>
              <a:latin typeface="Arial" panose="020B0604020202020204"/>
              <a:ea typeface="+mn-ea"/>
              <a:cs typeface="+mn-cs"/>
            </a:rPr>
            <a:t>Contracting</a:t>
          </a:r>
        </a:p>
      </dsp:txBody>
      <dsp:txXfrm>
        <a:off x="3146892" y="2885318"/>
        <a:ext cx="1834215" cy="1073802"/>
      </dsp:txXfrm>
    </dsp:sp>
    <dsp:sp modelId="{10CDA8D0-E2E5-40BD-ADD9-C65856A39B1B}">
      <dsp:nvSpPr>
        <dsp:cNvPr id="0" name=""/>
        <dsp:cNvSpPr/>
      </dsp:nvSpPr>
      <dsp:spPr>
        <a:xfrm rot="16200000">
          <a:off x="2789223" y="907563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B7ACB-5E00-45B9-86E4-9EA3DEBCA401}">
      <dsp:nvSpPr>
        <dsp:cNvPr id="0" name=""/>
        <dsp:cNvSpPr/>
      </dsp:nvSpPr>
      <dsp:spPr>
        <a:xfrm>
          <a:off x="3113484" y="1426137"/>
          <a:ext cx="1901031" cy="114061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Issue of Dispatch Instructions</a:t>
          </a:r>
        </a:p>
      </dsp:txBody>
      <dsp:txXfrm>
        <a:off x="3146892" y="1459545"/>
        <a:ext cx="1834215" cy="1073802"/>
      </dsp:txXfrm>
    </dsp:sp>
    <dsp:sp modelId="{DBB6E8B4-80D3-442B-8CC8-935522B2498F}">
      <dsp:nvSpPr>
        <dsp:cNvPr id="0" name=""/>
        <dsp:cNvSpPr/>
      </dsp:nvSpPr>
      <dsp:spPr>
        <a:xfrm>
          <a:off x="3502110" y="194677"/>
          <a:ext cx="2519951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592F7-7909-4A1E-BBB1-EC331F5D9AFC}">
      <dsp:nvSpPr>
        <dsp:cNvPr id="0" name=""/>
        <dsp:cNvSpPr/>
      </dsp:nvSpPr>
      <dsp:spPr>
        <a:xfrm>
          <a:off x="3113484" y="363"/>
          <a:ext cx="1901031" cy="1140618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Respond (Demand/Generator turn up/down)</a:t>
          </a:r>
        </a:p>
      </dsp:txBody>
      <dsp:txXfrm>
        <a:off x="3146892" y="33771"/>
        <a:ext cx="1834215" cy="1073802"/>
      </dsp:txXfrm>
    </dsp:sp>
    <dsp:sp modelId="{0F42C1A5-D82B-480F-A222-37C3E92881E5}">
      <dsp:nvSpPr>
        <dsp:cNvPr id="0" name=""/>
        <dsp:cNvSpPr/>
      </dsp:nvSpPr>
      <dsp:spPr>
        <a:xfrm rot="5400000">
          <a:off x="5317595" y="907563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5EA73-56AC-4864-B8B5-DCB0F30DCE26}">
      <dsp:nvSpPr>
        <dsp:cNvPr id="0" name=""/>
        <dsp:cNvSpPr/>
      </dsp:nvSpPr>
      <dsp:spPr>
        <a:xfrm>
          <a:off x="5641855" y="363"/>
          <a:ext cx="1901031" cy="1140618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34000">
              <a:srgbClr val="FF7132">
                <a:lumMod val="45000"/>
                <a:lumOff val="55000"/>
              </a:srgbClr>
            </a:gs>
            <a:gs pos="58000">
              <a:schemeClr val="accent2">
                <a:lumMod val="40000"/>
                <a:lumOff val="60000"/>
              </a:schemeClr>
            </a:gs>
            <a:gs pos="100000">
              <a:schemeClr val="accent1"/>
            </a:gs>
          </a:gsLst>
          <a:lin ang="5400000" scaled="1"/>
          <a:tileRect/>
        </a:gra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484D51"/>
              </a:solidFill>
              <a:latin typeface="Arial" panose="020B0604020202020204"/>
              <a:ea typeface="+mn-ea"/>
              <a:cs typeface="+mn-cs"/>
            </a:rPr>
            <a:t>Market Coordination</a:t>
          </a:r>
        </a:p>
      </dsp:txBody>
      <dsp:txXfrm>
        <a:off x="5675263" y="33771"/>
        <a:ext cx="1834215" cy="1073802"/>
      </dsp:txXfrm>
    </dsp:sp>
    <dsp:sp modelId="{60E4CB1F-E68D-4033-8AD0-7A3C597823B6}">
      <dsp:nvSpPr>
        <dsp:cNvPr id="0" name=""/>
        <dsp:cNvSpPr/>
      </dsp:nvSpPr>
      <dsp:spPr>
        <a:xfrm rot="5400000">
          <a:off x="5317595" y="2333337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AA238-BDBD-4572-80BB-0A21FDAFBE9A}">
      <dsp:nvSpPr>
        <dsp:cNvPr id="0" name=""/>
        <dsp:cNvSpPr/>
      </dsp:nvSpPr>
      <dsp:spPr>
        <a:xfrm>
          <a:off x="5641855" y="1426137"/>
          <a:ext cx="1901031" cy="114061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Measurement of Services Delivered</a:t>
          </a:r>
        </a:p>
      </dsp:txBody>
      <dsp:txXfrm>
        <a:off x="5675263" y="1459545"/>
        <a:ext cx="1834215" cy="1073802"/>
      </dsp:txXfrm>
    </dsp:sp>
    <dsp:sp modelId="{D1440962-6F9E-47AB-B753-6B7804D15C66}">
      <dsp:nvSpPr>
        <dsp:cNvPr id="0" name=""/>
        <dsp:cNvSpPr/>
      </dsp:nvSpPr>
      <dsp:spPr>
        <a:xfrm rot="5400000">
          <a:off x="5317595" y="3759110"/>
          <a:ext cx="1417353" cy="17109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C01CB-B171-4072-A1CA-5178C209FE95}">
      <dsp:nvSpPr>
        <dsp:cNvPr id="0" name=""/>
        <dsp:cNvSpPr/>
      </dsp:nvSpPr>
      <dsp:spPr>
        <a:xfrm>
          <a:off x="5641855" y="2851910"/>
          <a:ext cx="1901031" cy="114061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Settlement of Payments</a:t>
          </a:r>
        </a:p>
      </dsp:txBody>
      <dsp:txXfrm>
        <a:off x="5675263" y="2885318"/>
        <a:ext cx="1834215" cy="1073802"/>
      </dsp:txXfrm>
    </dsp:sp>
    <dsp:sp modelId="{1ED00200-9E97-4D26-B36A-CEAC47573AE3}">
      <dsp:nvSpPr>
        <dsp:cNvPr id="0" name=""/>
        <dsp:cNvSpPr/>
      </dsp:nvSpPr>
      <dsp:spPr>
        <a:xfrm>
          <a:off x="5641855" y="4277684"/>
          <a:ext cx="1901031" cy="114061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Publish Statistics and Statements</a:t>
          </a:r>
        </a:p>
      </dsp:txBody>
      <dsp:txXfrm>
        <a:off x="5675263" y="4311092"/>
        <a:ext cx="1834215" cy="1073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E6EB7-EC2D-451A-A265-52534591A8AE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FDD79-812E-4FCD-A9A6-ECA7843A8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850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0"/>
          <a:stretch/>
        </p:blipFill>
        <p:spPr>
          <a:xfrm>
            <a:off x="0" y="0"/>
            <a:ext cx="12192000" cy="686337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71021" y="1331650"/>
            <a:ext cx="12263021" cy="5015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8416" y="6418496"/>
            <a:ext cx="11011027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Add presentation title here</a:t>
            </a: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5314" y="6418496"/>
            <a:ext cx="62109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F0D756-37D6-48FF-A3A3-FEAB76692B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9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04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4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79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41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6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9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0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49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94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17654-3649-073E-C7AA-46C084294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07AA770-C99F-07CA-58EB-76578A1CBD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193653"/>
              </p:ext>
            </p:extLst>
          </p:nvPr>
        </p:nvGraphicFramePr>
        <p:xfrm>
          <a:off x="632645" y="2813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C7B78D8-4275-2455-2F41-D14A853A942D}"/>
              </a:ext>
            </a:extLst>
          </p:cNvPr>
          <p:cNvSpPr/>
          <p:nvPr/>
        </p:nvSpPr>
        <p:spPr>
          <a:xfrm>
            <a:off x="8578382" y="4909723"/>
            <a:ext cx="685165" cy="336344"/>
          </a:xfrm>
          <a:custGeom>
            <a:avLst/>
            <a:gdLst>
              <a:gd name="connsiteX0" fmla="*/ 0 w 1927014"/>
              <a:gd name="connsiteY0" fmla="*/ 0 h 1156208"/>
              <a:gd name="connsiteX1" fmla="*/ 1927014 w 1927014"/>
              <a:gd name="connsiteY1" fmla="*/ 0 h 1156208"/>
              <a:gd name="connsiteX2" fmla="*/ 1927014 w 1927014"/>
              <a:gd name="connsiteY2" fmla="*/ 1156208 h 1156208"/>
              <a:gd name="connsiteX3" fmla="*/ 0 w 1927014"/>
              <a:gd name="connsiteY3" fmla="*/ 1156208 h 1156208"/>
              <a:gd name="connsiteX4" fmla="*/ 0 w 1927014"/>
              <a:gd name="connsiteY4" fmla="*/ 0 h 115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7014" h="1156208">
                <a:moveTo>
                  <a:pt x="0" y="0"/>
                </a:moveTo>
                <a:lnTo>
                  <a:pt x="1927014" y="0"/>
                </a:lnTo>
                <a:lnTo>
                  <a:pt x="1927014" y="1156208"/>
                </a:lnTo>
                <a:lnTo>
                  <a:pt x="0" y="1156208"/>
                </a:lnTo>
                <a:lnTo>
                  <a:pt x="0" y="0"/>
                </a:lnTo>
                <a:close/>
              </a:path>
            </a:pathLst>
          </a:custGeom>
          <a:solidFill>
            <a:srgbClr val="00598E"/>
          </a:solidFill>
          <a:ln w="12700" cap="flat" cmpd="sng" algn="ctr">
            <a:solidFill>
              <a:srgbClr val="00598E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b="1">
                <a:solidFill>
                  <a:srgbClr val="FFFFFF"/>
                </a:solidFill>
                <a:latin typeface="Arial" panose="020B0604020202020204"/>
              </a:rPr>
              <a:t>DSO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97BD7FC-DF0F-D9BB-1BF3-B9AB328C35D0}"/>
              </a:ext>
            </a:extLst>
          </p:cNvPr>
          <p:cNvSpPr/>
          <p:nvPr/>
        </p:nvSpPr>
        <p:spPr>
          <a:xfrm>
            <a:off x="8578381" y="5305658"/>
            <a:ext cx="685165" cy="331810"/>
          </a:xfrm>
          <a:custGeom>
            <a:avLst/>
            <a:gdLst>
              <a:gd name="connsiteX0" fmla="*/ 0 w 1927014"/>
              <a:gd name="connsiteY0" fmla="*/ 0 h 1156208"/>
              <a:gd name="connsiteX1" fmla="*/ 1927014 w 1927014"/>
              <a:gd name="connsiteY1" fmla="*/ 0 h 1156208"/>
              <a:gd name="connsiteX2" fmla="*/ 1927014 w 1927014"/>
              <a:gd name="connsiteY2" fmla="*/ 1156208 h 1156208"/>
              <a:gd name="connsiteX3" fmla="*/ 0 w 1927014"/>
              <a:gd name="connsiteY3" fmla="*/ 1156208 h 1156208"/>
              <a:gd name="connsiteX4" fmla="*/ 0 w 1927014"/>
              <a:gd name="connsiteY4" fmla="*/ 0 h 115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7014" h="1156208">
                <a:moveTo>
                  <a:pt x="0" y="0"/>
                </a:moveTo>
                <a:lnTo>
                  <a:pt x="1927014" y="0"/>
                </a:lnTo>
                <a:lnTo>
                  <a:pt x="1927014" y="1156208"/>
                </a:lnTo>
                <a:lnTo>
                  <a:pt x="0" y="115620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schemeClr val="tx1"/>
                </a:solidFill>
                <a:latin typeface="Arial" panose="020B0604020202020204"/>
              </a:rPr>
              <a:t>FSP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D334CE-F4F1-6760-3563-AAE24D9364E6}"/>
              </a:ext>
            </a:extLst>
          </p:cNvPr>
          <p:cNvSpPr/>
          <p:nvPr/>
        </p:nvSpPr>
        <p:spPr>
          <a:xfrm>
            <a:off x="9263546" y="4869159"/>
            <a:ext cx="3336865" cy="830811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Distribution System Operator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>
                <a:solidFill>
                  <a:schemeClr val="tx1"/>
                </a:solidFill>
                <a:latin typeface="Arial" panose="020B0604020202020204"/>
              </a:rPr>
              <a:t>Flexibility Service Provider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3733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2eda4e-14e3-4302-a901-9cd880e34d68">
      <Terms xmlns="http://schemas.microsoft.com/office/infopath/2007/PartnerControls"/>
    </lcf76f155ced4ddcb4097134ff3c332f>
    <TaxCatchAll xmlns="9147dea5-b50e-486a-ba3c-f09ff56166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18" ma:contentTypeDescription="Create a new document." ma:contentTypeScope="" ma:versionID="283a78c22c98726421a648e8386c2d1b">
  <xsd:schema xmlns:xsd="http://www.w3.org/2001/XMLSchema" xmlns:xs="http://www.w3.org/2001/XMLSchema" xmlns:p="http://schemas.microsoft.com/office/2006/metadata/properties" xmlns:ns2="102eda4e-14e3-4302-a901-9cd880e34d68" xmlns:ns3="9147dea5-b50e-486a-ba3c-f09ff5616610" targetNamespace="http://schemas.microsoft.com/office/2006/metadata/properties" ma:root="true" ma:fieldsID="e4789366f4990e09c10ebbb17f3410bb" ns2:_="" ns3:_="">
    <xsd:import namespace="102eda4e-14e3-4302-a901-9cd880e34d68"/>
    <xsd:import namespace="9147dea5-b50e-486a-ba3c-f09ff56166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eda4e-14e3-4302-a901-9cd880e34d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f8e4423-7147-4a67-ae6c-6a1847e082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7dea5-b50e-486a-ba3c-f09ff561661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cb30b62-da42-4db2-bbd6-f7c5c21a861c}" ma:internalName="TaxCatchAll" ma:showField="CatchAllData" ma:web="9147dea5-b50e-486a-ba3c-f09ff56166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C8C35C-5866-4977-9173-0BC866E40B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5FE937-5B46-4120-AF09-35A4ED515B83}">
  <ds:schemaRefs>
    <ds:schemaRef ds:uri="102eda4e-14e3-4302-a901-9cd880e34d68"/>
    <ds:schemaRef ds:uri="9147dea5-b50e-486a-ba3c-f09ff561661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A138F69-9CB6-4F64-89DA-B487C37637BE}">
  <ds:schemaRefs>
    <ds:schemaRef ds:uri="102eda4e-14e3-4302-a901-9cd880e34d68"/>
    <ds:schemaRef ds:uri="9147dea5-b50e-486a-ba3c-f09ff56166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System Font Regular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Networks Project</dc:title>
  <dc:creator>Connor Innes</dc:creator>
  <cp:lastModifiedBy>Autumn Davies (she/her)</cp:lastModifiedBy>
  <cp:revision>35</cp:revision>
  <dcterms:created xsi:type="dcterms:W3CDTF">2021-09-03T18:41:47Z</dcterms:created>
  <dcterms:modified xsi:type="dcterms:W3CDTF">2025-02-03T14:30:16Z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  <property fmtid="{D5CDD505-2E9C-101B-9397-08002B2CF9AE}" pid="3" name="MediaServiceImageTags">
    <vt:lpwstr/>
  </property>
</Properties>
</file>