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28" r:id="rId5"/>
    <p:sldId id="261" r:id="rId6"/>
    <p:sldId id="290" r:id="rId7"/>
    <p:sldId id="331" r:id="rId8"/>
    <p:sldId id="335" r:id="rId9"/>
    <p:sldId id="329" r:id="rId10"/>
    <p:sldId id="298" r:id="rId11"/>
    <p:sldId id="344" r:id="rId12"/>
    <p:sldId id="345" r:id="rId13"/>
    <p:sldId id="358" r:id="rId14"/>
    <p:sldId id="359" r:id="rId15"/>
    <p:sldId id="304" r:id="rId16"/>
    <p:sldId id="337" r:id="rId17"/>
    <p:sldId id="282" r:id="rId18"/>
    <p:sldId id="346" r:id="rId19"/>
    <p:sldId id="347" r:id="rId20"/>
    <p:sldId id="348" r:id="rId21"/>
    <p:sldId id="349" r:id="rId22"/>
    <p:sldId id="360" r:id="rId23"/>
    <p:sldId id="336" r:id="rId24"/>
    <p:sldId id="353" r:id="rId25"/>
    <p:sldId id="354" r:id="rId26"/>
    <p:sldId id="355" r:id="rId27"/>
    <p:sldId id="312" r:id="rId28"/>
    <p:sldId id="356" r:id="rId29"/>
    <p:sldId id="352" r:id="rId30"/>
    <p:sldId id="357" r:id="rId31"/>
    <p:sldId id="270" r:id="rId32"/>
    <p:sldId id="361" r:id="rId33"/>
    <p:sldId id="362" r:id="rId34"/>
    <p:sldId id="3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F3"/>
    <a:srgbClr val="4478A8"/>
    <a:srgbClr val="ED7D31"/>
    <a:srgbClr val="01417E"/>
    <a:srgbClr val="FFFFFF"/>
    <a:srgbClr val="F4F2F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1BC3-74D9-43BD-B19A-EE93913371AC}" v="1" dt="2024-07-04T12:09:40.448"/>
    <p1510:client id="{C618D508-C95F-5490-B5AF-55D8A1E56198}" v="22" dt="2024-07-04T12:08:47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668"/>
  </p:normalViewPr>
  <p:slideViewPr>
    <p:cSldViewPr snapToGrid="0">
      <p:cViewPr varScale="1">
        <p:scale>
          <a:sx n="88" d="100"/>
          <a:sy n="88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1600" b="0">
              <a:solidFill>
                <a:srgbClr val="4478A8"/>
              </a:solidFill>
              <a:latin typeface="Arial"/>
              <a:cs typeface="Arial"/>
            </a:rPr>
            <a:t>A lot of factors can influence our decisions related to the assessment of fatigue </a:t>
          </a:r>
          <a:endParaRPr lang="en-US" sz="1600" b="0">
            <a:solidFill>
              <a:srgbClr val="4478A8"/>
            </a:solidFill>
            <a:latin typeface="Arial"/>
            <a:cs typeface="Arial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15D29-62F2-4A73-B6AE-153121F64CD0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We are all prone to errors in decision making, but these can be overcome if we understand the sorts of errors we might make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B9724601-FC85-45DD-AB7F-730DB943EE5B}" type="parTrans" cxnId="{29470B3B-FC6C-4398-B015-D485A0E9C79D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88D5A-18C1-4F3B-9E64-0665CD91B726}" type="sibTrans" cxnId="{29470B3B-FC6C-4398-B015-D485A0E9C79D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22EA5-97C5-4D3F-811B-7F6BADD5C954}">
      <dgm:prSet custT="1"/>
      <dgm:spPr/>
      <dgm:t>
        <a:bodyPr/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It is important to re-evaluate your situation during a job and consider changing your decision 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F899F5BD-C02F-4AC7-B953-F9E842AAA6A5}" type="parTrans" cxnId="{3498F316-3796-46EF-B45B-7A10AF9C2128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EB3E1-887C-484B-A3B3-C3EAA50EC254}" type="sibTrans" cxnId="{3498F316-3796-46EF-B45B-7A10AF9C2128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23172-CC69-46FF-8258-04DB8EA670C7}">
      <dgm:prSet custT="1"/>
      <dgm:spPr/>
      <dgm:t>
        <a:bodyPr/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 more you consider the different factors and how they feature in your decision making, the better position you will be in on future occasions to evaluate your decisions 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92F12E23-61DD-40F1-B08B-67FB8A061C86}" type="parTrans" cxnId="{D11FD385-5C53-4D67-9B3B-296D33C1BA9F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0B35F-CB64-4962-8C98-D282AEE77B1C}" type="sibTrans" cxnId="{D11FD385-5C53-4D67-9B3B-296D33C1BA9F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B8973-3503-4B71-B7D5-850725A98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As each situation is different, it should be considered separately from past decisions, and given a unique and well-justified answer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1E4DE839-D4E0-4B84-A4DA-2CE78D6DB4D8}" type="sibTrans" cxnId="{375494FE-ADC0-4584-9DF1-468DC7AB7D61}">
      <dgm:prSet/>
      <dgm:spPr/>
      <dgm:t>
        <a:bodyPr/>
        <a:lstStyle/>
        <a:p>
          <a:endParaRPr lang="en-GB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50E77-FEB1-41DF-9B45-6F83809E6F9E}" type="parTrans" cxnId="{375494FE-ADC0-4584-9DF1-468DC7AB7D61}">
      <dgm:prSet/>
      <dgm:spPr/>
      <dgm:t>
        <a:bodyPr/>
        <a:lstStyle/>
        <a:p>
          <a:endParaRPr lang="en-GB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5" custLinFactNeighborX="283" custLinFactNeighborY="-4806"/>
      <dgm:spPr>
        <a:solidFill>
          <a:srgbClr val="E4E9F3"/>
        </a:solidFill>
      </dgm:spPr>
    </dgm:pt>
    <dgm:pt modelId="{3803FB98-6041-4212-A597-E57FA3522139}" type="pres">
      <dgm:prSet presAssocID="{BDA8C7BC-CDBC-4D45-A9F3-2D7C2E9D2573}" presName="iconRect" presStyleLbl="node1" presStyleIdx="0" presStyleCnt="5" custLinFactNeighborY="4060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5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AFB959EC-A0AA-48A7-82F2-63739EFC1EDC}" type="pres">
      <dgm:prSet presAssocID="{529B8973-3503-4B71-B7D5-850725A985EE}" presName="compNode" presStyleCnt="0"/>
      <dgm:spPr/>
    </dgm:pt>
    <dgm:pt modelId="{DE9BF80B-1FD6-4EC4-8AEE-183F6E757180}" type="pres">
      <dgm:prSet presAssocID="{529B8973-3503-4B71-B7D5-850725A985EE}" presName="bgRect" presStyleLbl="bgShp" presStyleIdx="1" presStyleCnt="5"/>
      <dgm:spPr>
        <a:solidFill>
          <a:srgbClr val="E4E9F3"/>
        </a:solidFill>
      </dgm:spPr>
    </dgm:pt>
    <dgm:pt modelId="{43AA83D4-5ED9-456A-BA60-77FA749DAF62}" type="pres">
      <dgm:prSet presAssocID="{529B8973-3503-4B71-B7D5-850725A985EE}" presName="iconRect" presStyleLbl="node1" presStyleIdx="1" presStyleCnt="5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Iceberg with solid fill"/>
        </a:ext>
      </dgm:extLst>
    </dgm:pt>
    <dgm:pt modelId="{4073C86C-F2BE-4539-8DD7-214546091BED}" type="pres">
      <dgm:prSet presAssocID="{529B8973-3503-4B71-B7D5-850725A985EE}" presName="spaceRect" presStyleCnt="0"/>
      <dgm:spPr/>
    </dgm:pt>
    <dgm:pt modelId="{80A9FE94-A690-434E-9ADF-0495F96B78A8}" type="pres">
      <dgm:prSet presAssocID="{529B8973-3503-4B71-B7D5-850725A985EE}" presName="parTx" presStyleLbl="revTx" presStyleIdx="1" presStyleCnt="5">
        <dgm:presLayoutVars>
          <dgm:chMax val="0"/>
          <dgm:chPref val="0"/>
        </dgm:presLayoutVars>
      </dgm:prSet>
      <dgm:spPr/>
    </dgm:pt>
    <dgm:pt modelId="{29CE09AA-9D48-44A0-B369-05712590C3FF}" type="pres">
      <dgm:prSet presAssocID="{1E4DE839-D4E0-4B84-A4DA-2CE78D6DB4D8}" presName="sibTrans" presStyleCnt="0"/>
      <dgm:spPr/>
    </dgm:pt>
    <dgm:pt modelId="{CE773816-D554-425D-AF6F-DC0D334D16D9}" type="pres">
      <dgm:prSet presAssocID="{12B15D29-62F2-4A73-B6AE-153121F64CD0}" presName="compNode" presStyleCnt="0"/>
      <dgm:spPr/>
    </dgm:pt>
    <dgm:pt modelId="{E50FD14B-829F-400E-A4D5-C005B3DF3720}" type="pres">
      <dgm:prSet presAssocID="{12B15D29-62F2-4A73-B6AE-153121F64CD0}" presName="bgRect" presStyleLbl="bgShp" presStyleIdx="2" presStyleCnt="5"/>
      <dgm:spPr>
        <a:solidFill>
          <a:srgbClr val="E4E9F3"/>
        </a:solidFill>
      </dgm:spPr>
    </dgm:pt>
    <dgm:pt modelId="{D96A529B-A92A-42FC-9505-C66C340AFE53}" type="pres">
      <dgm:prSet presAssocID="{12B15D29-62F2-4A73-B6AE-153121F64CD0}" presName="iconRect" presStyleLbl="node1" presStyleIdx="2" presStyleCnt="5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5C084DB-2F6D-47A8-A3CF-2345F5EC8F8B}" type="pres">
      <dgm:prSet presAssocID="{12B15D29-62F2-4A73-B6AE-153121F64CD0}" presName="spaceRect" presStyleCnt="0"/>
      <dgm:spPr/>
    </dgm:pt>
    <dgm:pt modelId="{AF3E245A-4184-4445-B825-640B7A52B3FD}" type="pres">
      <dgm:prSet presAssocID="{12B15D29-62F2-4A73-B6AE-153121F64CD0}" presName="parTx" presStyleLbl="revTx" presStyleIdx="2" presStyleCnt="5">
        <dgm:presLayoutVars>
          <dgm:chMax val="0"/>
          <dgm:chPref val="0"/>
        </dgm:presLayoutVars>
      </dgm:prSet>
      <dgm:spPr/>
    </dgm:pt>
    <dgm:pt modelId="{F4CB5FCC-7A93-4293-84E1-33A1D7810556}" type="pres">
      <dgm:prSet presAssocID="{E4388D5A-18C1-4F3B-9E64-0665CD91B726}" presName="sibTrans" presStyleCnt="0"/>
      <dgm:spPr/>
    </dgm:pt>
    <dgm:pt modelId="{4B4D7DAD-ECDF-4C45-816B-3A1A8238EF84}" type="pres">
      <dgm:prSet presAssocID="{A0B22EA5-97C5-4D3F-811B-7F6BADD5C954}" presName="compNode" presStyleCnt="0"/>
      <dgm:spPr/>
    </dgm:pt>
    <dgm:pt modelId="{D7A2C4D6-803D-41C5-B28A-85602FE17088}" type="pres">
      <dgm:prSet presAssocID="{A0B22EA5-97C5-4D3F-811B-7F6BADD5C954}" presName="bgRect" presStyleLbl="bgShp" presStyleIdx="3" presStyleCnt="5"/>
      <dgm:spPr>
        <a:solidFill>
          <a:srgbClr val="E4E9F3"/>
        </a:solidFill>
      </dgm:spPr>
    </dgm:pt>
    <dgm:pt modelId="{E9754AC9-FCE9-46C1-8985-3659F706EAB6}" type="pres">
      <dgm:prSet presAssocID="{A0B22EA5-97C5-4D3F-811B-7F6BADD5C954}" presName="iconRect" presStyleLbl="node1" presStyleIdx="3" presStyleCnt="5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5E18E45A-6BCC-40FB-A724-62F5E26B177D}" type="pres">
      <dgm:prSet presAssocID="{A0B22EA5-97C5-4D3F-811B-7F6BADD5C954}" presName="spaceRect" presStyleCnt="0"/>
      <dgm:spPr/>
    </dgm:pt>
    <dgm:pt modelId="{C90D1AA5-D5F7-4D34-B2DB-DEB43F580502}" type="pres">
      <dgm:prSet presAssocID="{A0B22EA5-97C5-4D3F-811B-7F6BADD5C954}" presName="parTx" presStyleLbl="revTx" presStyleIdx="3" presStyleCnt="5">
        <dgm:presLayoutVars>
          <dgm:chMax val="0"/>
          <dgm:chPref val="0"/>
        </dgm:presLayoutVars>
      </dgm:prSet>
      <dgm:spPr/>
    </dgm:pt>
    <dgm:pt modelId="{12B001D5-DDDD-4581-B3C0-A9FC2A913111}" type="pres">
      <dgm:prSet presAssocID="{F2BEB3E1-887C-484B-A3B3-C3EAA50EC254}" presName="sibTrans" presStyleCnt="0"/>
      <dgm:spPr/>
    </dgm:pt>
    <dgm:pt modelId="{9F04B53D-2B70-4104-AD5F-39377D9DCC37}" type="pres">
      <dgm:prSet presAssocID="{7FD23172-CC69-46FF-8258-04DB8EA670C7}" presName="compNode" presStyleCnt="0"/>
      <dgm:spPr/>
    </dgm:pt>
    <dgm:pt modelId="{9A06C885-F918-441E-954C-0454B3629575}" type="pres">
      <dgm:prSet presAssocID="{7FD23172-CC69-46FF-8258-04DB8EA670C7}" presName="bgRect" presStyleLbl="bgShp" presStyleIdx="4" presStyleCnt="5"/>
      <dgm:spPr>
        <a:solidFill>
          <a:srgbClr val="E4E9F3"/>
        </a:solidFill>
      </dgm:spPr>
    </dgm:pt>
    <dgm:pt modelId="{229F2A96-15EC-4280-AED5-0088535D2A1B}" type="pres">
      <dgm:prSet presAssocID="{7FD23172-CC69-46FF-8258-04DB8EA670C7}" presName="iconRect" presStyleLbl="node1" presStyleIdx="4" presStyleCnt="5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Tired face with solid fill with solid fill"/>
        </a:ext>
      </dgm:extLst>
    </dgm:pt>
    <dgm:pt modelId="{530C45B5-D573-4A2B-A9D4-62B428B115E7}" type="pres">
      <dgm:prSet presAssocID="{7FD23172-CC69-46FF-8258-04DB8EA670C7}" presName="spaceRect" presStyleCnt="0"/>
      <dgm:spPr/>
    </dgm:pt>
    <dgm:pt modelId="{30AF64D9-1FA1-4970-9C37-902C7A2A933C}" type="pres">
      <dgm:prSet presAssocID="{7FD23172-CC69-46FF-8258-04DB8EA670C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498F316-3796-46EF-B45B-7A10AF9C2128}" srcId="{11632C0B-17E6-456E-8232-4D7B25442239}" destId="{A0B22EA5-97C5-4D3F-811B-7F6BADD5C954}" srcOrd="3" destOrd="0" parTransId="{F899F5BD-C02F-4AC7-B953-F9E842AAA6A5}" sibTransId="{F2BEB3E1-887C-484B-A3B3-C3EAA50EC254}"/>
    <dgm:cxn modelId="{E582631D-767A-4C01-A286-DA6CC2307E66}" type="presOf" srcId="{A0B22EA5-97C5-4D3F-811B-7F6BADD5C954}" destId="{C90D1AA5-D5F7-4D34-B2DB-DEB43F580502}" srcOrd="0" destOrd="0" presId="urn:microsoft.com/office/officeart/2018/2/layout/IconVerticalSolidList"/>
    <dgm:cxn modelId="{29470B3B-FC6C-4398-B015-D485A0E9C79D}" srcId="{11632C0B-17E6-456E-8232-4D7B25442239}" destId="{12B15D29-62F2-4A73-B6AE-153121F64CD0}" srcOrd="2" destOrd="0" parTransId="{B9724601-FC85-45DD-AB7F-730DB943EE5B}" sibTransId="{E4388D5A-18C1-4F3B-9E64-0665CD91B726}"/>
    <dgm:cxn modelId="{D11FD385-5C53-4D67-9B3B-296D33C1BA9F}" srcId="{11632C0B-17E6-456E-8232-4D7B25442239}" destId="{7FD23172-CC69-46FF-8258-04DB8EA670C7}" srcOrd="4" destOrd="0" parTransId="{92F12E23-61DD-40F1-B08B-67FB8A061C86}" sibTransId="{2EF0B35F-CB64-4962-8C98-D282AEE77B1C}"/>
    <dgm:cxn modelId="{BEA0F2A0-F56C-4E43-8343-A574BB8FF882}" type="presOf" srcId="{529B8973-3503-4B71-B7D5-850725A985EE}" destId="{80A9FE94-A690-434E-9ADF-0495F96B78A8}" srcOrd="0" destOrd="0" presId="urn:microsoft.com/office/officeart/2018/2/layout/IconVerticalSolidList"/>
    <dgm:cxn modelId="{3AE766AD-8F08-4BBB-BE86-5E8D87F92EC8}" type="presOf" srcId="{12B15D29-62F2-4A73-B6AE-153121F64CD0}" destId="{AF3E245A-4184-4445-B825-640B7A52B3FD}" srcOrd="0" destOrd="0" presId="urn:microsoft.com/office/officeart/2018/2/layout/IconVerticalSolidList"/>
    <dgm:cxn modelId="{D69AEAB1-BE43-41B2-9988-B0A537AFBFB2}" type="presOf" srcId="{BDA8C7BC-CDBC-4D45-A9F3-2D7C2E9D2573}" destId="{7203FE41-3E37-47C2-BACF-EE23A6F63360}" srcOrd="0" destOrd="0" presId="urn:microsoft.com/office/officeart/2018/2/layout/IconVerticalSolidList"/>
    <dgm:cxn modelId="{5CA62EBB-FBF5-4CBD-80AE-6AE57BD5B7C1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A2BB96E1-21E4-43D6-89FA-915A44BC4BA3}" type="presOf" srcId="{7FD23172-CC69-46FF-8258-04DB8EA670C7}" destId="{30AF64D9-1FA1-4970-9C37-902C7A2A933C}" srcOrd="0" destOrd="0" presId="urn:microsoft.com/office/officeart/2018/2/layout/IconVerticalSolidList"/>
    <dgm:cxn modelId="{375494FE-ADC0-4584-9DF1-468DC7AB7D61}" srcId="{11632C0B-17E6-456E-8232-4D7B25442239}" destId="{529B8973-3503-4B71-B7D5-850725A985EE}" srcOrd="1" destOrd="0" parTransId="{F3850E77-FEB1-41DF-9B45-6F83809E6F9E}" sibTransId="{1E4DE839-D4E0-4B84-A4DA-2CE78D6DB4D8}"/>
    <dgm:cxn modelId="{78AC89E5-B98F-472F-AD2F-C8EECDA202A8}" type="presParOf" srcId="{0DC8ECC6-B6AD-490C-AF3A-C46DB2C9C17E}" destId="{39D0CE62-0866-4C56-999B-40283F838325}" srcOrd="0" destOrd="0" presId="urn:microsoft.com/office/officeart/2018/2/layout/IconVerticalSolidList"/>
    <dgm:cxn modelId="{D926EAEB-ABE8-464F-91C8-8A9771169FBE}" type="presParOf" srcId="{39D0CE62-0866-4C56-999B-40283F838325}" destId="{3673BA86-2498-4D9C-B6B5-55853A3E5FFE}" srcOrd="0" destOrd="0" presId="urn:microsoft.com/office/officeart/2018/2/layout/IconVerticalSolidList"/>
    <dgm:cxn modelId="{0DE230BE-4E92-4C4D-ACC9-361B076645C0}" type="presParOf" srcId="{39D0CE62-0866-4C56-999B-40283F838325}" destId="{3803FB98-6041-4212-A597-E57FA3522139}" srcOrd="1" destOrd="0" presId="urn:microsoft.com/office/officeart/2018/2/layout/IconVerticalSolidList"/>
    <dgm:cxn modelId="{5BA96C6C-7178-4B24-ABE6-70B2A373BC85}" type="presParOf" srcId="{39D0CE62-0866-4C56-999B-40283F838325}" destId="{989C2957-48FD-40F2-A78E-6447BE4E24BD}" srcOrd="2" destOrd="0" presId="urn:microsoft.com/office/officeart/2018/2/layout/IconVerticalSolidList"/>
    <dgm:cxn modelId="{A094935D-260C-4BDC-84B4-B878477BBAF5}" type="presParOf" srcId="{39D0CE62-0866-4C56-999B-40283F838325}" destId="{7203FE41-3E37-47C2-BACF-EE23A6F63360}" srcOrd="3" destOrd="0" presId="urn:microsoft.com/office/officeart/2018/2/layout/IconVerticalSolidList"/>
    <dgm:cxn modelId="{E926FD36-E794-4553-87BD-F5A83E3F1CB1}" type="presParOf" srcId="{0DC8ECC6-B6AD-490C-AF3A-C46DB2C9C17E}" destId="{A9115723-2661-4BB1-AF83-8C22614CF088}" srcOrd="1" destOrd="0" presId="urn:microsoft.com/office/officeart/2018/2/layout/IconVerticalSolidList"/>
    <dgm:cxn modelId="{B553C04B-19FE-419A-9FFB-92908C7BA2A5}" type="presParOf" srcId="{0DC8ECC6-B6AD-490C-AF3A-C46DB2C9C17E}" destId="{AFB959EC-A0AA-48A7-82F2-63739EFC1EDC}" srcOrd="2" destOrd="0" presId="urn:microsoft.com/office/officeart/2018/2/layout/IconVerticalSolidList"/>
    <dgm:cxn modelId="{AA33A8B0-7218-40B0-9889-FB2F794F9A84}" type="presParOf" srcId="{AFB959EC-A0AA-48A7-82F2-63739EFC1EDC}" destId="{DE9BF80B-1FD6-4EC4-8AEE-183F6E757180}" srcOrd="0" destOrd="0" presId="urn:microsoft.com/office/officeart/2018/2/layout/IconVerticalSolidList"/>
    <dgm:cxn modelId="{4236DC76-1A43-440A-9C84-A40CF1D55DB5}" type="presParOf" srcId="{AFB959EC-A0AA-48A7-82F2-63739EFC1EDC}" destId="{43AA83D4-5ED9-456A-BA60-77FA749DAF62}" srcOrd="1" destOrd="0" presId="urn:microsoft.com/office/officeart/2018/2/layout/IconVerticalSolidList"/>
    <dgm:cxn modelId="{D6549F8F-24F3-40F2-B4FC-7633D159042C}" type="presParOf" srcId="{AFB959EC-A0AA-48A7-82F2-63739EFC1EDC}" destId="{4073C86C-F2BE-4539-8DD7-214546091BED}" srcOrd="2" destOrd="0" presId="urn:microsoft.com/office/officeart/2018/2/layout/IconVerticalSolidList"/>
    <dgm:cxn modelId="{473C8AEB-6604-439A-8AB5-84EAB835A7D4}" type="presParOf" srcId="{AFB959EC-A0AA-48A7-82F2-63739EFC1EDC}" destId="{80A9FE94-A690-434E-9ADF-0495F96B78A8}" srcOrd="3" destOrd="0" presId="urn:microsoft.com/office/officeart/2018/2/layout/IconVerticalSolidList"/>
    <dgm:cxn modelId="{53627693-9294-48A1-BC76-1EC24882511C}" type="presParOf" srcId="{0DC8ECC6-B6AD-490C-AF3A-C46DB2C9C17E}" destId="{29CE09AA-9D48-44A0-B369-05712590C3FF}" srcOrd="3" destOrd="0" presId="urn:microsoft.com/office/officeart/2018/2/layout/IconVerticalSolidList"/>
    <dgm:cxn modelId="{ECBEFC2B-AEFD-4F5A-8376-F21A0BDCCFB8}" type="presParOf" srcId="{0DC8ECC6-B6AD-490C-AF3A-C46DB2C9C17E}" destId="{CE773816-D554-425D-AF6F-DC0D334D16D9}" srcOrd="4" destOrd="0" presId="urn:microsoft.com/office/officeart/2018/2/layout/IconVerticalSolidList"/>
    <dgm:cxn modelId="{4DF15F71-D279-4A03-88A4-F7A3EDB18106}" type="presParOf" srcId="{CE773816-D554-425D-AF6F-DC0D334D16D9}" destId="{E50FD14B-829F-400E-A4D5-C005B3DF3720}" srcOrd="0" destOrd="0" presId="urn:microsoft.com/office/officeart/2018/2/layout/IconVerticalSolidList"/>
    <dgm:cxn modelId="{42EB2076-D28E-40B0-BE00-469ECFF544C4}" type="presParOf" srcId="{CE773816-D554-425D-AF6F-DC0D334D16D9}" destId="{D96A529B-A92A-42FC-9505-C66C340AFE53}" srcOrd="1" destOrd="0" presId="urn:microsoft.com/office/officeart/2018/2/layout/IconVerticalSolidList"/>
    <dgm:cxn modelId="{3EA57EAE-7DAC-437E-BFD2-782A27B4ACE2}" type="presParOf" srcId="{CE773816-D554-425D-AF6F-DC0D334D16D9}" destId="{D5C084DB-2F6D-47A8-A3CF-2345F5EC8F8B}" srcOrd="2" destOrd="0" presId="urn:microsoft.com/office/officeart/2018/2/layout/IconVerticalSolidList"/>
    <dgm:cxn modelId="{07851D04-EAC7-4DA1-A864-4E43675ECE86}" type="presParOf" srcId="{CE773816-D554-425D-AF6F-DC0D334D16D9}" destId="{AF3E245A-4184-4445-B825-640B7A52B3FD}" srcOrd="3" destOrd="0" presId="urn:microsoft.com/office/officeart/2018/2/layout/IconVerticalSolidList"/>
    <dgm:cxn modelId="{A4B422A2-C0E1-42B3-B003-73B6D9FF4F04}" type="presParOf" srcId="{0DC8ECC6-B6AD-490C-AF3A-C46DB2C9C17E}" destId="{F4CB5FCC-7A93-4293-84E1-33A1D7810556}" srcOrd="5" destOrd="0" presId="urn:microsoft.com/office/officeart/2018/2/layout/IconVerticalSolidList"/>
    <dgm:cxn modelId="{2936C698-71EF-4572-9DC1-6C549431F8FE}" type="presParOf" srcId="{0DC8ECC6-B6AD-490C-AF3A-C46DB2C9C17E}" destId="{4B4D7DAD-ECDF-4C45-816B-3A1A8238EF84}" srcOrd="6" destOrd="0" presId="urn:microsoft.com/office/officeart/2018/2/layout/IconVerticalSolidList"/>
    <dgm:cxn modelId="{E9B5F32A-53F7-49F9-A161-1A470AA68EC3}" type="presParOf" srcId="{4B4D7DAD-ECDF-4C45-816B-3A1A8238EF84}" destId="{D7A2C4D6-803D-41C5-B28A-85602FE17088}" srcOrd="0" destOrd="0" presId="urn:microsoft.com/office/officeart/2018/2/layout/IconVerticalSolidList"/>
    <dgm:cxn modelId="{73E975D0-9876-4AEB-A8E9-BDD7A2D90E59}" type="presParOf" srcId="{4B4D7DAD-ECDF-4C45-816B-3A1A8238EF84}" destId="{E9754AC9-FCE9-46C1-8985-3659F706EAB6}" srcOrd="1" destOrd="0" presId="urn:microsoft.com/office/officeart/2018/2/layout/IconVerticalSolidList"/>
    <dgm:cxn modelId="{63A8C1C6-9E69-4F7E-939B-31866FE5F572}" type="presParOf" srcId="{4B4D7DAD-ECDF-4C45-816B-3A1A8238EF84}" destId="{5E18E45A-6BCC-40FB-A724-62F5E26B177D}" srcOrd="2" destOrd="0" presId="urn:microsoft.com/office/officeart/2018/2/layout/IconVerticalSolidList"/>
    <dgm:cxn modelId="{11C0FE2A-BF25-4ABE-BEAF-23ADF4D28E91}" type="presParOf" srcId="{4B4D7DAD-ECDF-4C45-816B-3A1A8238EF84}" destId="{C90D1AA5-D5F7-4D34-B2DB-DEB43F580502}" srcOrd="3" destOrd="0" presId="urn:microsoft.com/office/officeart/2018/2/layout/IconVerticalSolidList"/>
    <dgm:cxn modelId="{58396A07-F6C2-487A-850D-25E81B6E861F}" type="presParOf" srcId="{0DC8ECC6-B6AD-490C-AF3A-C46DB2C9C17E}" destId="{12B001D5-DDDD-4581-B3C0-A9FC2A913111}" srcOrd="7" destOrd="0" presId="urn:microsoft.com/office/officeart/2018/2/layout/IconVerticalSolidList"/>
    <dgm:cxn modelId="{91D12352-87AA-41FA-84FC-69E074871650}" type="presParOf" srcId="{0DC8ECC6-B6AD-490C-AF3A-C46DB2C9C17E}" destId="{9F04B53D-2B70-4104-AD5F-39377D9DCC37}" srcOrd="8" destOrd="0" presId="urn:microsoft.com/office/officeart/2018/2/layout/IconVerticalSolidList"/>
    <dgm:cxn modelId="{57C71AD7-75F3-4839-BC8E-5E4CB289611A}" type="presParOf" srcId="{9F04B53D-2B70-4104-AD5F-39377D9DCC37}" destId="{9A06C885-F918-441E-954C-0454B3629575}" srcOrd="0" destOrd="0" presId="urn:microsoft.com/office/officeart/2018/2/layout/IconVerticalSolidList"/>
    <dgm:cxn modelId="{981FAF4F-49FE-43EF-A35A-1C4D4A11B963}" type="presParOf" srcId="{9F04B53D-2B70-4104-AD5F-39377D9DCC37}" destId="{229F2A96-15EC-4280-AED5-0088535D2A1B}" srcOrd="1" destOrd="0" presId="urn:microsoft.com/office/officeart/2018/2/layout/IconVerticalSolidList"/>
    <dgm:cxn modelId="{6A5ECF5F-B9F0-47EF-AC8C-2CEC388BA70F}" type="presParOf" srcId="{9F04B53D-2B70-4104-AD5F-39377D9DCC37}" destId="{530C45B5-D573-4A2B-A9D4-62B428B115E7}" srcOrd="2" destOrd="0" presId="urn:microsoft.com/office/officeart/2018/2/layout/IconVerticalSolidList"/>
    <dgm:cxn modelId="{09AE98A8-9CDC-4450-A3AC-0A9FF08AD8CD}" type="presParOf" srcId="{9F04B53D-2B70-4104-AD5F-39377D9DCC37}" destId="{30AF64D9-1FA1-4970-9C37-902C7A2A93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F31AC3-8618-4140-87F4-814201BABDC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ADEDEA-B3B5-4D1F-A95B-33C3526F8836}">
      <dgm:prSet phldrT="[Text]" custT="1"/>
      <dgm:spPr>
        <a:solidFill>
          <a:srgbClr val="4478A8"/>
        </a:solidFill>
      </dgm:spPr>
      <dgm:t>
        <a:bodyPr/>
        <a:lstStyle/>
        <a:p>
          <a:r>
            <a:rPr lang="en-US" sz="2800"/>
            <a:t>Raise Concern </a:t>
          </a:r>
          <a:endParaRPr lang="en-GB" sz="2800"/>
        </a:p>
      </dgm:t>
    </dgm:pt>
    <dgm:pt modelId="{71C8AD20-2998-45E7-AB78-D725C855760E}" type="parTrans" cxnId="{7FC0D216-2DD4-4B27-86BD-31C05CBC9F73}">
      <dgm:prSet/>
      <dgm:spPr/>
      <dgm:t>
        <a:bodyPr/>
        <a:lstStyle/>
        <a:p>
          <a:endParaRPr lang="en-GB"/>
        </a:p>
      </dgm:t>
    </dgm:pt>
    <dgm:pt modelId="{D8855AA6-DA7D-4773-8682-436C94EF7378}" type="sibTrans" cxnId="{7FC0D216-2DD4-4B27-86BD-31C05CBC9F73}">
      <dgm:prSet/>
      <dgm:spPr/>
      <dgm:t>
        <a:bodyPr/>
        <a:lstStyle/>
        <a:p>
          <a:endParaRPr lang="en-GB"/>
        </a:p>
      </dgm:t>
    </dgm:pt>
    <dgm:pt modelId="{396778FF-CA2B-44EA-8615-C8C5BDC8CC5D}">
      <dgm:prSet phldrT="[Text]"/>
      <dgm:spPr>
        <a:solidFill>
          <a:srgbClr val="E4E9F3">
            <a:alpha val="90000"/>
          </a:srgbClr>
        </a:solidFill>
      </dgm:spPr>
      <dgm:t>
        <a:bodyPr/>
        <a:lstStyle/>
        <a:p>
          <a:pPr>
            <a:buFont typeface="Courier New" panose="020B0604020202020204" pitchFamily="34" charset="0"/>
            <a:buChar char="o"/>
          </a:pPr>
          <a:r>
            <a:rPr lang="en-GB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a dynamic risk assessment</a:t>
          </a:r>
          <a:endParaRPr lang="en-GB">
            <a:solidFill>
              <a:srgbClr val="4478A8"/>
            </a:solidFill>
          </a:endParaRPr>
        </a:p>
      </dgm:t>
    </dgm:pt>
    <dgm:pt modelId="{47E1063B-B1FF-4155-84D3-825480CDDD34}" type="parTrans" cxnId="{3867F761-F1D9-4115-ABE5-348E46F354E4}">
      <dgm:prSet/>
      <dgm:spPr/>
      <dgm:t>
        <a:bodyPr/>
        <a:lstStyle/>
        <a:p>
          <a:endParaRPr lang="en-GB"/>
        </a:p>
      </dgm:t>
    </dgm:pt>
    <dgm:pt modelId="{7E56D43A-BEAB-4FA7-8D4D-534A057187D4}" type="sibTrans" cxnId="{3867F761-F1D9-4115-ABE5-348E46F354E4}">
      <dgm:prSet/>
      <dgm:spPr/>
      <dgm:t>
        <a:bodyPr/>
        <a:lstStyle/>
        <a:p>
          <a:endParaRPr lang="en-GB"/>
        </a:p>
      </dgm:t>
    </dgm:pt>
    <dgm:pt modelId="{C6875057-FFE7-48DD-9071-2D9590EF8E99}">
      <dgm:prSet phldrT="[Text]"/>
      <dgm:spPr>
        <a:solidFill>
          <a:srgbClr val="E4E9F3">
            <a:alpha val="90000"/>
          </a:srgbClr>
        </a:solidFill>
      </dgm:spPr>
      <dgm:t>
        <a:bodyPr/>
        <a:lstStyle/>
        <a:p>
          <a:pPr>
            <a:buFont typeface="Courier New" panose="020B0604020202020204" pitchFamily="34" charset="0"/>
            <a:buChar char="o"/>
          </a:pPr>
          <a:r>
            <a:rPr lang="en-GB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Then, if required – raise through formal reporting route </a:t>
          </a:r>
          <a:endParaRPr lang="en-GB">
            <a:solidFill>
              <a:srgbClr val="4478A8"/>
            </a:solidFill>
          </a:endParaRPr>
        </a:p>
      </dgm:t>
    </dgm:pt>
    <dgm:pt modelId="{2EA9F25F-2845-43E4-B51B-390840F94520}" type="parTrans" cxnId="{B14FD08B-C08F-4B2B-97C0-92464A3A3921}">
      <dgm:prSet/>
      <dgm:spPr/>
      <dgm:t>
        <a:bodyPr/>
        <a:lstStyle/>
        <a:p>
          <a:endParaRPr lang="en-GB"/>
        </a:p>
      </dgm:t>
    </dgm:pt>
    <dgm:pt modelId="{6BB0F819-44D4-4FD9-970F-7960BC8599CF}" type="sibTrans" cxnId="{B14FD08B-C08F-4B2B-97C0-92464A3A3921}">
      <dgm:prSet/>
      <dgm:spPr/>
      <dgm:t>
        <a:bodyPr/>
        <a:lstStyle/>
        <a:p>
          <a:endParaRPr lang="en-GB"/>
        </a:p>
      </dgm:t>
    </dgm:pt>
    <dgm:pt modelId="{F94806B5-DDF5-4B8E-81D9-5D212B9F2E90}">
      <dgm:prSet phldrT="[Text]" custT="1"/>
      <dgm:spPr>
        <a:solidFill>
          <a:srgbClr val="4478A8"/>
        </a:solidFill>
      </dgm:spPr>
      <dgm:t>
        <a:bodyPr/>
        <a:lstStyle/>
        <a:p>
          <a:r>
            <a:rPr lang="en-US" sz="2800"/>
            <a:t>Promote positive culture</a:t>
          </a:r>
          <a:endParaRPr lang="en-GB" sz="2800"/>
        </a:p>
      </dgm:t>
    </dgm:pt>
    <dgm:pt modelId="{5D891E70-4965-4D9D-87AB-F529B7AE4E24}" type="parTrans" cxnId="{F422F6F7-8251-4359-A1B4-6473D72BF003}">
      <dgm:prSet/>
      <dgm:spPr/>
      <dgm:t>
        <a:bodyPr/>
        <a:lstStyle/>
        <a:p>
          <a:endParaRPr lang="en-GB"/>
        </a:p>
      </dgm:t>
    </dgm:pt>
    <dgm:pt modelId="{2E81E750-0756-4913-8835-48E6C00D4437}" type="sibTrans" cxnId="{F422F6F7-8251-4359-A1B4-6473D72BF003}">
      <dgm:prSet/>
      <dgm:spPr/>
      <dgm:t>
        <a:bodyPr/>
        <a:lstStyle/>
        <a:p>
          <a:endParaRPr lang="en-GB"/>
        </a:p>
      </dgm:t>
    </dgm:pt>
    <dgm:pt modelId="{94D9B66E-9772-4B63-AD7B-2A2E28D33900}">
      <dgm:prSet phldrT="[Text]" custT="1"/>
      <dgm:spPr>
        <a:solidFill>
          <a:srgbClr val="E4E9F3"/>
        </a:solidFill>
      </dgm:spPr>
      <dgm:t>
        <a:bodyPr/>
        <a:lstStyle/>
        <a:p>
          <a:r>
            <a:rPr lang="en-US" sz="1800">
              <a:solidFill>
                <a:srgbClr val="4478A8"/>
              </a:solidFill>
            </a:rPr>
            <a:t>Contribute to a positive culture by asking how Alan is, giving him the opportunity to talk</a:t>
          </a:r>
          <a:endParaRPr lang="en-GB" sz="1800">
            <a:solidFill>
              <a:srgbClr val="4478A8"/>
            </a:solidFill>
          </a:endParaRPr>
        </a:p>
      </dgm:t>
    </dgm:pt>
    <dgm:pt modelId="{FA156A13-4C0D-4335-9766-2A213D834210}" type="parTrans" cxnId="{145B20C6-1E60-4E48-86EB-B93CAA65C9CE}">
      <dgm:prSet/>
      <dgm:spPr/>
      <dgm:t>
        <a:bodyPr/>
        <a:lstStyle/>
        <a:p>
          <a:endParaRPr lang="en-GB"/>
        </a:p>
      </dgm:t>
    </dgm:pt>
    <dgm:pt modelId="{64F75E6E-4746-4582-9D1D-E8316E8B4B4A}" type="sibTrans" cxnId="{145B20C6-1E60-4E48-86EB-B93CAA65C9CE}">
      <dgm:prSet/>
      <dgm:spPr/>
      <dgm:t>
        <a:bodyPr/>
        <a:lstStyle/>
        <a:p>
          <a:endParaRPr lang="en-GB"/>
        </a:p>
      </dgm:t>
    </dgm:pt>
    <dgm:pt modelId="{E2439E03-345E-4585-956B-A4E2A103EA5B}">
      <dgm:prSet phldrT="[Text]" custT="1"/>
      <dgm:spPr>
        <a:solidFill>
          <a:srgbClr val="E4E9F3"/>
        </a:solidFill>
      </dgm:spPr>
      <dgm:t>
        <a:bodyPr/>
        <a:lstStyle/>
        <a:p>
          <a:r>
            <a:rPr lang="en-US" sz="1800">
              <a:solidFill>
                <a:srgbClr val="4478A8"/>
              </a:solidFill>
            </a:rPr>
            <a:t>Share your own reflections and things you find difficult</a:t>
          </a:r>
          <a:endParaRPr lang="en-GB" sz="1800">
            <a:solidFill>
              <a:srgbClr val="4478A8"/>
            </a:solidFill>
          </a:endParaRPr>
        </a:p>
      </dgm:t>
    </dgm:pt>
    <dgm:pt modelId="{FD03AA1C-A22A-4CE4-9BA3-96E426CF9A59}" type="parTrans" cxnId="{29102C31-D55F-4A24-8BB9-893C8D044A0C}">
      <dgm:prSet/>
      <dgm:spPr/>
      <dgm:t>
        <a:bodyPr/>
        <a:lstStyle/>
        <a:p>
          <a:endParaRPr lang="en-GB"/>
        </a:p>
      </dgm:t>
    </dgm:pt>
    <dgm:pt modelId="{66BDDA79-9229-400F-ACB5-5F56F8658D02}" type="sibTrans" cxnId="{29102C31-D55F-4A24-8BB9-893C8D044A0C}">
      <dgm:prSet/>
      <dgm:spPr/>
      <dgm:t>
        <a:bodyPr/>
        <a:lstStyle/>
        <a:p>
          <a:endParaRPr lang="en-GB"/>
        </a:p>
      </dgm:t>
    </dgm:pt>
    <dgm:pt modelId="{B0AAAA37-316B-4CD8-A30F-28EB9B61609D}">
      <dgm:prSet phldrT="[Text]"/>
      <dgm:spPr>
        <a:solidFill>
          <a:srgbClr val="E4E9F3">
            <a:alpha val="90000"/>
          </a:srgbClr>
        </a:solidFill>
      </dgm:spPr>
      <dgm:t>
        <a:bodyPr/>
        <a:lstStyle/>
        <a:p>
          <a:pPr>
            <a:buFont typeface="Courier New" panose="020B0604020202020204" pitchFamily="34" charset="0"/>
            <a:buChar char="o"/>
          </a:pPr>
          <a:r>
            <a:rPr lang="en-GB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Then, if required – raise with supervisors</a:t>
          </a:r>
          <a:endParaRPr lang="en-GB">
            <a:solidFill>
              <a:srgbClr val="4478A8"/>
            </a:solidFill>
          </a:endParaRPr>
        </a:p>
      </dgm:t>
    </dgm:pt>
    <dgm:pt modelId="{2ACADB91-1A5E-47F7-9BE1-18192268582E}" type="parTrans" cxnId="{3136F0AF-8D7D-4211-A66D-B3651AE0E347}">
      <dgm:prSet/>
      <dgm:spPr/>
      <dgm:t>
        <a:bodyPr/>
        <a:lstStyle/>
        <a:p>
          <a:endParaRPr lang="en-GB"/>
        </a:p>
      </dgm:t>
    </dgm:pt>
    <dgm:pt modelId="{094A3D52-6BC4-4478-99C9-F30CB62FC5F5}" type="sibTrans" cxnId="{3136F0AF-8D7D-4211-A66D-B3651AE0E347}">
      <dgm:prSet/>
      <dgm:spPr/>
      <dgm:t>
        <a:bodyPr/>
        <a:lstStyle/>
        <a:p>
          <a:endParaRPr lang="en-GB"/>
        </a:p>
      </dgm:t>
    </dgm:pt>
    <dgm:pt modelId="{1CC0F500-D8D1-432D-A670-7F1720965A69}" type="pres">
      <dgm:prSet presAssocID="{D3F31AC3-8618-4140-87F4-814201BABDCF}" presName="Name0" presStyleCnt="0">
        <dgm:presLayoutVars>
          <dgm:dir/>
          <dgm:animLvl val="lvl"/>
          <dgm:resizeHandles/>
        </dgm:presLayoutVars>
      </dgm:prSet>
      <dgm:spPr/>
    </dgm:pt>
    <dgm:pt modelId="{04002746-0901-4CC9-93C7-840C1D887F04}" type="pres">
      <dgm:prSet presAssocID="{F94806B5-DDF5-4B8E-81D9-5D212B9F2E90}" presName="linNode" presStyleCnt="0"/>
      <dgm:spPr/>
    </dgm:pt>
    <dgm:pt modelId="{31132CBF-8EE1-4881-8B93-630A7C966227}" type="pres">
      <dgm:prSet presAssocID="{F94806B5-DDF5-4B8E-81D9-5D212B9F2E90}" presName="parentShp" presStyleLbl="node1" presStyleIdx="0" presStyleCnt="2" custScaleX="90862">
        <dgm:presLayoutVars>
          <dgm:bulletEnabled val="1"/>
        </dgm:presLayoutVars>
      </dgm:prSet>
      <dgm:spPr/>
    </dgm:pt>
    <dgm:pt modelId="{0FF41896-7E93-46B9-8C25-EDD386B1660E}" type="pres">
      <dgm:prSet presAssocID="{F94806B5-DDF5-4B8E-81D9-5D212B9F2E90}" presName="childShp" presStyleLbl="bgAccFollowNode1" presStyleIdx="0" presStyleCnt="2" custScaleX="120716" custScaleY="111286">
        <dgm:presLayoutVars>
          <dgm:bulletEnabled val="1"/>
        </dgm:presLayoutVars>
      </dgm:prSet>
      <dgm:spPr/>
    </dgm:pt>
    <dgm:pt modelId="{09844E90-F322-4E2D-AC79-12F92E5CCF5C}" type="pres">
      <dgm:prSet presAssocID="{2E81E750-0756-4913-8835-48E6C00D4437}" presName="spacing" presStyleCnt="0"/>
      <dgm:spPr/>
    </dgm:pt>
    <dgm:pt modelId="{A192A0C4-3CE1-4EE9-BE08-7C45201B52F9}" type="pres">
      <dgm:prSet presAssocID="{97ADEDEA-B3B5-4D1F-A95B-33C3526F8836}" presName="linNode" presStyleCnt="0"/>
      <dgm:spPr/>
    </dgm:pt>
    <dgm:pt modelId="{522D4EB8-6B6D-4AB3-9883-0A53DD0FE361}" type="pres">
      <dgm:prSet presAssocID="{97ADEDEA-B3B5-4D1F-A95B-33C3526F8836}" presName="parentShp" presStyleLbl="node1" presStyleIdx="1" presStyleCnt="2" custScaleX="84311" custLinFactNeighborX="-3739" custLinFactNeighborY="26">
        <dgm:presLayoutVars>
          <dgm:bulletEnabled val="1"/>
        </dgm:presLayoutVars>
      </dgm:prSet>
      <dgm:spPr/>
    </dgm:pt>
    <dgm:pt modelId="{EF64A597-AD2B-4C40-879D-EDD208531A68}" type="pres">
      <dgm:prSet presAssocID="{97ADEDEA-B3B5-4D1F-A95B-33C3526F8836}" presName="childShp" presStyleLbl="bgAccFollowNode1" presStyleIdx="1" presStyleCnt="2" custScaleX="112082">
        <dgm:presLayoutVars>
          <dgm:bulletEnabled val="1"/>
        </dgm:presLayoutVars>
      </dgm:prSet>
      <dgm:spPr/>
    </dgm:pt>
  </dgm:ptLst>
  <dgm:cxnLst>
    <dgm:cxn modelId="{D6788A06-1C09-4D0A-AA1E-4F34FC43DBA2}" type="presOf" srcId="{C6875057-FFE7-48DD-9071-2D9590EF8E99}" destId="{EF64A597-AD2B-4C40-879D-EDD208531A68}" srcOrd="0" destOrd="2" presId="urn:microsoft.com/office/officeart/2005/8/layout/vList6"/>
    <dgm:cxn modelId="{7FC0D216-2DD4-4B27-86BD-31C05CBC9F73}" srcId="{D3F31AC3-8618-4140-87F4-814201BABDCF}" destId="{97ADEDEA-B3B5-4D1F-A95B-33C3526F8836}" srcOrd="1" destOrd="0" parTransId="{71C8AD20-2998-45E7-AB78-D725C855760E}" sibTransId="{D8855AA6-DA7D-4773-8682-436C94EF7378}"/>
    <dgm:cxn modelId="{C69C4D27-49F2-406C-8F5D-BE4BCE15D59C}" type="presOf" srcId="{E2439E03-345E-4585-956B-A4E2A103EA5B}" destId="{0FF41896-7E93-46B9-8C25-EDD386B1660E}" srcOrd="0" destOrd="1" presId="urn:microsoft.com/office/officeart/2005/8/layout/vList6"/>
    <dgm:cxn modelId="{29102C31-D55F-4A24-8BB9-893C8D044A0C}" srcId="{F94806B5-DDF5-4B8E-81D9-5D212B9F2E90}" destId="{E2439E03-345E-4585-956B-A4E2A103EA5B}" srcOrd="1" destOrd="0" parTransId="{FD03AA1C-A22A-4CE4-9BA3-96E426CF9A59}" sibTransId="{66BDDA79-9229-400F-ACB5-5F56F8658D02}"/>
    <dgm:cxn modelId="{CBF52737-473B-4D0F-8382-470EE3EAB6DC}" type="presOf" srcId="{97ADEDEA-B3B5-4D1F-A95B-33C3526F8836}" destId="{522D4EB8-6B6D-4AB3-9883-0A53DD0FE361}" srcOrd="0" destOrd="0" presId="urn:microsoft.com/office/officeart/2005/8/layout/vList6"/>
    <dgm:cxn modelId="{3867F761-F1D9-4115-ABE5-348E46F354E4}" srcId="{97ADEDEA-B3B5-4D1F-A95B-33C3526F8836}" destId="{396778FF-CA2B-44EA-8615-C8C5BDC8CC5D}" srcOrd="0" destOrd="0" parTransId="{47E1063B-B1FF-4155-84D3-825480CDDD34}" sibTransId="{7E56D43A-BEAB-4FA7-8D4D-534A057187D4}"/>
    <dgm:cxn modelId="{ECEED949-3FCB-4CD4-9E30-EE0AA780206E}" type="presOf" srcId="{94D9B66E-9772-4B63-AD7B-2A2E28D33900}" destId="{0FF41896-7E93-46B9-8C25-EDD386B1660E}" srcOrd="0" destOrd="0" presId="urn:microsoft.com/office/officeart/2005/8/layout/vList6"/>
    <dgm:cxn modelId="{B14FD08B-C08F-4B2B-97C0-92464A3A3921}" srcId="{97ADEDEA-B3B5-4D1F-A95B-33C3526F8836}" destId="{C6875057-FFE7-48DD-9071-2D9590EF8E99}" srcOrd="2" destOrd="0" parTransId="{2EA9F25F-2845-43E4-B51B-390840F94520}" sibTransId="{6BB0F819-44D4-4FD9-970F-7960BC8599CF}"/>
    <dgm:cxn modelId="{06C92698-D5A5-431F-B959-3C636FF9C613}" type="presOf" srcId="{B0AAAA37-316B-4CD8-A30F-28EB9B61609D}" destId="{EF64A597-AD2B-4C40-879D-EDD208531A68}" srcOrd="0" destOrd="1" presId="urn:microsoft.com/office/officeart/2005/8/layout/vList6"/>
    <dgm:cxn modelId="{42DDA7A6-648A-442B-8B0A-E65D2F30D07E}" type="presOf" srcId="{396778FF-CA2B-44EA-8615-C8C5BDC8CC5D}" destId="{EF64A597-AD2B-4C40-879D-EDD208531A68}" srcOrd="0" destOrd="0" presId="urn:microsoft.com/office/officeart/2005/8/layout/vList6"/>
    <dgm:cxn modelId="{3136F0AF-8D7D-4211-A66D-B3651AE0E347}" srcId="{97ADEDEA-B3B5-4D1F-A95B-33C3526F8836}" destId="{B0AAAA37-316B-4CD8-A30F-28EB9B61609D}" srcOrd="1" destOrd="0" parTransId="{2ACADB91-1A5E-47F7-9BE1-18192268582E}" sibTransId="{094A3D52-6BC4-4478-99C9-F30CB62FC5F5}"/>
    <dgm:cxn modelId="{145B20C6-1E60-4E48-86EB-B93CAA65C9CE}" srcId="{F94806B5-DDF5-4B8E-81D9-5D212B9F2E90}" destId="{94D9B66E-9772-4B63-AD7B-2A2E28D33900}" srcOrd="0" destOrd="0" parTransId="{FA156A13-4C0D-4335-9766-2A213D834210}" sibTransId="{64F75E6E-4746-4582-9D1D-E8316E8B4B4A}"/>
    <dgm:cxn modelId="{6BA514D7-0415-4750-B42C-591DEC01F21F}" type="presOf" srcId="{D3F31AC3-8618-4140-87F4-814201BABDCF}" destId="{1CC0F500-D8D1-432D-A670-7F1720965A69}" srcOrd="0" destOrd="0" presId="urn:microsoft.com/office/officeart/2005/8/layout/vList6"/>
    <dgm:cxn modelId="{4C4C9FE7-B816-46D3-A47B-F9ACBFA02247}" type="presOf" srcId="{F94806B5-DDF5-4B8E-81D9-5D212B9F2E90}" destId="{31132CBF-8EE1-4881-8B93-630A7C966227}" srcOrd="0" destOrd="0" presId="urn:microsoft.com/office/officeart/2005/8/layout/vList6"/>
    <dgm:cxn modelId="{F422F6F7-8251-4359-A1B4-6473D72BF003}" srcId="{D3F31AC3-8618-4140-87F4-814201BABDCF}" destId="{F94806B5-DDF5-4B8E-81D9-5D212B9F2E90}" srcOrd="0" destOrd="0" parTransId="{5D891E70-4965-4D9D-87AB-F529B7AE4E24}" sibTransId="{2E81E750-0756-4913-8835-48E6C00D4437}"/>
    <dgm:cxn modelId="{F19FBFDC-C573-4334-9756-D53B7E735079}" type="presParOf" srcId="{1CC0F500-D8D1-432D-A670-7F1720965A69}" destId="{04002746-0901-4CC9-93C7-840C1D887F04}" srcOrd="0" destOrd="0" presId="urn:microsoft.com/office/officeart/2005/8/layout/vList6"/>
    <dgm:cxn modelId="{317F7026-E985-4CF2-AEC3-70E521B266EF}" type="presParOf" srcId="{04002746-0901-4CC9-93C7-840C1D887F04}" destId="{31132CBF-8EE1-4881-8B93-630A7C966227}" srcOrd="0" destOrd="0" presId="urn:microsoft.com/office/officeart/2005/8/layout/vList6"/>
    <dgm:cxn modelId="{D8437604-23ED-4F1E-9F37-8BA3DEB7C70F}" type="presParOf" srcId="{04002746-0901-4CC9-93C7-840C1D887F04}" destId="{0FF41896-7E93-46B9-8C25-EDD386B1660E}" srcOrd="1" destOrd="0" presId="urn:microsoft.com/office/officeart/2005/8/layout/vList6"/>
    <dgm:cxn modelId="{A531A8C8-18A2-41F5-A193-CCE0FBD77E70}" type="presParOf" srcId="{1CC0F500-D8D1-432D-A670-7F1720965A69}" destId="{09844E90-F322-4E2D-AC79-12F92E5CCF5C}" srcOrd="1" destOrd="0" presId="urn:microsoft.com/office/officeart/2005/8/layout/vList6"/>
    <dgm:cxn modelId="{9894C301-F132-4461-84A3-F4E51CDC1B08}" type="presParOf" srcId="{1CC0F500-D8D1-432D-A670-7F1720965A69}" destId="{A192A0C4-3CE1-4EE9-BE08-7C45201B52F9}" srcOrd="2" destOrd="0" presId="urn:microsoft.com/office/officeart/2005/8/layout/vList6"/>
    <dgm:cxn modelId="{3838F343-9825-4C38-A6F0-E1AEFA23870D}" type="presParOf" srcId="{A192A0C4-3CE1-4EE9-BE08-7C45201B52F9}" destId="{522D4EB8-6B6D-4AB3-9883-0A53DD0FE361}" srcOrd="0" destOrd="0" presId="urn:microsoft.com/office/officeart/2005/8/layout/vList6"/>
    <dgm:cxn modelId="{513F3961-5012-4FB6-9E9A-2ECD239425F9}" type="presParOf" srcId="{A192A0C4-3CE1-4EE9-BE08-7C45201B52F9}" destId="{EF64A597-AD2B-4C40-879D-EDD208531A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Know and follow policies and practices</a:t>
          </a:r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15D29-62F2-4A73-B6AE-153121F64C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Talk openly about fatigue with peers to create a positive culture</a:t>
          </a:r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24601-FC85-45DD-AB7F-730DB943EE5B}" type="parTrans" cxnId="{29470B3B-FC6C-4398-B015-D485A0E9C79D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88D5A-18C1-4F3B-9E64-0665CD91B726}" type="sibTrans" cxnId="{29470B3B-FC6C-4398-B015-D485A0E9C79D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B8973-3503-4B71-B7D5-850725A98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Report concerns for self and others </a:t>
          </a:r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E839-D4E0-4B84-A4DA-2CE78D6DB4D8}" type="sibTrans" cxnId="{375494FE-ADC0-4584-9DF1-468DC7AB7D61}">
      <dgm:prSet/>
      <dgm:spPr/>
      <dgm:t>
        <a:bodyPr/>
        <a:lstStyle/>
        <a:p>
          <a:endParaRPr lang="en-GB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50E77-FEB1-41DF-9B45-6F83809E6F9E}" type="parTrans" cxnId="{375494FE-ADC0-4584-9DF1-468DC7AB7D61}">
      <dgm:prSet/>
      <dgm:spPr/>
      <dgm:t>
        <a:bodyPr/>
        <a:lstStyle/>
        <a:p>
          <a:endParaRPr lang="en-GB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25D25-47A2-4405-BE25-B6BA825AF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Ensure you come to work fit for your shift</a:t>
          </a:r>
        </a:p>
      </dgm:t>
    </dgm:pt>
    <dgm:pt modelId="{873246C6-C5DF-49F0-9E7F-FA3EADCB8372}" type="parTrans" cxnId="{C6EBE7B3-57C7-4345-8AC3-D9D11F89397C}">
      <dgm:prSet/>
      <dgm:spPr/>
      <dgm:t>
        <a:bodyPr/>
        <a:lstStyle/>
        <a:p>
          <a:endParaRPr lang="en-GB"/>
        </a:p>
      </dgm:t>
    </dgm:pt>
    <dgm:pt modelId="{F3367678-9697-4E49-90D3-0FB28C3A088B}" type="sibTrans" cxnId="{C6EBE7B3-57C7-4345-8AC3-D9D11F89397C}">
      <dgm:prSet/>
      <dgm:spPr/>
      <dgm:t>
        <a:bodyPr/>
        <a:lstStyle/>
        <a:p>
          <a:endParaRPr lang="en-GB"/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4" custLinFactNeighborX="283" custLinFactNeighborY="-4806"/>
      <dgm:spPr>
        <a:solidFill>
          <a:srgbClr val="E4E9F3"/>
        </a:solidFill>
      </dgm:spPr>
    </dgm:pt>
    <dgm:pt modelId="{3803FB98-6041-4212-A597-E57FA3522139}" type="pres">
      <dgm:prSet presAssocID="{BDA8C7BC-CDBC-4D45-A9F3-2D7C2E9D2573}" presName="iconRect" presStyleLbl="node1" presStyleIdx="0" presStyleCnt="4" custLinFactNeighborY="406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4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AFB959EC-A0AA-48A7-82F2-63739EFC1EDC}" type="pres">
      <dgm:prSet presAssocID="{529B8973-3503-4B71-B7D5-850725A985EE}" presName="compNode" presStyleCnt="0"/>
      <dgm:spPr/>
    </dgm:pt>
    <dgm:pt modelId="{DE9BF80B-1FD6-4EC4-8AEE-183F6E757180}" type="pres">
      <dgm:prSet presAssocID="{529B8973-3503-4B71-B7D5-850725A985EE}" presName="bgRect" presStyleLbl="bgShp" presStyleIdx="1" presStyleCnt="4"/>
      <dgm:spPr>
        <a:solidFill>
          <a:srgbClr val="E4E9F3"/>
        </a:solidFill>
      </dgm:spPr>
    </dgm:pt>
    <dgm:pt modelId="{43AA83D4-5ED9-456A-BA60-77FA749DAF62}" type="pres">
      <dgm:prSet presAssocID="{529B8973-3503-4B71-B7D5-850725A985EE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</dgm:pt>
    <dgm:pt modelId="{4073C86C-F2BE-4539-8DD7-214546091BED}" type="pres">
      <dgm:prSet presAssocID="{529B8973-3503-4B71-B7D5-850725A985EE}" presName="spaceRect" presStyleCnt="0"/>
      <dgm:spPr/>
    </dgm:pt>
    <dgm:pt modelId="{80A9FE94-A690-434E-9ADF-0495F96B78A8}" type="pres">
      <dgm:prSet presAssocID="{529B8973-3503-4B71-B7D5-850725A985EE}" presName="parTx" presStyleLbl="revTx" presStyleIdx="1" presStyleCnt="4">
        <dgm:presLayoutVars>
          <dgm:chMax val="0"/>
          <dgm:chPref val="0"/>
        </dgm:presLayoutVars>
      </dgm:prSet>
      <dgm:spPr/>
    </dgm:pt>
    <dgm:pt modelId="{29CE09AA-9D48-44A0-B369-05712590C3FF}" type="pres">
      <dgm:prSet presAssocID="{1E4DE839-D4E0-4B84-A4DA-2CE78D6DB4D8}" presName="sibTrans" presStyleCnt="0"/>
      <dgm:spPr/>
    </dgm:pt>
    <dgm:pt modelId="{CE773816-D554-425D-AF6F-DC0D334D16D9}" type="pres">
      <dgm:prSet presAssocID="{12B15D29-62F2-4A73-B6AE-153121F64CD0}" presName="compNode" presStyleCnt="0"/>
      <dgm:spPr/>
    </dgm:pt>
    <dgm:pt modelId="{E50FD14B-829F-400E-A4D5-C005B3DF3720}" type="pres">
      <dgm:prSet presAssocID="{12B15D29-62F2-4A73-B6AE-153121F64CD0}" presName="bgRect" presStyleLbl="bgShp" presStyleIdx="2" presStyleCnt="4"/>
      <dgm:spPr>
        <a:solidFill>
          <a:srgbClr val="E4E9F3"/>
        </a:solidFill>
        <a:ln>
          <a:solidFill>
            <a:srgbClr val="E4E9F3"/>
          </a:solidFill>
        </a:ln>
      </dgm:spPr>
    </dgm:pt>
    <dgm:pt modelId="{D96A529B-A92A-42FC-9505-C66C340AFE53}" type="pres">
      <dgm:prSet presAssocID="{12B15D29-62F2-4A73-B6AE-153121F64CD0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</dgm:pt>
    <dgm:pt modelId="{D5C084DB-2F6D-47A8-A3CF-2345F5EC8F8B}" type="pres">
      <dgm:prSet presAssocID="{12B15D29-62F2-4A73-B6AE-153121F64CD0}" presName="spaceRect" presStyleCnt="0"/>
      <dgm:spPr/>
    </dgm:pt>
    <dgm:pt modelId="{AF3E245A-4184-4445-B825-640B7A52B3FD}" type="pres">
      <dgm:prSet presAssocID="{12B15D29-62F2-4A73-B6AE-153121F64CD0}" presName="parTx" presStyleLbl="revTx" presStyleIdx="2" presStyleCnt="4">
        <dgm:presLayoutVars>
          <dgm:chMax val="0"/>
          <dgm:chPref val="0"/>
        </dgm:presLayoutVars>
      </dgm:prSet>
      <dgm:spPr/>
    </dgm:pt>
    <dgm:pt modelId="{47649D0F-915A-48ED-A0F4-19F3B8A7D122}" type="pres">
      <dgm:prSet presAssocID="{E4388D5A-18C1-4F3B-9E64-0665CD91B726}" presName="sibTrans" presStyleCnt="0"/>
      <dgm:spPr/>
    </dgm:pt>
    <dgm:pt modelId="{DBF0FD9E-86A7-47D3-B560-C7999AAC53DC}" type="pres">
      <dgm:prSet presAssocID="{08825D25-47A2-4405-BE25-B6BA825AF123}" presName="compNode" presStyleCnt="0"/>
      <dgm:spPr/>
    </dgm:pt>
    <dgm:pt modelId="{2DF76E3F-0E39-4178-9E04-9099C0484B05}" type="pres">
      <dgm:prSet presAssocID="{08825D25-47A2-4405-BE25-B6BA825AF123}" presName="bgRect" presStyleLbl="bgShp" presStyleIdx="3" presStyleCnt="4"/>
      <dgm:spPr>
        <a:solidFill>
          <a:srgbClr val="E4E9F3"/>
        </a:solidFill>
      </dgm:spPr>
    </dgm:pt>
    <dgm:pt modelId="{4B407B2C-E541-4413-AF23-F0DEF8C0ACC3}" type="pres">
      <dgm:prSet presAssocID="{08825D25-47A2-4405-BE25-B6BA825AF123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3F25FB6-81C5-4FE9-940F-49E62A7929B5}" type="pres">
      <dgm:prSet presAssocID="{08825D25-47A2-4405-BE25-B6BA825AF123}" presName="spaceRect" presStyleCnt="0"/>
      <dgm:spPr/>
    </dgm:pt>
    <dgm:pt modelId="{9D19D77A-D133-469E-8308-29514C20322E}" type="pres">
      <dgm:prSet presAssocID="{08825D25-47A2-4405-BE25-B6BA825AF12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9470B3B-FC6C-4398-B015-D485A0E9C79D}" srcId="{11632C0B-17E6-456E-8232-4D7B25442239}" destId="{12B15D29-62F2-4A73-B6AE-153121F64CD0}" srcOrd="2" destOrd="0" parTransId="{B9724601-FC85-45DD-AB7F-730DB943EE5B}" sibTransId="{E4388D5A-18C1-4F3B-9E64-0665CD91B726}"/>
    <dgm:cxn modelId="{BEA0F2A0-F56C-4E43-8343-A574BB8FF882}" type="presOf" srcId="{529B8973-3503-4B71-B7D5-850725A985EE}" destId="{80A9FE94-A690-434E-9ADF-0495F96B78A8}" srcOrd="0" destOrd="0" presId="urn:microsoft.com/office/officeart/2018/2/layout/IconVerticalSolidList"/>
    <dgm:cxn modelId="{3AE766AD-8F08-4BBB-BE86-5E8D87F92EC8}" type="presOf" srcId="{12B15D29-62F2-4A73-B6AE-153121F64CD0}" destId="{AF3E245A-4184-4445-B825-640B7A52B3FD}" srcOrd="0" destOrd="0" presId="urn:microsoft.com/office/officeart/2018/2/layout/IconVerticalSolidList"/>
    <dgm:cxn modelId="{D69AEAB1-BE43-41B2-9988-B0A537AFBFB2}" type="presOf" srcId="{BDA8C7BC-CDBC-4D45-A9F3-2D7C2E9D2573}" destId="{7203FE41-3E37-47C2-BACF-EE23A6F63360}" srcOrd="0" destOrd="0" presId="urn:microsoft.com/office/officeart/2018/2/layout/IconVerticalSolidList"/>
    <dgm:cxn modelId="{C6EBE7B3-57C7-4345-8AC3-D9D11F89397C}" srcId="{11632C0B-17E6-456E-8232-4D7B25442239}" destId="{08825D25-47A2-4405-BE25-B6BA825AF123}" srcOrd="3" destOrd="0" parTransId="{873246C6-C5DF-49F0-9E7F-FA3EADCB8372}" sibTransId="{F3367678-9697-4E49-90D3-0FB28C3A088B}"/>
    <dgm:cxn modelId="{5CA62EBB-FBF5-4CBD-80AE-6AE57BD5B7C1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07EFECF5-1ABF-494D-A5EF-8A8E6ADFC1DF}" type="presOf" srcId="{08825D25-47A2-4405-BE25-B6BA825AF123}" destId="{9D19D77A-D133-469E-8308-29514C20322E}" srcOrd="0" destOrd="0" presId="urn:microsoft.com/office/officeart/2018/2/layout/IconVerticalSolidList"/>
    <dgm:cxn modelId="{375494FE-ADC0-4584-9DF1-468DC7AB7D61}" srcId="{11632C0B-17E6-456E-8232-4D7B25442239}" destId="{529B8973-3503-4B71-B7D5-850725A985EE}" srcOrd="1" destOrd="0" parTransId="{F3850E77-FEB1-41DF-9B45-6F83809E6F9E}" sibTransId="{1E4DE839-D4E0-4B84-A4DA-2CE78D6DB4D8}"/>
    <dgm:cxn modelId="{78AC89E5-B98F-472F-AD2F-C8EECDA202A8}" type="presParOf" srcId="{0DC8ECC6-B6AD-490C-AF3A-C46DB2C9C17E}" destId="{39D0CE62-0866-4C56-999B-40283F838325}" srcOrd="0" destOrd="0" presId="urn:microsoft.com/office/officeart/2018/2/layout/IconVerticalSolidList"/>
    <dgm:cxn modelId="{D926EAEB-ABE8-464F-91C8-8A9771169FBE}" type="presParOf" srcId="{39D0CE62-0866-4C56-999B-40283F838325}" destId="{3673BA86-2498-4D9C-B6B5-55853A3E5FFE}" srcOrd="0" destOrd="0" presId="urn:microsoft.com/office/officeart/2018/2/layout/IconVerticalSolidList"/>
    <dgm:cxn modelId="{0DE230BE-4E92-4C4D-ACC9-361B076645C0}" type="presParOf" srcId="{39D0CE62-0866-4C56-999B-40283F838325}" destId="{3803FB98-6041-4212-A597-E57FA3522139}" srcOrd="1" destOrd="0" presId="urn:microsoft.com/office/officeart/2018/2/layout/IconVerticalSolidList"/>
    <dgm:cxn modelId="{5BA96C6C-7178-4B24-ABE6-70B2A373BC85}" type="presParOf" srcId="{39D0CE62-0866-4C56-999B-40283F838325}" destId="{989C2957-48FD-40F2-A78E-6447BE4E24BD}" srcOrd="2" destOrd="0" presId="urn:microsoft.com/office/officeart/2018/2/layout/IconVerticalSolidList"/>
    <dgm:cxn modelId="{A094935D-260C-4BDC-84B4-B878477BBAF5}" type="presParOf" srcId="{39D0CE62-0866-4C56-999B-40283F838325}" destId="{7203FE41-3E37-47C2-BACF-EE23A6F63360}" srcOrd="3" destOrd="0" presId="urn:microsoft.com/office/officeart/2018/2/layout/IconVerticalSolidList"/>
    <dgm:cxn modelId="{E926FD36-E794-4553-87BD-F5A83E3F1CB1}" type="presParOf" srcId="{0DC8ECC6-B6AD-490C-AF3A-C46DB2C9C17E}" destId="{A9115723-2661-4BB1-AF83-8C22614CF088}" srcOrd="1" destOrd="0" presId="urn:microsoft.com/office/officeart/2018/2/layout/IconVerticalSolidList"/>
    <dgm:cxn modelId="{B553C04B-19FE-419A-9FFB-92908C7BA2A5}" type="presParOf" srcId="{0DC8ECC6-B6AD-490C-AF3A-C46DB2C9C17E}" destId="{AFB959EC-A0AA-48A7-82F2-63739EFC1EDC}" srcOrd="2" destOrd="0" presId="urn:microsoft.com/office/officeart/2018/2/layout/IconVerticalSolidList"/>
    <dgm:cxn modelId="{AA33A8B0-7218-40B0-9889-FB2F794F9A84}" type="presParOf" srcId="{AFB959EC-A0AA-48A7-82F2-63739EFC1EDC}" destId="{DE9BF80B-1FD6-4EC4-8AEE-183F6E757180}" srcOrd="0" destOrd="0" presId="urn:microsoft.com/office/officeart/2018/2/layout/IconVerticalSolidList"/>
    <dgm:cxn modelId="{4236DC76-1A43-440A-9C84-A40CF1D55DB5}" type="presParOf" srcId="{AFB959EC-A0AA-48A7-82F2-63739EFC1EDC}" destId="{43AA83D4-5ED9-456A-BA60-77FA749DAF62}" srcOrd="1" destOrd="0" presId="urn:microsoft.com/office/officeart/2018/2/layout/IconVerticalSolidList"/>
    <dgm:cxn modelId="{D6549F8F-24F3-40F2-B4FC-7633D159042C}" type="presParOf" srcId="{AFB959EC-A0AA-48A7-82F2-63739EFC1EDC}" destId="{4073C86C-F2BE-4539-8DD7-214546091BED}" srcOrd="2" destOrd="0" presId="urn:microsoft.com/office/officeart/2018/2/layout/IconVerticalSolidList"/>
    <dgm:cxn modelId="{473C8AEB-6604-439A-8AB5-84EAB835A7D4}" type="presParOf" srcId="{AFB959EC-A0AA-48A7-82F2-63739EFC1EDC}" destId="{80A9FE94-A690-434E-9ADF-0495F96B78A8}" srcOrd="3" destOrd="0" presId="urn:microsoft.com/office/officeart/2018/2/layout/IconVerticalSolidList"/>
    <dgm:cxn modelId="{53627693-9294-48A1-BC76-1EC24882511C}" type="presParOf" srcId="{0DC8ECC6-B6AD-490C-AF3A-C46DB2C9C17E}" destId="{29CE09AA-9D48-44A0-B369-05712590C3FF}" srcOrd="3" destOrd="0" presId="urn:microsoft.com/office/officeart/2018/2/layout/IconVerticalSolidList"/>
    <dgm:cxn modelId="{ECBEFC2B-AEFD-4F5A-8376-F21A0BDCCFB8}" type="presParOf" srcId="{0DC8ECC6-B6AD-490C-AF3A-C46DB2C9C17E}" destId="{CE773816-D554-425D-AF6F-DC0D334D16D9}" srcOrd="4" destOrd="0" presId="urn:microsoft.com/office/officeart/2018/2/layout/IconVerticalSolidList"/>
    <dgm:cxn modelId="{4DF15F71-D279-4A03-88A4-F7A3EDB18106}" type="presParOf" srcId="{CE773816-D554-425D-AF6F-DC0D334D16D9}" destId="{E50FD14B-829F-400E-A4D5-C005B3DF3720}" srcOrd="0" destOrd="0" presId="urn:microsoft.com/office/officeart/2018/2/layout/IconVerticalSolidList"/>
    <dgm:cxn modelId="{42EB2076-D28E-40B0-BE00-469ECFF544C4}" type="presParOf" srcId="{CE773816-D554-425D-AF6F-DC0D334D16D9}" destId="{D96A529B-A92A-42FC-9505-C66C340AFE53}" srcOrd="1" destOrd="0" presId="urn:microsoft.com/office/officeart/2018/2/layout/IconVerticalSolidList"/>
    <dgm:cxn modelId="{3EA57EAE-7DAC-437E-BFD2-782A27B4ACE2}" type="presParOf" srcId="{CE773816-D554-425D-AF6F-DC0D334D16D9}" destId="{D5C084DB-2F6D-47A8-A3CF-2345F5EC8F8B}" srcOrd="2" destOrd="0" presId="urn:microsoft.com/office/officeart/2018/2/layout/IconVerticalSolidList"/>
    <dgm:cxn modelId="{07851D04-EAC7-4DA1-A864-4E43675ECE86}" type="presParOf" srcId="{CE773816-D554-425D-AF6F-DC0D334D16D9}" destId="{AF3E245A-4184-4445-B825-640B7A52B3FD}" srcOrd="3" destOrd="0" presId="urn:microsoft.com/office/officeart/2018/2/layout/IconVerticalSolidList"/>
    <dgm:cxn modelId="{67EA46DD-DD64-4B0C-8747-754B3AB9D1A9}" type="presParOf" srcId="{0DC8ECC6-B6AD-490C-AF3A-C46DB2C9C17E}" destId="{47649D0F-915A-48ED-A0F4-19F3B8A7D122}" srcOrd="5" destOrd="0" presId="urn:microsoft.com/office/officeart/2018/2/layout/IconVerticalSolidList"/>
    <dgm:cxn modelId="{5A52530C-8E43-4533-BA7F-FDCB57DAAC20}" type="presParOf" srcId="{0DC8ECC6-B6AD-490C-AF3A-C46DB2C9C17E}" destId="{DBF0FD9E-86A7-47D3-B560-C7999AAC53DC}" srcOrd="6" destOrd="0" presId="urn:microsoft.com/office/officeart/2018/2/layout/IconVerticalSolidList"/>
    <dgm:cxn modelId="{DD96DC3F-8122-4B5A-AB41-CB063E4B924E}" type="presParOf" srcId="{DBF0FD9E-86A7-47D3-B560-C7999AAC53DC}" destId="{2DF76E3F-0E39-4178-9E04-9099C0484B05}" srcOrd="0" destOrd="0" presId="urn:microsoft.com/office/officeart/2018/2/layout/IconVerticalSolidList"/>
    <dgm:cxn modelId="{CC8D8D9B-3CD9-4053-ABA9-4F75C6C18B4E}" type="presParOf" srcId="{DBF0FD9E-86A7-47D3-B560-C7999AAC53DC}" destId="{4B407B2C-E541-4413-AF23-F0DEF8C0ACC3}" srcOrd="1" destOrd="0" presId="urn:microsoft.com/office/officeart/2018/2/layout/IconVerticalSolidList"/>
    <dgm:cxn modelId="{FA89C552-03DA-4D39-B127-EE07866967AF}" type="presParOf" srcId="{DBF0FD9E-86A7-47D3-B560-C7999AAC53DC}" destId="{33F25FB6-81C5-4FE9-940F-49E62A7929B5}" srcOrd="2" destOrd="0" presId="urn:microsoft.com/office/officeart/2018/2/layout/IconVerticalSolidList"/>
    <dgm:cxn modelId="{01E388E8-97A9-4890-A9A2-767AF093606F}" type="presParOf" srcId="{DBF0FD9E-86A7-47D3-B560-C7999AAC53DC}" destId="{9D19D77A-D133-469E-8308-29514C2032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Risk assessment: carrying out proactive risk assessment to understand fatigue causes </a:t>
          </a:r>
          <a:r>
            <a:rPr lang="en-US" sz="1400" b="0" i="0">
              <a:solidFill>
                <a:srgbClr val="336699"/>
              </a:solidFill>
              <a:latin typeface="Arial"/>
              <a:cs typeface="Arial"/>
            </a:rPr>
            <a:t>​and consequences</a:t>
          </a:r>
          <a:endParaRPr lang="en-US" sz="1400">
            <a:solidFill>
              <a:srgbClr val="336699"/>
            </a:solidFill>
            <a:latin typeface="Arial"/>
            <a:cs typeface="Arial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B8973-3503-4B71-B7D5-850725A98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Effective design of controls and mitigations of the risks identified</a:t>
          </a:r>
          <a:endParaRPr lang="en-US" sz="1400">
            <a:solidFill>
              <a:srgbClr val="336699"/>
            </a:solidFill>
            <a:latin typeface="Arial"/>
            <a:cs typeface="Arial"/>
          </a:endParaRPr>
        </a:p>
      </dgm:t>
    </dgm:pt>
    <dgm:pt modelId="{1E4DE839-D4E0-4B84-A4DA-2CE78D6DB4D8}" type="sibTrans" cxnId="{375494FE-ADC0-4584-9DF1-468DC7AB7D61}">
      <dgm:prSet/>
      <dgm:spPr/>
      <dgm:t>
        <a:bodyPr/>
        <a:lstStyle/>
        <a:p>
          <a:endParaRPr lang="en-GB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50E77-FEB1-41DF-9B45-6F83809E6F9E}" type="parTrans" cxnId="{375494FE-ADC0-4584-9DF1-468DC7AB7D61}">
      <dgm:prSet/>
      <dgm:spPr/>
      <dgm:t>
        <a:bodyPr/>
        <a:lstStyle/>
        <a:p>
          <a:endParaRPr lang="en-GB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15D29-62F2-4A73-B6AE-153121F64C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Creating a supportive environment: Encouraging an open line of communication between </a:t>
          </a:r>
          <a:r>
            <a:rPr lang="en-US" sz="1400" b="0" i="0" u="none" err="1">
              <a:solidFill>
                <a:srgbClr val="336699"/>
              </a:solidFill>
              <a:latin typeface="Arial"/>
              <a:cs typeface="Arial"/>
            </a:rPr>
            <a:t>organisation</a:t>
          </a: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 and employees</a:t>
          </a:r>
          <a:r>
            <a:rPr lang="en-US" sz="1400" b="0" i="0">
              <a:solidFill>
                <a:srgbClr val="336699"/>
              </a:solidFill>
              <a:latin typeface="Arial"/>
              <a:cs typeface="Arial"/>
            </a:rPr>
            <a:t>​</a:t>
          </a:r>
          <a:endParaRPr lang="en-US" sz="1400">
            <a:solidFill>
              <a:srgbClr val="336699"/>
            </a:solidFill>
            <a:latin typeface="Arial"/>
            <a:cs typeface="Arial"/>
          </a:endParaRPr>
        </a:p>
      </dgm:t>
    </dgm:pt>
    <dgm:pt modelId="{E4388D5A-18C1-4F3B-9E64-0665CD91B726}" type="sibTrans" cxnId="{29470B3B-FC6C-4398-B015-D485A0E9C79D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24601-FC85-45DD-AB7F-730DB943EE5B}" type="parTrans" cxnId="{29470B3B-FC6C-4398-B015-D485A0E9C79D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22EA5-97C5-4D3F-811B-7F6BADD5C9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Having regular check ins, listening and understanding causes and effects of fatigue</a:t>
          </a:r>
          <a:endParaRPr lang="en-US" sz="1400">
            <a:solidFill>
              <a:srgbClr val="336699"/>
            </a:solidFill>
            <a:latin typeface="Arial"/>
            <a:cs typeface="Arial"/>
          </a:endParaRPr>
        </a:p>
      </dgm:t>
    </dgm:pt>
    <dgm:pt modelId="{F2BEB3E1-887C-484B-A3B3-C3EAA50EC254}" type="sibTrans" cxnId="{3498F316-3796-46EF-B45B-7A10AF9C2128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9F5BD-C02F-4AC7-B953-F9E842AAA6A5}" type="parTrans" cxnId="{3498F316-3796-46EF-B45B-7A10AF9C2128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1412C-B581-476E-B865-223825CEBC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i="0" u="none">
              <a:solidFill>
                <a:srgbClr val="336699"/>
              </a:solidFill>
              <a:latin typeface="Arial"/>
              <a:cs typeface="Arial"/>
            </a:rPr>
            <a:t>Positive approach: Providing resources that can be used by employees and managers to help understand fatigue</a:t>
          </a:r>
          <a:endParaRPr lang="en-US" sz="1400">
            <a:solidFill>
              <a:srgbClr val="336699"/>
            </a:solidFill>
            <a:latin typeface="Arial"/>
            <a:cs typeface="Arial"/>
          </a:endParaRPr>
        </a:p>
      </dgm:t>
    </dgm:pt>
    <dgm:pt modelId="{FB60193F-8E97-4D32-91EA-308540530469}" type="parTrans" cxnId="{9073101C-A8B7-4487-9873-00FAAF37B032}">
      <dgm:prSet/>
      <dgm:spPr/>
      <dgm:t>
        <a:bodyPr/>
        <a:lstStyle/>
        <a:p>
          <a:endParaRPr lang="en-GB"/>
        </a:p>
      </dgm:t>
    </dgm:pt>
    <dgm:pt modelId="{3D54FBBF-5207-438F-824E-F280170FC145}" type="sibTrans" cxnId="{9073101C-A8B7-4487-9873-00FAAF37B032}">
      <dgm:prSet/>
      <dgm:spPr/>
      <dgm:t>
        <a:bodyPr/>
        <a:lstStyle/>
        <a:p>
          <a:endParaRPr lang="en-GB"/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5" custLinFactNeighborX="2998" custLinFactNeighborY="1963"/>
      <dgm:spPr>
        <a:solidFill>
          <a:srgbClr val="E4E9F3"/>
        </a:solidFill>
      </dgm:spPr>
    </dgm:pt>
    <dgm:pt modelId="{3803FB98-6041-4212-A597-E57FA3522139}" type="pres">
      <dgm:prSet presAssocID="{BDA8C7BC-CDBC-4D45-A9F3-2D7C2E9D2573}" presName="iconRect" presStyleLbl="node1" presStyleIdx="0" presStyleCnt="5" custLinFactNeighborY="406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5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AFB959EC-A0AA-48A7-82F2-63739EFC1EDC}" type="pres">
      <dgm:prSet presAssocID="{529B8973-3503-4B71-B7D5-850725A985EE}" presName="compNode" presStyleCnt="0"/>
      <dgm:spPr/>
    </dgm:pt>
    <dgm:pt modelId="{DE9BF80B-1FD6-4EC4-8AEE-183F6E757180}" type="pres">
      <dgm:prSet presAssocID="{529B8973-3503-4B71-B7D5-850725A985EE}" presName="bgRect" presStyleLbl="bgShp" presStyleIdx="1" presStyleCnt="5"/>
      <dgm:spPr>
        <a:solidFill>
          <a:srgbClr val="E4E9F3"/>
        </a:solidFill>
      </dgm:spPr>
    </dgm:pt>
    <dgm:pt modelId="{43AA83D4-5ED9-456A-BA60-77FA749DAF62}" type="pres">
      <dgm:prSet presAssocID="{529B8973-3503-4B71-B7D5-850725A985EE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Iceberg with solid fill"/>
        </a:ext>
      </dgm:extLst>
    </dgm:pt>
    <dgm:pt modelId="{4073C86C-F2BE-4539-8DD7-214546091BED}" type="pres">
      <dgm:prSet presAssocID="{529B8973-3503-4B71-B7D5-850725A985EE}" presName="spaceRect" presStyleCnt="0"/>
      <dgm:spPr/>
    </dgm:pt>
    <dgm:pt modelId="{80A9FE94-A690-434E-9ADF-0495F96B78A8}" type="pres">
      <dgm:prSet presAssocID="{529B8973-3503-4B71-B7D5-850725A985EE}" presName="parTx" presStyleLbl="revTx" presStyleIdx="1" presStyleCnt="5">
        <dgm:presLayoutVars>
          <dgm:chMax val="0"/>
          <dgm:chPref val="0"/>
        </dgm:presLayoutVars>
      </dgm:prSet>
      <dgm:spPr/>
    </dgm:pt>
    <dgm:pt modelId="{29CE09AA-9D48-44A0-B369-05712590C3FF}" type="pres">
      <dgm:prSet presAssocID="{1E4DE839-D4E0-4B84-A4DA-2CE78D6DB4D8}" presName="sibTrans" presStyleCnt="0"/>
      <dgm:spPr/>
    </dgm:pt>
    <dgm:pt modelId="{CE773816-D554-425D-AF6F-DC0D334D16D9}" type="pres">
      <dgm:prSet presAssocID="{12B15D29-62F2-4A73-B6AE-153121F64CD0}" presName="compNode" presStyleCnt="0"/>
      <dgm:spPr/>
    </dgm:pt>
    <dgm:pt modelId="{E50FD14B-829F-400E-A4D5-C005B3DF3720}" type="pres">
      <dgm:prSet presAssocID="{12B15D29-62F2-4A73-B6AE-153121F64CD0}" presName="bgRect" presStyleLbl="bgShp" presStyleIdx="2" presStyleCnt="5"/>
      <dgm:spPr>
        <a:solidFill>
          <a:srgbClr val="E4E9F3"/>
        </a:solidFill>
      </dgm:spPr>
    </dgm:pt>
    <dgm:pt modelId="{D96A529B-A92A-42FC-9505-C66C340AFE53}" type="pres">
      <dgm:prSet presAssocID="{12B15D29-62F2-4A73-B6AE-153121F64CD0}" presName="iconRect" presStyleLbl="node1" presStyleIdx="2" presStyleCnt="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5C084DB-2F6D-47A8-A3CF-2345F5EC8F8B}" type="pres">
      <dgm:prSet presAssocID="{12B15D29-62F2-4A73-B6AE-153121F64CD0}" presName="spaceRect" presStyleCnt="0"/>
      <dgm:spPr/>
    </dgm:pt>
    <dgm:pt modelId="{AF3E245A-4184-4445-B825-640B7A52B3FD}" type="pres">
      <dgm:prSet presAssocID="{12B15D29-62F2-4A73-B6AE-153121F64CD0}" presName="parTx" presStyleLbl="revTx" presStyleIdx="2" presStyleCnt="5">
        <dgm:presLayoutVars>
          <dgm:chMax val="0"/>
          <dgm:chPref val="0"/>
        </dgm:presLayoutVars>
      </dgm:prSet>
      <dgm:spPr/>
    </dgm:pt>
    <dgm:pt modelId="{F4CB5FCC-7A93-4293-84E1-33A1D7810556}" type="pres">
      <dgm:prSet presAssocID="{E4388D5A-18C1-4F3B-9E64-0665CD91B726}" presName="sibTrans" presStyleCnt="0"/>
      <dgm:spPr/>
    </dgm:pt>
    <dgm:pt modelId="{4B4D7DAD-ECDF-4C45-816B-3A1A8238EF84}" type="pres">
      <dgm:prSet presAssocID="{A0B22EA5-97C5-4D3F-811B-7F6BADD5C954}" presName="compNode" presStyleCnt="0"/>
      <dgm:spPr/>
    </dgm:pt>
    <dgm:pt modelId="{D7A2C4D6-803D-41C5-B28A-85602FE17088}" type="pres">
      <dgm:prSet presAssocID="{A0B22EA5-97C5-4D3F-811B-7F6BADD5C954}" presName="bgRect" presStyleLbl="bgShp" presStyleIdx="3" presStyleCnt="5"/>
      <dgm:spPr>
        <a:solidFill>
          <a:srgbClr val="E4E9F3"/>
        </a:solidFill>
      </dgm:spPr>
    </dgm:pt>
    <dgm:pt modelId="{E9754AC9-FCE9-46C1-8985-3659F706EAB6}" type="pres">
      <dgm:prSet presAssocID="{A0B22EA5-97C5-4D3F-811B-7F6BADD5C954}" presName="iconRect" presStyleLbl="node1" presStyleIdx="3" presStyleCnt="5" custLinFactNeighborY="0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5E18E45A-6BCC-40FB-A724-62F5E26B177D}" type="pres">
      <dgm:prSet presAssocID="{A0B22EA5-97C5-4D3F-811B-7F6BADD5C954}" presName="spaceRect" presStyleCnt="0"/>
      <dgm:spPr/>
    </dgm:pt>
    <dgm:pt modelId="{C90D1AA5-D5F7-4D34-B2DB-DEB43F580502}" type="pres">
      <dgm:prSet presAssocID="{A0B22EA5-97C5-4D3F-811B-7F6BADD5C954}" presName="parTx" presStyleLbl="revTx" presStyleIdx="3" presStyleCnt="5">
        <dgm:presLayoutVars>
          <dgm:chMax val="0"/>
          <dgm:chPref val="0"/>
        </dgm:presLayoutVars>
      </dgm:prSet>
      <dgm:spPr/>
    </dgm:pt>
    <dgm:pt modelId="{6F81DEBA-850A-47AA-8E7E-F3E246583579}" type="pres">
      <dgm:prSet presAssocID="{F2BEB3E1-887C-484B-A3B3-C3EAA50EC254}" presName="sibTrans" presStyleCnt="0"/>
      <dgm:spPr/>
    </dgm:pt>
    <dgm:pt modelId="{42D84C8C-50CC-4EEB-82DB-5ACD8D43101A}" type="pres">
      <dgm:prSet presAssocID="{F681412C-B581-476E-B865-223825CEBC45}" presName="compNode" presStyleCnt="0"/>
      <dgm:spPr/>
    </dgm:pt>
    <dgm:pt modelId="{E1BB4FCE-A467-4DD8-8AF2-333ACD2F4E0E}" type="pres">
      <dgm:prSet presAssocID="{F681412C-B581-476E-B865-223825CEBC45}" presName="bgRect" presStyleLbl="bgShp" presStyleIdx="4" presStyleCnt="5"/>
      <dgm:spPr>
        <a:solidFill>
          <a:srgbClr val="E4E9F3"/>
        </a:solidFill>
      </dgm:spPr>
    </dgm:pt>
    <dgm:pt modelId="{28AA1105-BF6C-494C-A0AF-F1F5E3F10735}" type="pres">
      <dgm:prSet presAssocID="{F681412C-B581-476E-B865-223825CEBC45}" presName="iconRect" presStyleLbl="node1" presStyleIdx="4" presStyleCnt="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770BA49A-9BCC-44C9-AD21-F0685DA47233}" type="pres">
      <dgm:prSet presAssocID="{F681412C-B581-476E-B865-223825CEBC45}" presName="spaceRect" presStyleCnt="0"/>
      <dgm:spPr/>
    </dgm:pt>
    <dgm:pt modelId="{C1EDAD51-E95C-447E-AF78-C8AAC0B27732}" type="pres">
      <dgm:prSet presAssocID="{F681412C-B581-476E-B865-223825CEBC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BA42300-8B03-4D24-8607-752CBA0B13E0}" type="presOf" srcId="{F681412C-B581-476E-B865-223825CEBC45}" destId="{C1EDAD51-E95C-447E-AF78-C8AAC0B27732}" srcOrd="0" destOrd="0" presId="urn:microsoft.com/office/officeart/2018/2/layout/IconVerticalSolidList"/>
    <dgm:cxn modelId="{3498F316-3796-46EF-B45B-7A10AF9C2128}" srcId="{11632C0B-17E6-456E-8232-4D7B25442239}" destId="{A0B22EA5-97C5-4D3F-811B-7F6BADD5C954}" srcOrd="3" destOrd="0" parTransId="{F899F5BD-C02F-4AC7-B953-F9E842AAA6A5}" sibTransId="{F2BEB3E1-887C-484B-A3B3-C3EAA50EC254}"/>
    <dgm:cxn modelId="{9073101C-A8B7-4487-9873-00FAAF37B032}" srcId="{11632C0B-17E6-456E-8232-4D7B25442239}" destId="{F681412C-B581-476E-B865-223825CEBC45}" srcOrd="4" destOrd="0" parTransId="{FB60193F-8E97-4D32-91EA-308540530469}" sibTransId="{3D54FBBF-5207-438F-824E-F280170FC145}"/>
    <dgm:cxn modelId="{E582631D-767A-4C01-A286-DA6CC2307E66}" type="presOf" srcId="{A0B22EA5-97C5-4D3F-811B-7F6BADD5C954}" destId="{C90D1AA5-D5F7-4D34-B2DB-DEB43F580502}" srcOrd="0" destOrd="0" presId="urn:microsoft.com/office/officeart/2018/2/layout/IconVerticalSolidList"/>
    <dgm:cxn modelId="{29470B3B-FC6C-4398-B015-D485A0E9C79D}" srcId="{11632C0B-17E6-456E-8232-4D7B25442239}" destId="{12B15D29-62F2-4A73-B6AE-153121F64CD0}" srcOrd="2" destOrd="0" parTransId="{B9724601-FC85-45DD-AB7F-730DB943EE5B}" sibTransId="{E4388D5A-18C1-4F3B-9E64-0665CD91B726}"/>
    <dgm:cxn modelId="{BEA0F2A0-F56C-4E43-8343-A574BB8FF882}" type="presOf" srcId="{529B8973-3503-4B71-B7D5-850725A985EE}" destId="{80A9FE94-A690-434E-9ADF-0495F96B78A8}" srcOrd="0" destOrd="0" presId="urn:microsoft.com/office/officeart/2018/2/layout/IconVerticalSolidList"/>
    <dgm:cxn modelId="{3AE766AD-8F08-4BBB-BE86-5E8D87F92EC8}" type="presOf" srcId="{12B15D29-62F2-4A73-B6AE-153121F64CD0}" destId="{AF3E245A-4184-4445-B825-640B7A52B3FD}" srcOrd="0" destOrd="0" presId="urn:microsoft.com/office/officeart/2018/2/layout/IconVerticalSolidList"/>
    <dgm:cxn modelId="{D69AEAB1-BE43-41B2-9988-B0A537AFBFB2}" type="presOf" srcId="{BDA8C7BC-CDBC-4D45-A9F3-2D7C2E9D2573}" destId="{7203FE41-3E37-47C2-BACF-EE23A6F63360}" srcOrd="0" destOrd="0" presId="urn:microsoft.com/office/officeart/2018/2/layout/IconVerticalSolidList"/>
    <dgm:cxn modelId="{5CA62EBB-FBF5-4CBD-80AE-6AE57BD5B7C1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375494FE-ADC0-4584-9DF1-468DC7AB7D61}" srcId="{11632C0B-17E6-456E-8232-4D7B25442239}" destId="{529B8973-3503-4B71-B7D5-850725A985EE}" srcOrd="1" destOrd="0" parTransId="{F3850E77-FEB1-41DF-9B45-6F83809E6F9E}" sibTransId="{1E4DE839-D4E0-4B84-A4DA-2CE78D6DB4D8}"/>
    <dgm:cxn modelId="{78AC89E5-B98F-472F-AD2F-C8EECDA202A8}" type="presParOf" srcId="{0DC8ECC6-B6AD-490C-AF3A-C46DB2C9C17E}" destId="{39D0CE62-0866-4C56-999B-40283F838325}" srcOrd="0" destOrd="0" presId="urn:microsoft.com/office/officeart/2018/2/layout/IconVerticalSolidList"/>
    <dgm:cxn modelId="{D926EAEB-ABE8-464F-91C8-8A9771169FBE}" type="presParOf" srcId="{39D0CE62-0866-4C56-999B-40283F838325}" destId="{3673BA86-2498-4D9C-B6B5-55853A3E5FFE}" srcOrd="0" destOrd="0" presId="urn:microsoft.com/office/officeart/2018/2/layout/IconVerticalSolidList"/>
    <dgm:cxn modelId="{0DE230BE-4E92-4C4D-ACC9-361B076645C0}" type="presParOf" srcId="{39D0CE62-0866-4C56-999B-40283F838325}" destId="{3803FB98-6041-4212-A597-E57FA3522139}" srcOrd="1" destOrd="0" presId="urn:microsoft.com/office/officeart/2018/2/layout/IconVerticalSolidList"/>
    <dgm:cxn modelId="{5BA96C6C-7178-4B24-ABE6-70B2A373BC85}" type="presParOf" srcId="{39D0CE62-0866-4C56-999B-40283F838325}" destId="{989C2957-48FD-40F2-A78E-6447BE4E24BD}" srcOrd="2" destOrd="0" presId="urn:microsoft.com/office/officeart/2018/2/layout/IconVerticalSolidList"/>
    <dgm:cxn modelId="{A094935D-260C-4BDC-84B4-B878477BBAF5}" type="presParOf" srcId="{39D0CE62-0866-4C56-999B-40283F838325}" destId="{7203FE41-3E37-47C2-BACF-EE23A6F63360}" srcOrd="3" destOrd="0" presId="urn:microsoft.com/office/officeart/2018/2/layout/IconVerticalSolidList"/>
    <dgm:cxn modelId="{E926FD36-E794-4553-87BD-F5A83E3F1CB1}" type="presParOf" srcId="{0DC8ECC6-B6AD-490C-AF3A-C46DB2C9C17E}" destId="{A9115723-2661-4BB1-AF83-8C22614CF088}" srcOrd="1" destOrd="0" presId="urn:microsoft.com/office/officeart/2018/2/layout/IconVerticalSolidList"/>
    <dgm:cxn modelId="{B553C04B-19FE-419A-9FFB-92908C7BA2A5}" type="presParOf" srcId="{0DC8ECC6-B6AD-490C-AF3A-C46DB2C9C17E}" destId="{AFB959EC-A0AA-48A7-82F2-63739EFC1EDC}" srcOrd="2" destOrd="0" presId="urn:microsoft.com/office/officeart/2018/2/layout/IconVerticalSolidList"/>
    <dgm:cxn modelId="{AA33A8B0-7218-40B0-9889-FB2F794F9A84}" type="presParOf" srcId="{AFB959EC-A0AA-48A7-82F2-63739EFC1EDC}" destId="{DE9BF80B-1FD6-4EC4-8AEE-183F6E757180}" srcOrd="0" destOrd="0" presId="urn:microsoft.com/office/officeart/2018/2/layout/IconVerticalSolidList"/>
    <dgm:cxn modelId="{4236DC76-1A43-440A-9C84-A40CF1D55DB5}" type="presParOf" srcId="{AFB959EC-A0AA-48A7-82F2-63739EFC1EDC}" destId="{43AA83D4-5ED9-456A-BA60-77FA749DAF62}" srcOrd="1" destOrd="0" presId="urn:microsoft.com/office/officeart/2018/2/layout/IconVerticalSolidList"/>
    <dgm:cxn modelId="{D6549F8F-24F3-40F2-B4FC-7633D159042C}" type="presParOf" srcId="{AFB959EC-A0AA-48A7-82F2-63739EFC1EDC}" destId="{4073C86C-F2BE-4539-8DD7-214546091BED}" srcOrd="2" destOrd="0" presId="urn:microsoft.com/office/officeart/2018/2/layout/IconVerticalSolidList"/>
    <dgm:cxn modelId="{473C8AEB-6604-439A-8AB5-84EAB835A7D4}" type="presParOf" srcId="{AFB959EC-A0AA-48A7-82F2-63739EFC1EDC}" destId="{80A9FE94-A690-434E-9ADF-0495F96B78A8}" srcOrd="3" destOrd="0" presId="urn:microsoft.com/office/officeart/2018/2/layout/IconVerticalSolidList"/>
    <dgm:cxn modelId="{53627693-9294-48A1-BC76-1EC24882511C}" type="presParOf" srcId="{0DC8ECC6-B6AD-490C-AF3A-C46DB2C9C17E}" destId="{29CE09AA-9D48-44A0-B369-05712590C3FF}" srcOrd="3" destOrd="0" presId="urn:microsoft.com/office/officeart/2018/2/layout/IconVerticalSolidList"/>
    <dgm:cxn modelId="{ECBEFC2B-AEFD-4F5A-8376-F21A0BDCCFB8}" type="presParOf" srcId="{0DC8ECC6-B6AD-490C-AF3A-C46DB2C9C17E}" destId="{CE773816-D554-425D-AF6F-DC0D334D16D9}" srcOrd="4" destOrd="0" presId="urn:microsoft.com/office/officeart/2018/2/layout/IconVerticalSolidList"/>
    <dgm:cxn modelId="{4DF15F71-D279-4A03-88A4-F7A3EDB18106}" type="presParOf" srcId="{CE773816-D554-425D-AF6F-DC0D334D16D9}" destId="{E50FD14B-829F-400E-A4D5-C005B3DF3720}" srcOrd="0" destOrd="0" presId="urn:microsoft.com/office/officeart/2018/2/layout/IconVerticalSolidList"/>
    <dgm:cxn modelId="{42EB2076-D28E-40B0-BE00-469ECFF544C4}" type="presParOf" srcId="{CE773816-D554-425D-AF6F-DC0D334D16D9}" destId="{D96A529B-A92A-42FC-9505-C66C340AFE53}" srcOrd="1" destOrd="0" presId="urn:microsoft.com/office/officeart/2018/2/layout/IconVerticalSolidList"/>
    <dgm:cxn modelId="{3EA57EAE-7DAC-437E-BFD2-782A27B4ACE2}" type="presParOf" srcId="{CE773816-D554-425D-AF6F-DC0D334D16D9}" destId="{D5C084DB-2F6D-47A8-A3CF-2345F5EC8F8B}" srcOrd="2" destOrd="0" presId="urn:microsoft.com/office/officeart/2018/2/layout/IconVerticalSolidList"/>
    <dgm:cxn modelId="{07851D04-EAC7-4DA1-A864-4E43675ECE86}" type="presParOf" srcId="{CE773816-D554-425D-AF6F-DC0D334D16D9}" destId="{AF3E245A-4184-4445-B825-640B7A52B3FD}" srcOrd="3" destOrd="0" presId="urn:microsoft.com/office/officeart/2018/2/layout/IconVerticalSolidList"/>
    <dgm:cxn modelId="{A4B422A2-C0E1-42B3-B003-73B6D9FF4F04}" type="presParOf" srcId="{0DC8ECC6-B6AD-490C-AF3A-C46DB2C9C17E}" destId="{F4CB5FCC-7A93-4293-84E1-33A1D7810556}" srcOrd="5" destOrd="0" presId="urn:microsoft.com/office/officeart/2018/2/layout/IconVerticalSolidList"/>
    <dgm:cxn modelId="{2936C698-71EF-4572-9DC1-6C549431F8FE}" type="presParOf" srcId="{0DC8ECC6-B6AD-490C-AF3A-C46DB2C9C17E}" destId="{4B4D7DAD-ECDF-4C45-816B-3A1A8238EF84}" srcOrd="6" destOrd="0" presId="urn:microsoft.com/office/officeart/2018/2/layout/IconVerticalSolidList"/>
    <dgm:cxn modelId="{E9B5F32A-53F7-49F9-A161-1A470AA68EC3}" type="presParOf" srcId="{4B4D7DAD-ECDF-4C45-816B-3A1A8238EF84}" destId="{D7A2C4D6-803D-41C5-B28A-85602FE17088}" srcOrd="0" destOrd="0" presId="urn:microsoft.com/office/officeart/2018/2/layout/IconVerticalSolidList"/>
    <dgm:cxn modelId="{73E975D0-9876-4AEB-A8E9-BDD7A2D90E59}" type="presParOf" srcId="{4B4D7DAD-ECDF-4C45-816B-3A1A8238EF84}" destId="{E9754AC9-FCE9-46C1-8985-3659F706EAB6}" srcOrd="1" destOrd="0" presId="urn:microsoft.com/office/officeart/2018/2/layout/IconVerticalSolidList"/>
    <dgm:cxn modelId="{63A8C1C6-9E69-4F7E-939B-31866FE5F572}" type="presParOf" srcId="{4B4D7DAD-ECDF-4C45-816B-3A1A8238EF84}" destId="{5E18E45A-6BCC-40FB-A724-62F5E26B177D}" srcOrd="2" destOrd="0" presId="urn:microsoft.com/office/officeart/2018/2/layout/IconVerticalSolidList"/>
    <dgm:cxn modelId="{11C0FE2A-BF25-4ABE-BEAF-23ADF4D28E91}" type="presParOf" srcId="{4B4D7DAD-ECDF-4C45-816B-3A1A8238EF84}" destId="{C90D1AA5-D5F7-4D34-B2DB-DEB43F580502}" srcOrd="3" destOrd="0" presId="urn:microsoft.com/office/officeart/2018/2/layout/IconVerticalSolidList"/>
    <dgm:cxn modelId="{2AC2FA76-D830-4F70-B917-6E11E1758D90}" type="presParOf" srcId="{0DC8ECC6-B6AD-490C-AF3A-C46DB2C9C17E}" destId="{6F81DEBA-850A-47AA-8E7E-F3E246583579}" srcOrd="7" destOrd="0" presId="urn:microsoft.com/office/officeart/2018/2/layout/IconVerticalSolidList"/>
    <dgm:cxn modelId="{2CB8C225-88B4-43EF-B980-0FB179ABDBC9}" type="presParOf" srcId="{0DC8ECC6-B6AD-490C-AF3A-C46DB2C9C17E}" destId="{42D84C8C-50CC-4EEB-82DB-5ACD8D43101A}" srcOrd="8" destOrd="0" presId="urn:microsoft.com/office/officeart/2018/2/layout/IconVerticalSolidList"/>
    <dgm:cxn modelId="{DA3C026D-A8E8-4F51-AB91-8CCF4320DC7B}" type="presParOf" srcId="{42D84C8C-50CC-4EEB-82DB-5ACD8D43101A}" destId="{E1BB4FCE-A467-4DD8-8AF2-333ACD2F4E0E}" srcOrd="0" destOrd="0" presId="urn:microsoft.com/office/officeart/2018/2/layout/IconVerticalSolidList"/>
    <dgm:cxn modelId="{4557F798-9558-4AF3-8B83-B6B6D26563E0}" type="presParOf" srcId="{42D84C8C-50CC-4EEB-82DB-5ACD8D43101A}" destId="{28AA1105-BF6C-494C-A0AF-F1F5E3F10735}" srcOrd="1" destOrd="0" presId="urn:microsoft.com/office/officeart/2018/2/layout/IconVerticalSolidList"/>
    <dgm:cxn modelId="{AE1EA586-261C-4B61-BC52-25C37EE9D551}" type="presParOf" srcId="{42D84C8C-50CC-4EEB-82DB-5ACD8D43101A}" destId="{770BA49A-9BCC-44C9-AD21-F0685DA47233}" srcOrd="2" destOrd="0" presId="urn:microsoft.com/office/officeart/2018/2/layout/IconVerticalSolidList"/>
    <dgm:cxn modelId="{DFE6AD94-7DDD-44CF-8354-9CFFBC206EFE}" type="presParOf" srcId="{42D84C8C-50CC-4EEB-82DB-5ACD8D43101A}" destId="{C1EDAD51-E95C-447E-AF78-C8AAC0B2773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>
              <a:solidFill>
                <a:srgbClr val="4478A8"/>
              </a:solidFill>
              <a:latin typeface="Arial"/>
              <a:cs typeface="Arial"/>
            </a:rPr>
            <a:t>There are legal responsibilities on your organisation to effectively risk assess fatigue </a:t>
          </a:r>
          <a:endParaRPr lang="en-US" sz="1600" b="0">
            <a:solidFill>
              <a:srgbClr val="4478A8"/>
            </a:solidFill>
            <a:latin typeface="Arial"/>
            <a:cs typeface="Arial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15D29-62F2-4A73-B6AE-153121F64C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There are many ways you can support your own interaction with your work to keep you and your teammates safe from the risks of fatigue </a:t>
          </a:r>
        </a:p>
      </dgm:t>
    </dgm:pt>
    <dgm:pt modelId="{B9724601-FC85-45DD-AB7F-730DB943EE5B}" type="parTrans" cxnId="{29470B3B-FC6C-4398-B015-D485A0E9C79D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88D5A-18C1-4F3B-9E64-0665CD91B726}" type="sibTrans" cxnId="{29470B3B-FC6C-4398-B015-D485A0E9C79D}">
      <dgm:prSet/>
      <dgm:spPr/>
      <dgm:t>
        <a:bodyPr/>
        <a:lstStyle/>
        <a:p>
          <a:endParaRPr lang="en-US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B8973-3503-4B71-B7D5-850725A98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There are clear policies and practices that should be in place to effectively manage fatigue within your organisation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1E4DE839-D4E0-4B84-A4DA-2CE78D6DB4D8}" type="sibTrans" cxnId="{375494FE-ADC0-4584-9DF1-468DC7AB7D61}">
      <dgm:prSet/>
      <dgm:spPr/>
      <dgm:t>
        <a:bodyPr/>
        <a:lstStyle/>
        <a:p>
          <a:endParaRPr lang="en-GB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50E77-FEB1-41DF-9B45-6F83809E6F9E}" type="parTrans" cxnId="{375494FE-ADC0-4584-9DF1-468DC7AB7D61}">
      <dgm:prSet/>
      <dgm:spPr/>
      <dgm:t>
        <a:bodyPr/>
        <a:lstStyle/>
        <a:p>
          <a:endParaRPr lang="en-GB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3" custLinFactNeighborX="283" custLinFactNeighborY="-4806"/>
      <dgm:spPr>
        <a:solidFill>
          <a:srgbClr val="E4E9F3"/>
        </a:solidFill>
      </dgm:spPr>
    </dgm:pt>
    <dgm:pt modelId="{3803FB98-6041-4212-A597-E57FA3522139}" type="pres">
      <dgm:prSet presAssocID="{BDA8C7BC-CDBC-4D45-A9F3-2D7C2E9D2573}" presName="iconRect" presStyleLbl="node1" presStyleIdx="0" presStyleCnt="3" custLinFactNeighborY="4060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3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AFB959EC-A0AA-48A7-82F2-63739EFC1EDC}" type="pres">
      <dgm:prSet presAssocID="{529B8973-3503-4B71-B7D5-850725A985EE}" presName="compNode" presStyleCnt="0"/>
      <dgm:spPr/>
    </dgm:pt>
    <dgm:pt modelId="{DE9BF80B-1FD6-4EC4-8AEE-183F6E757180}" type="pres">
      <dgm:prSet presAssocID="{529B8973-3503-4B71-B7D5-850725A985EE}" presName="bgRect" presStyleLbl="bgShp" presStyleIdx="1" presStyleCnt="3"/>
      <dgm:spPr>
        <a:solidFill>
          <a:srgbClr val="E4E9F3"/>
        </a:solidFill>
      </dgm:spPr>
    </dgm:pt>
    <dgm:pt modelId="{43AA83D4-5ED9-456A-BA60-77FA749DAF62}" type="pres">
      <dgm:prSet presAssocID="{529B8973-3503-4B71-B7D5-850725A985EE}" presName="iconRect" presStyleLbl="node1" presStyleIdx="1" presStyleCnt="3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Iceberg with solid fill"/>
        </a:ext>
      </dgm:extLst>
    </dgm:pt>
    <dgm:pt modelId="{4073C86C-F2BE-4539-8DD7-214546091BED}" type="pres">
      <dgm:prSet presAssocID="{529B8973-3503-4B71-B7D5-850725A985EE}" presName="spaceRect" presStyleCnt="0"/>
      <dgm:spPr/>
    </dgm:pt>
    <dgm:pt modelId="{80A9FE94-A690-434E-9ADF-0495F96B78A8}" type="pres">
      <dgm:prSet presAssocID="{529B8973-3503-4B71-B7D5-850725A985EE}" presName="parTx" presStyleLbl="revTx" presStyleIdx="1" presStyleCnt="3">
        <dgm:presLayoutVars>
          <dgm:chMax val="0"/>
          <dgm:chPref val="0"/>
        </dgm:presLayoutVars>
      </dgm:prSet>
      <dgm:spPr/>
    </dgm:pt>
    <dgm:pt modelId="{29CE09AA-9D48-44A0-B369-05712590C3FF}" type="pres">
      <dgm:prSet presAssocID="{1E4DE839-D4E0-4B84-A4DA-2CE78D6DB4D8}" presName="sibTrans" presStyleCnt="0"/>
      <dgm:spPr/>
    </dgm:pt>
    <dgm:pt modelId="{CE773816-D554-425D-AF6F-DC0D334D16D9}" type="pres">
      <dgm:prSet presAssocID="{12B15D29-62F2-4A73-B6AE-153121F64CD0}" presName="compNode" presStyleCnt="0"/>
      <dgm:spPr/>
    </dgm:pt>
    <dgm:pt modelId="{E50FD14B-829F-400E-A4D5-C005B3DF3720}" type="pres">
      <dgm:prSet presAssocID="{12B15D29-62F2-4A73-B6AE-153121F64CD0}" presName="bgRect" presStyleLbl="bgShp" presStyleIdx="2" presStyleCnt="3"/>
      <dgm:spPr>
        <a:solidFill>
          <a:srgbClr val="E4E9F3"/>
        </a:solidFill>
      </dgm:spPr>
    </dgm:pt>
    <dgm:pt modelId="{D96A529B-A92A-42FC-9505-C66C340AFE53}" type="pres">
      <dgm:prSet presAssocID="{12B15D29-62F2-4A73-B6AE-153121F64CD0}" presName="iconRect" presStyleLbl="node1" presStyleIdx="2" presStyleCnt="3"/>
      <dgm:spPr>
        <a:solidFill>
          <a:srgbClr val="4478A8"/>
        </a:solidFill>
        <a:ln>
          <a:solidFill>
            <a:srgbClr val="7C9AC0"/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5C084DB-2F6D-47A8-A3CF-2345F5EC8F8B}" type="pres">
      <dgm:prSet presAssocID="{12B15D29-62F2-4A73-B6AE-153121F64CD0}" presName="spaceRect" presStyleCnt="0"/>
      <dgm:spPr/>
    </dgm:pt>
    <dgm:pt modelId="{AF3E245A-4184-4445-B825-640B7A52B3FD}" type="pres">
      <dgm:prSet presAssocID="{12B15D29-62F2-4A73-B6AE-153121F64CD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9470B3B-FC6C-4398-B015-D485A0E9C79D}" srcId="{11632C0B-17E6-456E-8232-4D7B25442239}" destId="{12B15D29-62F2-4A73-B6AE-153121F64CD0}" srcOrd="2" destOrd="0" parTransId="{B9724601-FC85-45DD-AB7F-730DB943EE5B}" sibTransId="{E4388D5A-18C1-4F3B-9E64-0665CD91B726}"/>
    <dgm:cxn modelId="{BEA0F2A0-F56C-4E43-8343-A574BB8FF882}" type="presOf" srcId="{529B8973-3503-4B71-B7D5-850725A985EE}" destId="{80A9FE94-A690-434E-9ADF-0495F96B78A8}" srcOrd="0" destOrd="0" presId="urn:microsoft.com/office/officeart/2018/2/layout/IconVerticalSolidList"/>
    <dgm:cxn modelId="{3AE766AD-8F08-4BBB-BE86-5E8D87F92EC8}" type="presOf" srcId="{12B15D29-62F2-4A73-B6AE-153121F64CD0}" destId="{AF3E245A-4184-4445-B825-640B7A52B3FD}" srcOrd="0" destOrd="0" presId="urn:microsoft.com/office/officeart/2018/2/layout/IconVerticalSolidList"/>
    <dgm:cxn modelId="{D69AEAB1-BE43-41B2-9988-B0A537AFBFB2}" type="presOf" srcId="{BDA8C7BC-CDBC-4D45-A9F3-2D7C2E9D2573}" destId="{7203FE41-3E37-47C2-BACF-EE23A6F63360}" srcOrd="0" destOrd="0" presId="urn:microsoft.com/office/officeart/2018/2/layout/IconVerticalSolidList"/>
    <dgm:cxn modelId="{5CA62EBB-FBF5-4CBD-80AE-6AE57BD5B7C1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375494FE-ADC0-4584-9DF1-468DC7AB7D61}" srcId="{11632C0B-17E6-456E-8232-4D7B25442239}" destId="{529B8973-3503-4B71-B7D5-850725A985EE}" srcOrd="1" destOrd="0" parTransId="{F3850E77-FEB1-41DF-9B45-6F83809E6F9E}" sibTransId="{1E4DE839-D4E0-4B84-A4DA-2CE78D6DB4D8}"/>
    <dgm:cxn modelId="{78AC89E5-B98F-472F-AD2F-C8EECDA202A8}" type="presParOf" srcId="{0DC8ECC6-B6AD-490C-AF3A-C46DB2C9C17E}" destId="{39D0CE62-0866-4C56-999B-40283F838325}" srcOrd="0" destOrd="0" presId="urn:microsoft.com/office/officeart/2018/2/layout/IconVerticalSolidList"/>
    <dgm:cxn modelId="{D926EAEB-ABE8-464F-91C8-8A9771169FBE}" type="presParOf" srcId="{39D0CE62-0866-4C56-999B-40283F838325}" destId="{3673BA86-2498-4D9C-B6B5-55853A3E5FFE}" srcOrd="0" destOrd="0" presId="urn:microsoft.com/office/officeart/2018/2/layout/IconVerticalSolidList"/>
    <dgm:cxn modelId="{0DE230BE-4E92-4C4D-ACC9-361B076645C0}" type="presParOf" srcId="{39D0CE62-0866-4C56-999B-40283F838325}" destId="{3803FB98-6041-4212-A597-E57FA3522139}" srcOrd="1" destOrd="0" presId="urn:microsoft.com/office/officeart/2018/2/layout/IconVerticalSolidList"/>
    <dgm:cxn modelId="{5BA96C6C-7178-4B24-ABE6-70B2A373BC85}" type="presParOf" srcId="{39D0CE62-0866-4C56-999B-40283F838325}" destId="{989C2957-48FD-40F2-A78E-6447BE4E24BD}" srcOrd="2" destOrd="0" presId="urn:microsoft.com/office/officeart/2018/2/layout/IconVerticalSolidList"/>
    <dgm:cxn modelId="{A094935D-260C-4BDC-84B4-B878477BBAF5}" type="presParOf" srcId="{39D0CE62-0866-4C56-999B-40283F838325}" destId="{7203FE41-3E37-47C2-BACF-EE23A6F63360}" srcOrd="3" destOrd="0" presId="urn:microsoft.com/office/officeart/2018/2/layout/IconVerticalSolidList"/>
    <dgm:cxn modelId="{E926FD36-E794-4553-87BD-F5A83E3F1CB1}" type="presParOf" srcId="{0DC8ECC6-B6AD-490C-AF3A-C46DB2C9C17E}" destId="{A9115723-2661-4BB1-AF83-8C22614CF088}" srcOrd="1" destOrd="0" presId="urn:microsoft.com/office/officeart/2018/2/layout/IconVerticalSolidList"/>
    <dgm:cxn modelId="{B553C04B-19FE-419A-9FFB-92908C7BA2A5}" type="presParOf" srcId="{0DC8ECC6-B6AD-490C-AF3A-C46DB2C9C17E}" destId="{AFB959EC-A0AA-48A7-82F2-63739EFC1EDC}" srcOrd="2" destOrd="0" presId="urn:microsoft.com/office/officeart/2018/2/layout/IconVerticalSolidList"/>
    <dgm:cxn modelId="{AA33A8B0-7218-40B0-9889-FB2F794F9A84}" type="presParOf" srcId="{AFB959EC-A0AA-48A7-82F2-63739EFC1EDC}" destId="{DE9BF80B-1FD6-4EC4-8AEE-183F6E757180}" srcOrd="0" destOrd="0" presId="urn:microsoft.com/office/officeart/2018/2/layout/IconVerticalSolidList"/>
    <dgm:cxn modelId="{4236DC76-1A43-440A-9C84-A40CF1D55DB5}" type="presParOf" srcId="{AFB959EC-A0AA-48A7-82F2-63739EFC1EDC}" destId="{43AA83D4-5ED9-456A-BA60-77FA749DAF62}" srcOrd="1" destOrd="0" presId="urn:microsoft.com/office/officeart/2018/2/layout/IconVerticalSolidList"/>
    <dgm:cxn modelId="{D6549F8F-24F3-40F2-B4FC-7633D159042C}" type="presParOf" srcId="{AFB959EC-A0AA-48A7-82F2-63739EFC1EDC}" destId="{4073C86C-F2BE-4539-8DD7-214546091BED}" srcOrd="2" destOrd="0" presId="urn:microsoft.com/office/officeart/2018/2/layout/IconVerticalSolidList"/>
    <dgm:cxn modelId="{473C8AEB-6604-439A-8AB5-84EAB835A7D4}" type="presParOf" srcId="{AFB959EC-A0AA-48A7-82F2-63739EFC1EDC}" destId="{80A9FE94-A690-434E-9ADF-0495F96B78A8}" srcOrd="3" destOrd="0" presId="urn:microsoft.com/office/officeart/2018/2/layout/IconVerticalSolidList"/>
    <dgm:cxn modelId="{53627693-9294-48A1-BC76-1EC24882511C}" type="presParOf" srcId="{0DC8ECC6-B6AD-490C-AF3A-C46DB2C9C17E}" destId="{29CE09AA-9D48-44A0-B369-05712590C3FF}" srcOrd="3" destOrd="0" presId="urn:microsoft.com/office/officeart/2018/2/layout/IconVerticalSolidList"/>
    <dgm:cxn modelId="{ECBEFC2B-AEFD-4F5A-8376-F21A0BDCCFB8}" type="presParOf" srcId="{0DC8ECC6-B6AD-490C-AF3A-C46DB2C9C17E}" destId="{CE773816-D554-425D-AF6F-DC0D334D16D9}" srcOrd="4" destOrd="0" presId="urn:microsoft.com/office/officeart/2018/2/layout/IconVerticalSolidList"/>
    <dgm:cxn modelId="{4DF15F71-D279-4A03-88A4-F7A3EDB18106}" type="presParOf" srcId="{CE773816-D554-425D-AF6F-DC0D334D16D9}" destId="{E50FD14B-829F-400E-A4D5-C005B3DF3720}" srcOrd="0" destOrd="0" presId="urn:microsoft.com/office/officeart/2018/2/layout/IconVerticalSolidList"/>
    <dgm:cxn modelId="{42EB2076-D28E-40B0-BE00-469ECFF544C4}" type="presParOf" srcId="{CE773816-D554-425D-AF6F-DC0D334D16D9}" destId="{D96A529B-A92A-42FC-9505-C66C340AFE53}" srcOrd="1" destOrd="0" presId="urn:microsoft.com/office/officeart/2018/2/layout/IconVerticalSolidList"/>
    <dgm:cxn modelId="{3EA57EAE-7DAC-437E-BFD2-782A27B4ACE2}" type="presParOf" srcId="{CE773816-D554-425D-AF6F-DC0D334D16D9}" destId="{D5C084DB-2F6D-47A8-A3CF-2345F5EC8F8B}" srcOrd="2" destOrd="0" presId="urn:microsoft.com/office/officeart/2018/2/layout/IconVerticalSolidList"/>
    <dgm:cxn modelId="{07851D04-EAC7-4DA1-A864-4E43675ECE86}" type="presParOf" srcId="{CE773816-D554-425D-AF6F-DC0D334D16D9}" destId="{AF3E245A-4184-4445-B825-640B7A52B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make you aware of the regulations governing fatigue management and understand what this means for you.</a:t>
          </a:r>
          <a:endParaRPr lang="en-GB" sz="160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C9B49-B0E7-4B85-A879-3DC1842EE681}">
      <dgm:prSet custT="1"/>
      <dgm:spPr>
        <a:solidFill>
          <a:srgbClr val="E4E9F3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the </a:t>
          </a:r>
          <a:r>
            <a:rPr lang="en-GB" sz="1600" kern="1200">
              <a:solidFill>
                <a:srgbClr val="4478A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organisational policies and procedures that should be in place to manage fatigue. </a:t>
          </a:r>
          <a:endParaRPr lang="en-GB" sz="160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2111D0A1-A1CE-41CF-8502-53FB19951A39}" type="parTrans" cxnId="{3750FF2B-3DE4-4697-8FEE-92D49A03B171}">
      <dgm:prSet/>
      <dgm:spPr/>
      <dgm:t>
        <a:bodyPr/>
        <a:lstStyle/>
        <a:p>
          <a:endParaRPr lang="en-GB"/>
        </a:p>
      </dgm:t>
    </dgm:pt>
    <dgm:pt modelId="{6F6A5075-F83E-4676-93C1-7CAF7A286CC2}" type="sibTrans" cxnId="{3750FF2B-3DE4-4697-8FEE-92D49A03B171}">
      <dgm:prSet/>
      <dgm:spPr/>
      <dgm:t>
        <a:bodyPr/>
        <a:lstStyle/>
        <a:p>
          <a:endParaRPr lang="en-GB"/>
        </a:p>
      </dgm:t>
    </dgm:pt>
    <dgm:pt modelId="{059D645F-BA6C-4E0D-A2A8-5AD6A9199951}">
      <dgm:prSet custT="1"/>
      <dgm:spPr>
        <a:solidFill>
          <a:srgbClr val="E4E9F3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introduce you to the importance of an open fatigue culture </a:t>
          </a:r>
        </a:p>
      </dgm:t>
    </dgm:pt>
    <dgm:pt modelId="{6D03B2F9-D257-4B20-B530-D13773AFAF12}" type="parTrans" cxnId="{0A4D87E0-9394-49AD-8689-FC4E22BBFA61}">
      <dgm:prSet/>
      <dgm:spPr/>
      <dgm:t>
        <a:bodyPr/>
        <a:lstStyle/>
        <a:p>
          <a:endParaRPr lang="en-GB"/>
        </a:p>
      </dgm:t>
    </dgm:pt>
    <dgm:pt modelId="{A6BFB31B-1338-4F14-B336-F7D34C6952CE}" type="sibTrans" cxnId="{0A4D87E0-9394-49AD-8689-FC4E22BBFA61}">
      <dgm:prSet/>
      <dgm:spPr/>
      <dgm:t>
        <a:bodyPr/>
        <a:lstStyle/>
        <a:p>
          <a:endParaRPr lang="en-GB"/>
        </a:p>
      </dgm:t>
    </dgm:pt>
    <dgm:pt modelId="{1FD4E691-56A1-4C41-B7CC-37645E3A865B}">
      <dgm:prSet custT="1"/>
      <dgm:spPr>
        <a:solidFill>
          <a:srgbClr val="E4E9F3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help you to think through what you can do for yourself and your team</a:t>
          </a:r>
        </a:p>
      </dgm:t>
    </dgm:pt>
    <dgm:pt modelId="{EAF379B6-755B-42FA-97DF-0C0625BC3DA4}" type="parTrans" cxnId="{7BC579EC-DF01-4BBD-A21D-1D4FA8CAD146}">
      <dgm:prSet/>
      <dgm:spPr/>
      <dgm:t>
        <a:bodyPr/>
        <a:lstStyle/>
        <a:p>
          <a:endParaRPr lang="en-GB"/>
        </a:p>
      </dgm:t>
    </dgm:pt>
    <dgm:pt modelId="{BE71EB14-1CD8-4432-B445-717A29022142}" type="sibTrans" cxnId="{7BC579EC-DF01-4BBD-A21D-1D4FA8CAD146}">
      <dgm:prSet/>
      <dgm:spPr/>
      <dgm:t>
        <a:bodyPr/>
        <a:lstStyle/>
        <a:p>
          <a:endParaRPr lang="en-GB"/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4" custLinFactNeighborX="283" custLinFactNeighborY="-4806"/>
      <dgm:spPr>
        <a:prstGeom prst="actionButtonBlank">
          <a:avLst/>
        </a:prstGeom>
        <a:solidFill>
          <a:srgbClr val="E4E9F3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 highlightClick="1"/>
          </dgm14:cNvPr>
        </a:ext>
      </dgm:extLst>
    </dgm:pt>
    <dgm:pt modelId="{3803FB98-6041-4212-A597-E57FA3522139}" type="pres">
      <dgm:prSet presAssocID="{BDA8C7BC-CDBC-4D45-A9F3-2D7C2E9D2573}" presName="iconRect" presStyleLbl="node1" presStyleIdx="0" presStyleCnt="4" custLinFactNeighborY="4060"/>
      <dgm:spPr>
        <a:xfrm>
          <a:off x="142794" y="118968"/>
          <a:ext cx="259626" cy="259626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4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1B825B76-9DE1-4F11-809B-DA0B975F2089}" type="pres">
      <dgm:prSet presAssocID="{B83C9B49-B0E7-4B85-A879-3DC1842EE681}" presName="compNode" presStyleCnt="0"/>
      <dgm:spPr/>
    </dgm:pt>
    <dgm:pt modelId="{C9212C1A-41E5-428D-A736-579889F5E1CA}" type="pres">
      <dgm:prSet presAssocID="{B83C9B49-B0E7-4B85-A879-3DC1842EE681}" presName="bgRect" presStyleLbl="bgShp" presStyleIdx="1" presStyleCnt="4"/>
      <dgm:spPr>
        <a:solidFill>
          <a:srgbClr val="E4E9F3"/>
        </a:solidFill>
      </dgm:spPr>
    </dgm:pt>
    <dgm:pt modelId="{AD73360C-6C2F-47B8-858F-F1E9AB4C6965}" type="pres">
      <dgm:prSet presAssocID="{B83C9B49-B0E7-4B85-A879-3DC1842EE681}" presName="iconRect" presStyleLbl="node1" presStyleIdx="1" presStyleCnt="4"/>
      <dgm:spPr>
        <a:xfrm>
          <a:off x="142794" y="698488"/>
          <a:ext cx="259626" cy="259626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gm:spPr>
    </dgm:pt>
    <dgm:pt modelId="{52B577BA-809D-4C1B-AEF5-2623B1919429}" type="pres">
      <dgm:prSet presAssocID="{B83C9B49-B0E7-4B85-A879-3DC1842EE681}" presName="spaceRect" presStyleCnt="0"/>
      <dgm:spPr/>
    </dgm:pt>
    <dgm:pt modelId="{6BC4BA3E-B6F8-4098-AA96-CAA96AC5FB45}" type="pres">
      <dgm:prSet presAssocID="{B83C9B49-B0E7-4B85-A879-3DC1842EE681}" presName="parTx" presStyleLbl="revTx" presStyleIdx="1" presStyleCnt="4">
        <dgm:presLayoutVars>
          <dgm:chMax val="0"/>
          <dgm:chPref val="0"/>
        </dgm:presLayoutVars>
      </dgm:prSet>
      <dgm:spPr/>
    </dgm:pt>
    <dgm:pt modelId="{62936439-46FE-4A00-BB6A-6C45E3AC9AA5}" type="pres">
      <dgm:prSet presAssocID="{6F6A5075-F83E-4676-93C1-7CAF7A286CC2}" presName="sibTrans" presStyleCnt="0"/>
      <dgm:spPr/>
    </dgm:pt>
    <dgm:pt modelId="{81C7D20E-AE20-4394-8C02-D74DEF76634E}" type="pres">
      <dgm:prSet presAssocID="{059D645F-BA6C-4E0D-A2A8-5AD6A9199951}" presName="compNode" presStyleCnt="0"/>
      <dgm:spPr/>
    </dgm:pt>
    <dgm:pt modelId="{D9AFA068-7198-44CC-A3D8-C6AEAEFC539F}" type="pres">
      <dgm:prSet presAssocID="{059D645F-BA6C-4E0D-A2A8-5AD6A9199951}" presName="bgRect" presStyleLbl="bgShp" presStyleIdx="2" presStyleCnt="4"/>
      <dgm:spPr>
        <a:solidFill>
          <a:srgbClr val="E4E9F3"/>
        </a:solidFill>
      </dgm:spPr>
    </dgm:pt>
    <dgm:pt modelId="{591DEB0B-0A87-40AE-96F9-4D8B8FA1BBA5}" type="pres">
      <dgm:prSet presAssocID="{059D645F-BA6C-4E0D-A2A8-5AD6A9199951}" presName="iconRect" presStyleLbl="node1" presStyleIdx="2" presStyleCnt="4"/>
      <dgm:spPr>
        <a:xfrm>
          <a:off x="142794" y="1288549"/>
          <a:ext cx="259626" cy="259626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gm:spPr>
    </dgm:pt>
    <dgm:pt modelId="{C2D74867-782B-49A7-A78F-C0EB42AB5C69}" type="pres">
      <dgm:prSet presAssocID="{059D645F-BA6C-4E0D-A2A8-5AD6A9199951}" presName="spaceRect" presStyleCnt="0"/>
      <dgm:spPr/>
    </dgm:pt>
    <dgm:pt modelId="{EBC98A95-1B01-4D71-AC25-B4F28701569D}" type="pres">
      <dgm:prSet presAssocID="{059D645F-BA6C-4E0D-A2A8-5AD6A9199951}" presName="parTx" presStyleLbl="revTx" presStyleIdx="2" presStyleCnt="4">
        <dgm:presLayoutVars>
          <dgm:chMax val="0"/>
          <dgm:chPref val="0"/>
        </dgm:presLayoutVars>
      </dgm:prSet>
      <dgm:spPr/>
    </dgm:pt>
    <dgm:pt modelId="{D423BB9F-0BF8-4051-AA8B-C721BC7A2EF8}" type="pres">
      <dgm:prSet presAssocID="{A6BFB31B-1338-4F14-B336-F7D34C6952CE}" presName="sibTrans" presStyleCnt="0"/>
      <dgm:spPr/>
    </dgm:pt>
    <dgm:pt modelId="{C58E5567-A0FD-4578-9410-6836DBDD35EE}" type="pres">
      <dgm:prSet presAssocID="{1FD4E691-56A1-4C41-B7CC-37645E3A865B}" presName="compNode" presStyleCnt="0"/>
      <dgm:spPr/>
    </dgm:pt>
    <dgm:pt modelId="{9FB6C693-ED1E-4867-AA51-EE0DF21F18AF}" type="pres">
      <dgm:prSet presAssocID="{1FD4E691-56A1-4C41-B7CC-37645E3A865B}" presName="bgRect" presStyleLbl="bgShp" presStyleIdx="3" presStyleCnt="4"/>
      <dgm:spPr>
        <a:xfrm>
          <a:off x="0" y="2238838"/>
          <a:ext cx="7691131" cy="596709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gm:spPr>
    </dgm:pt>
    <dgm:pt modelId="{B9A605EA-96F4-49FE-940F-FD334F9C11ED}" type="pres">
      <dgm:prSet presAssocID="{1FD4E691-56A1-4C41-B7CC-37645E3A865B}" presName="iconRect" presStyleLbl="node1" presStyleIdx="3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ACCF6DA-A2CA-43F8-B3CE-872094782BFA}" type="pres">
      <dgm:prSet presAssocID="{1FD4E691-56A1-4C41-B7CC-37645E3A865B}" presName="spaceRect" presStyleCnt="0"/>
      <dgm:spPr/>
    </dgm:pt>
    <dgm:pt modelId="{2809B33A-6280-4B4D-BA04-730A565E8D4A}" type="pres">
      <dgm:prSet presAssocID="{1FD4E691-56A1-4C41-B7CC-37645E3A86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50FF2B-3DE4-4697-8FEE-92D49A03B171}" srcId="{11632C0B-17E6-456E-8232-4D7B25442239}" destId="{B83C9B49-B0E7-4B85-A879-3DC1842EE681}" srcOrd="1" destOrd="0" parTransId="{2111D0A1-A1CE-41CF-8502-53FB19951A39}" sibTransId="{6F6A5075-F83E-4676-93C1-7CAF7A286CC2}"/>
    <dgm:cxn modelId="{D4CEDD39-D6C4-4287-A311-423D17768E85}" type="presOf" srcId="{059D645F-BA6C-4E0D-A2A8-5AD6A9199951}" destId="{EBC98A95-1B01-4D71-AC25-B4F28701569D}" srcOrd="0" destOrd="0" presId="urn:microsoft.com/office/officeart/2018/2/layout/IconVerticalSolidList"/>
    <dgm:cxn modelId="{4B120A60-D873-4D01-ABC9-710295529DCB}" type="presOf" srcId="{BDA8C7BC-CDBC-4D45-A9F3-2D7C2E9D2573}" destId="{7203FE41-3E37-47C2-BACF-EE23A6F63360}" srcOrd="0" destOrd="0" presId="urn:microsoft.com/office/officeart/2018/2/layout/IconVerticalSolidList"/>
    <dgm:cxn modelId="{7F4C3D89-B33B-4F94-873D-43681F32A0D5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DA0DF0D1-30B4-4565-96C9-C8986E67E96A}" type="presOf" srcId="{B83C9B49-B0E7-4B85-A879-3DC1842EE681}" destId="{6BC4BA3E-B6F8-4098-AA96-CAA96AC5FB45}" srcOrd="0" destOrd="0" presId="urn:microsoft.com/office/officeart/2018/2/layout/IconVerticalSolidList"/>
    <dgm:cxn modelId="{0A4D87E0-9394-49AD-8689-FC4E22BBFA61}" srcId="{11632C0B-17E6-456E-8232-4D7B25442239}" destId="{059D645F-BA6C-4E0D-A2A8-5AD6A9199951}" srcOrd="2" destOrd="0" parTransId="{6D03B2F9-D257-4B20-B530-D13773AFAF12}" sibTransId="{A6BFB31B-1338-4F14-B336-F7D34C6952CE}"/>
    <dgm:cxn modelId="{F50F96E4-47EF-4153-9BA8-1D06795922E8}" type="presOf" srcId="{1FD4E691-56A1-4C41-B7CC-37645E3A865B}" destId="{2809B33A-6280-4B4D-BA04-730A565E8D4A}" srcOrd="0" destOrd="0" presId="urn:microsoft.com/office/officeart/2018/2/layout/IconVerticalSolidList"/>
    <dgm:cxn modelId="{7BC579EC-DF01-4BBD-A21D-1D4FA8CAD146}" srcId="{11632C0B-17E6-456E-8232-4D7B25442239}" destId="{1FD4E691-56A1-4C41-B7CC-37645E3A865B}" srcOrd="3" destOrd="0" parTransId="{EAF379B6-755B-42FA-97DF-0C0625BC3DA4}" sibTransId="{BE71EB14-1CD8-4432-B445-717A29022142}"/>
    <dgm:cxn modelId="{B87DE5CB-D975-47DC-A38A-CB6571B0C887}" type="presParOf" srcId="{0DC8ECC6-B6AD-490C-AF3A-C46DB2C9C17E}" destId="{39D0CE62-0866-4C56-999B-40283F838325}" srcOrd="0" destOrd="0" presId="urn:microsoft.com/office/officeart/2018/2/layout/IconVerticalSolidList"/>
    <dgm:cxn modelId="{A0A55376-5B04-4167-8184-206D1C6E2A31}" type="presParOf" srcId="{39D0CE62-0866-4C56-999B-40283F838325}" destId="{3673BA86-2498-4D9C-B6B5-55853A3E5FFE}" srcOrd="0" destOrd="0" presId="urn:microsoft.com/office/officeart/2018/2/layout/IconVerticalSolidList"/>
    <dgm:cxn modelId="{260BB3D2-4E80-42E8-91E0-6D549B8A5FB3}" type="presParOf" srcId="{39D0CE62-0866-4C56-999B-40283F838325}" destId="{3803FB98-6041-4212-A597-E57FA3522139}" srcOrd="1" destOrd="0" presId="urn:microsoft.com/office/officeart/2018/2/layout/IconVerticalSolidList"/>
    <dgm:cxn modelId="{47069EFA-24FF-40C9-AC77-48C1B48E0C3B}" type="presParOf" srcId="{39D0CE62-0866-4C56-999B-40283F838325}" destId="{989C2957-48FD-40F2-A78E-6447BE4E24BD}" srcOrd="2" destOrd="0" presId="urn:microsoft.com/office/officeart/2018/2/layout/IconVerticalSolidList"/>
    <dgm:cxn modelId="{CF5C133C-9D10-46F5-B7FD-F02CAD00DE2E}" type="presParOf" srcId="{39D0CE62-0866-4C56-999B-40283F838325}" destId="{7203FE41-3E37-47C2-BACF-EE23A6F63360}" srcOrd="3" destOrd="0" presId="urn:microsoft.com/office/officeart/2018/2/layout/IconVerticalSolidList"/>
    <dgm:cxn modelId="{9C6EE750-CF6F-4736-9F68-5631188F407D}" type="presParOf" srcId="{0DC8ECC6-B6AD-490C-AF3A-C46DB2C9C17E}" destId="{A9115723-2661-4BB1-AF83-8C22614CF088}" srcOrd="1" destOrd="0" presId="urn:microsoft.com/office/officeart/2018/2/layout/IconVerticalSolidList"/>
    <dgm:cxn modelId="{7CF39591-0695-4691-9A66-55787E9258F8}" type="presParOf" srcId="{0DC8ECC6-B6AD-490C-AF3A-C46DB2C9C17E}" destId="{1B825B76-9DE1-4F11-809B-DA0B975F2089}" srcOrd="2" destOrd="0" presId="urn:microsoft.com/office/officeart/2018/2/layout/IconVerticalSolidList"/>
    <dgm:cxn modelId="{52217BAE-4555-4B16-8BE1-6DFA65EBDEE8}" type="presParOf" srcId="{1B825B76-9DE1-4F11-809B-DA0B975F2089}" destId="{C9212C1A-41E5-428D-A736-579889F5E1CA}" srcOrd="0" destOrd="0" presId="urn:microsoft.com/office/officeart/2018/2/layout/IconVerticalSolidList"/>
    <dgm:cxn modelId="{DC98BF4C-7A8E-4655-B1C3-3E4A97896C96}" type="presParOf" srcId="{1B825B76-9DE1-4F11-809B-DA0B975F2089}" destId="{AD73360C-6C2F-47B8-858F-F1E9AB4C6965}" srcOrd="1" destOrd="0" presId="urn:microsoft.com/office/officeart/2018/2/layout/IconVerticalSolidList"/>
    <dgm:cxn modelId="{6BCD9CA7-4659-4305-B4A4-01D9B33E1883}" type="presParOf" srcId="{1B825B76-9DE1-4F11-809B-DA0B975F2089}" destId="{52B577BA-809D-4C1B-AEF5-2623B1919429}" srcOrd="2" destOrd="0" presId="urn:microsoft.com/office/officeart/2018/2/layout/IconVerticalSolidList"/>
    <dgm:cxn modelId="{459F41F0-6D34-4546-B2CA-81B4E77BE2A1}" type="presParOf" srcId="{1B825B76-9DE1-4F11-809B-DA0B975F2089}" destId="{6BC4BA3E-B6F8-4098-AA96-CAA96AC5FB45}" srcOrd="3" destOrd="0" presId="urn:microsoft.com/office/officeart/2018/2/layout/IconVerticalSolidList"/>
    <dgm:cxn modelId="{E2B6263C-0A46-46EA-B047-E4C27B812E4C}" type="presParOf" srcId="{0DC8ECC6-B6AD-490C-AF3A-C46DB2C9C17E}" destId="{62936439-46FE-4A00-BB6A-6C45E3AC9AA5}" srcOrd="3" destOrd="0" presId="urn:microsoft.com/office/officeart/2018/2/layout/IconVerticalSolidList"/>
    <dgm:cxn modelId="{BF3ACBE3-1256-4562-AD8B-24DEEF4CA301}" type="presParOf" srcId="{0DC8ECC6-B6AD-490C-AF3A-C46DB2C9C17E}" destId="{81C7D20E-AE20-4394-8C02-D74DEF76634E}" srcOrd="4" destOrd="0" presId="urn:microsoft.com/office/officeart/2018/2/layout/IconVerticalSolidList"/>
    <dgm:cxn modelId="{71249490-53F2-4DEF-9E76-18094D728493}" type="presParOf" srcId="{81C7D20E-AE20-4394-8C02-D74DEF76634E}" destId="{D9AFA068-7198-44CC-A3D8-C6AEAEFC539F}" srcOrd="0" destOrd="0" presId="urn:microsoft.com/office/officeart/2018/2/layout/IconVerticalSolidList"/>
    <dgm:cxn modelId="{A16FB0A3-5B57-4E1D-926F-33905D6C2066}" type="presParOf" srcId="{81C7D20E-AE20-4394-8C02-D74DEF76634E}" destId="{591DEB0B-0A87-40AE-96F9-4D8B8FA1BBA5}" srcOrd="1" destOrd="0" presId="urn:microsoft.com/office/officeart/2018/2/layout/IconVerticalSolidList"/>
    <dgm:cxn modelId="{80C5E9A3-58B8-4282-84E0-8709E20CECCA}" type="presParOf" srcId="{81C7D20E-AE20-4394-8C02-D74DEF76634E}" destId="{C2D74867-782B-49A7-A78F-C0EB42AB5C69}" srcOrd="2" destOrd="0" presId="urn:microsoft.com/office/officeart/2018/2/layout/IconVerticalSolidList"/>
    <dgm:cxn modelId="{281288AD-D00B-4AC5-A47E-DC0683F1F0F6}" type="presParOf" srcId="{81C7D20E-AE20-4394-8C02-D74DEF76634E}" destId="{EBC98A95-1B01-4D71-AC25-B4F28701569D}" srcOrd="3" destOrd="0" presId="urn:microsoft.com/office/officeart/2018/2/layout/IconVerticalSolidList"/>
    <dgm:cxn modelId="{46A2D71B-1D12-440E-8E20-EE4653192B59}" type="presParOf" srcId="{0DC8ECC6-B6AD-490C-AF3A-C46DB2C9C17E}" destId="{D423BB9F-0BF8-4051-AA8B-C721BC7A2EF8}" srcOrd="5" destOrd="0" presId="urn:microsoft.com/office/officeart/2018/2/layout/IconVerticalSolidList"/>
    <dgm:cxn modelId="{4D868351-68FB-4196-8736-AE79BC92F17B}" type="presParOf" srcId="{0DC8ECC6-B6AD-490C-AF3A-C46DB2C9C17E}" destId="{C58E5567-A0FD-4578-9410-6836DBDD35EE}" srcOrd="6" destOrd="0" presId="urn:microsoft.com/office/officeart/2018/2/layout/IconVerticalSolidList"/>
    <dgm:cxn modelId="{49213341-2394-4C12-B9FF-8DDB55C96F96}" type="presParOf" srcId="{C58E5567-A0FD-4578-9410-6836DBDD35EE}" destId="{9FB6C693-ED1E-4867-AA51-EE0DF21F18AF}" srcOrd="0" destOrd="0" presId="urn:microsoft.com/office/officeart/2018/2/layout/IconVerticalSolidList"/>
    <dgm:cxn modelId="{B13C8E3E-046A-43EC-BB8A-F209F9E7171D}" type="presParOf" srcId="{C58E5567-A0FD-4578-9410-6836DBDD35EE}" destId="{B9A605EA-96F4-49FE-940F-FD334F9C11ED}" srcOrd="1" destOrd="0" presId="urn:microsoft.com/office/officeart/2018/2/layout/IconVerticalSolidList"/>
    <dgm:cxn modelId="{DCF1A13C-C217-4396-87AD-780C37F65107}" type="presParOf" srcId="{C58E5567-A0FD-4578-9410-6836DBDD35EE}" destId="{7ACCF6DA-A2CA-43F8-B3CE-872094782BFA}" srcOrd="2" destOrd="0" presId="urn:microsoft.com/office/officeart/2018/2/layout/IconVerticalSolidList"/>
    <dgm:cxn modelId="{3486CF76-D791-4ADC-B785-7ACC79151DA7}" type="presParOf" srcId="{C58E5567-A0FD-4578-9410-6836DBDD35EE}" destId="{2809B33A-6280-4B4D-BA04-730A565E8D4A}" srcOrd="3" destOrd="0" presId="urn:microsoft.com/office/officeart/2018/2/layout/IconVerticalSolidList"/>
  </dgm:cxnLst>
  <dgm:bg>
    <a:solidFill>
      <a:schemeClr val="bg1"/>
    </a:solidFill>
  </dgm:bg>
  <dgm:whole>
    <a:ln>
      <a:solidFill>
        <a:srgbClr val="F0F9FE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3FEE4-B44E-4A72-94D6-921CAA46F49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AD00BD-42B6-4EF4-B8F9-7181C289266F}">
      <dgm:prSet custT="1"/>
      <dgm:spPr>
        <a:solidFill>
          <a:srgbClr val="E4E9F3"/>
        </a:solidFill>
      </dgm:spPr>
      <dgm:t>
        <a:bodyPr/>
        <a:lstStyle/>
        <a:p>
          <a:endParaRPr lang="en-US" sz="16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C7A85-F118-43B3-9178-DFB4CC388619}" type="parTrans" cxnId="{AE92A80D-75D0-4552-98C5-5CA505D5C8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C83971F-0B98-4ADE-852B-37A715097D18}" type="sibTrans" cxnId="{AE92A80D-75D0-4552-98C5-5CA505D5C868}">
      <dgm:prSet/>
      <dgm:spPr/>
      <dgm:t>
        <a:bodyPr/>
        <a:lstStyle/>
        <a:p>
          <a:endParaRPr lang="en-US"/>
        </a:p>
      </dgm:t>
    </dgm:pt>
    <dgm:pt modelId="{20B1816C-3A92-4052-A1C1-BF3326C59ABE}">
      <dgm:prSet custT="1"/>
      <dgm:spPr>
        <a:solidFill>
          <a:srgbClr val="4478A8"/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b="1">
              <a:solidFill>
                <a:schemeClr val="bg1"/>
              </a:solidFill>
              <a:latin typeface="Arial"/>
              <a:cs typeface="Arial"/>
            </a:rPr>
            <a:t>Duty of Every Employer</a:t>
          </a:r>
          <a:r>
            <a:rPr lang="en-US" sz="1400" b="1">
              <a:solidFill>
                <a:schemeClr val="bg1"/>
              </a:solidFill>
              <a:latin typeface="Arial"/>
              <a:cs typeface="Arial"/>
            </a:rPr>
            <a:t>:</a:t>
          </a:r>
        </a:p>
      </dgm:t>
    </dgm:pt>
    <dgm:pt modelId="{6DE78341-F5D2-43AC-A740-2A140DAC0EBB}" type="parTrans" cxnId="{A732E73E-FC3A-4664-9283-38B9351B2648}">
      <dgm:prSet/>
      <dgm:spPr/>
      <dgm:t>
        <a:bodyPr/>
        <a:lstStyle/>
        <a:p>
          <a:endParaRPr lang="en-US"/>
        </a:p>
      </dgm:t>
    </dgm:pt>
    <dgm:pt modelId="{5FA0DC4A-0718-4EF7-8C31-1AFBB756684D}" type="sibTrans" cxnId="{A732E73E-FC3A-4664-9283-38B9351B2648}">
      <dgm:prSet/>
      <dgm:spPr/>
      <dgm:t>
        <a:bodyPr/>
        <a:lstStyle/>
        <a:p>
          <a:endParaRPr lang="en-US"/>
        </a:p>
      </dgm:t>
    </dgm:pt>
    <dgm:pt modelId="{CF10A6BA-2F8E-44F6-8048-0CF64DD8AA7F}">
      <dgm:prSet custT="1"/>
      <dgm:spPr>
        <a:solidFill>
          <a:srgbClr val="E4E9F3"/>
        </a:solidFill>
      </dgm:spPr>
      <dgm:t>
        <a:bodyPr/>
        <a:lstStyle/>
        <a:p>
          <a:pPr rtl="0">
            <a:buFont typeface="Arial" panose="020B0604020202020204" pitchFamily="34" charset="0"/>
            <a:buNone/>
          </a:pPr>
          <a:r>
            <a:rPr lang="en-US" sz="1600">
              <a:solidFill>
                <a:srgbClr val="4478A8"/>
              </a:solidFill>
              <a:latin typeface="Arial"/>
              <a:cs typeface="Arial"/>
            </a:rPr>
            <a:t>Your employer is </a:t>
          </a:r>
          <a:r>
            <a:rPr lang="en-US" sz="1600" b="1">
              <a:solidFill>
                <a:srgbClr val="4478A8"/>
              </a:solidFill>
              <a:latin typeface="Arial"/>
              <a:cs typeface="Arial"/>
            </a:rPr>
            <a:t>legally responsible </a:t>
          </a:r>
          <a:r>
            <a:rPr lang="en-US" sz="1600">
              <a:solidFill>
                <a:srgbClr val="4478A8"/>
              </a:solidFill>
              <a:latin typeface="Arial"/>
              <a:cs typeface="Arial"/>
            </a:rPr>
            <a:t>for ensuring your health, safety, and welfare. </a:t>
          </a:r>
          <a:r>
            <a:rPr lang="en-US" sz="1600" b="1">
              <a:solidFill>
                <a:srgbClr val="4478A8"/>
              </a:solidFill>
              <a:latin typeface="Arial"/>
              <a:cs typeface="Arial"/>
            </a:rPr>
            <a:t>This includes fatigue management </a:t>
          </a:r>
          <a:r>
            <a:rPr lang="en-US" sz="1600">
              <a:solidFill>
                <a:srgbClr val="4478A8"/>
              </a:solidFill>
              <a:latin typeface="Arial"/>
              <a:cs typeface="Arial"/>
            </a:rPr>
            <a:t>and limits on working hours. </a:t>
          </a:r>
          <a:endParaRPr lang="en-US" sz="1600" b="1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807E4-2104-4FB2-B35C-137A9F47D3E6}" type="parTrans" cxnId="{1BBA2999-1951-422D-843B-84697ECE49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25F0A19-BCE9-4C42-8C25-B201453626F6}" type="sibTrans" cxnId="{1BBA2999-1951-422D-843B-84697ECE49B1}">
      <dgm:prSet/>
      <dgm:spPr/>
      <dgm:t>
        <a:bodyPr/>
        <a:lstStyle/>
        <a:p>
          <a:endParaRPr lang="en-US"/>
        </a:p>
      </dgm:t>
    </dgm:pt>
    <dgm:pt modelId="{6AA2E5C4-281F-4E40-9E40-F26DB96EFE4E}">
      <dgm:prSet custT="1"/>
      <dgm:spPr>
        <a:solidFill>
          <a:srgbClr val="E4E9F3"/>
        </a:solidFill>
      </dgm:spPr>
      <dgm:t>
        <a:bodyPr/>
        <a:lstStyle/>
        <a:p>
          <a:r>
            <a:rPr lang="en-US" sz="1600" kern="1200">
              <a:solidFill>
                <a:srgbClr val="4478A8"/>
              </a:solidFill>
              <a:latin typeface="Arial"/>
              <a:cs typeface="Arial"/>
            </a:rPr>
            <a:t>Your employer must </a:t>
          </a: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put in place effective arrangements for </a:t>
          </a:r>
          <a:r>
            <a:rPr lang="en-GB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fatigue risk assessment </a:t>
          </a: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(including addressing any identified risks).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69FD7BC1-CC78-4D6B-91F8-6EB72FB70020}" type="parTrans" cxnId="{2823A0B0-0D0F-4447-80F6-D2BC32DC3EF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2E18FCF-DF08-4524-BF82-2CA4C291ED94}" type="sibTrans" cxnId="{2823A0B0-0D0F-4447-80F6-D2BC32DC3EF4}">
      <dgm:prSet/>
      <dgm:spPr/>
      <dgm:t>
        <a:bodyPr/>
        <a:lstStyle/>
        <a:p>
          <a:endParaRPr lang="en-US"/>
        </a:p>
      </dgm:t>
    </dgm:pt>
    <dgm:pt modelId="{D9971747-7E28-44DA-9E11-335D1B92B87E}">
      <dgm:prSet custT="1"/>
      <dgm:spPr>
        <a:solidFill>
          <a:srgbClr val="E4E9F3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Your employer must also offer</a:t>
          </a:r>
          <a:r>
            <a:rPr lang="en-US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 information, instruction, training, and supervision</a:t>
          </a: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 to ensure your fatigue is well managed.</a:t>
          </a:r>
          <a:endParaRPr lang="en-US" sz="1600" b="1" kern="1200">
            <a:solidFill>
              <a:srgbClr val="4478A8"/>
            </a:solidFill>
            <a:latin typeface="Arial"/>
            <a:ea typeface="+mn-ea"/>
            <a:cs typeface="Arial"/>
          </a:endParaRPr>
        </a:p>
      </dgm:t>
    </dgm:pt>
    <dgm:pt modelId="{F3B75E04-D8F8-4CC1-954A-4EE04BAB648D}" type="parTrans" cxnId="{C756EA9B-70B9-468D-9AF5-672E2E95E49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A12841A-ECE1-4E7D-971F-39CAB589FD99}" type="sibTrans" cxnId="{C756EA9B-70B9-468D-9AF5-672E2E95E492}">
      <dgm:prSet/>
      <dgm:spPr/>
      <dgm:t>
        <a:bodyPr/>
        <a:lstStyle/>
        <a:p>
          <a:endParaRPr lang="en-US"/>
        </a:p>
      </dgm:t>
    </dgm:pt>
    <dgm:pt modelId="{E9579BCE-C5D9-48B0-A8E4-1C347DAAB28B}">
      <dgm:prSet custT="1"/>
      <dgm:spPr>
        <a:solidFill>
          <a:srgbClr val="E4E9F3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Your employer should </a:t>
          </a:r>
          <a:r>
            <a:rPr lang="en-US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meaningfully consult </a:t>
          </a: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you when they are in the process of making changes to your work.</a:t>
          </a:r>
        </a:p>
      </dgm:t>
    </dgm:pt>
    <dgm:pt modelId="{436816F0-1899-4876-9966-5ED526A9EF28}" type="parTrans" cxnId="{11D811C4-80C1-42B0-B400-6CB3DF5DFB2E}">
      <dgm:prSet/>
      <dgm:spPr/>
      <dgm:t>
        <a:bodyPr/>
        <a:lstStyle/>
        <a:p>
          <a:endParaRPr lang="en-GB"/>
        </a:p>
      </dgm:t>
    </dgm:pt>
    <dgm:pt modelId="{36B0E442-2DDC-4EE8-8DE6-60BA24EBED03}" type="sibTrans" cxnId="{11D811C4-80C1-42B0-B400-6CB3DF5DFB2E}">
      <dgm:prSet/>
      <dgm:spPr/>
      <dgm:t>
        <a:bodyPr/>
        <a:lstStyle/>
        <a:p>
          <a:endParaRPr lang="en-GB"/>
        </a:p>
      </dgm:t>
    </dgm:pt>
    <dgm:pt modelId="{A5189EA9-8FBC-4D33-85EE-B70C9E9BBCA2}" type="pres">
      <dgm:prSet presAssocID="{1363FEE4-B44E-4A72-94D6-921CAA46F4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3BC5F8-61B9-4731-BE16-5DA9C25A157F}" type="pres">
      <dgm:prSet presAssocID="{6CAD00BD-42B6-4EF4-B8F9-7181C289266F}" presName="root1" presStyleCnt="0"/>
      <dgm:spPr/>
    </dgm:pt>
    <dgm:pt modelId="{C33626EA-F1A6-4917-8F67-0189C66141DA}" type="pres">
      <dgm:prSet presAssocID="{6CAD00BD-42B6-4EF4-B8F9-7181C289266F}" presName="LevelOneTextNode" presStyleLbl="node0" presStyleIdx="0" presStyleCnt="2" custAng="0" custLinFactNeighborX="-509" custLinFactNeighborY="-1266">
        <dgm:presLayoutVars>
          <dgm:chPref val="3"/>
        </dgm:presLayoutVars>
      </dgm:prSet>
      <dgm:spPr/>
    </dgm:pt>
    <dgm:pt modelId="{E232F152-582E-429D-B6D0-6B9F7897A2DF}" type="pres">
      <dgm:prSet presAssocID="{6CAD00BD-42B6-4EF4-B8F9-7181C289266F}" presName="level2hierChild" presStyleCnt="0"/>
      <dgm:spPr/>
    </dgm:pt>
    <dgm:pt modelId="{FE21FB65-BC9B-4B00-8EDB-24534BF40C89}" type="pres">
      <dgm:prSet presAssocID="{20B1816C-3A92-4052-A1C1-BF3326C59ABE}" presName="root1" presStyleCnt="0"/>
      <dgm:spPr/>
    </dgm:pt>
    <dgm:pt modelId="{D7DB38A6-5E17-48F3-9A59-289980FA3518}" type="pres">
      <dgm:prSet presAssocID="{20B1816C-3A92-4052-A1C1-BF3326C59ABE}" presName="LevelOneTextNode" presStyleLbl="node0" presStyleIdx="1" presStyleCnt="2" custScaleX="128100" custScaleY="141591" custLinFactY="-16790" custLinFactNeighborX="-509" custLinFactNeighborY="-100000">
        <dgm:presLayoutVars>
          <dgm:chPref val="3"/>
        </dgm:presLayoutVars>
      </dgm:prSet>
      <dgm:spPr/>
    </dgm:pt>
    <dgm:pt modelId="{368E4BDD-849B-4C74-A4C4-B2E3432C7AC5}" type="pres">
      <dgm:prSet presAssocID="{20B1816C-3A92-4052-A1C1-BF3326C59ABE}" presName="level2hierChild" presStyleCnt="0"/>
      <dgm:spPr/>
    </dgm:pt>
    <dgm:pt modelId="{0DA17E4B-BB6E-4C54-8C28-A959727CFDC3}" type="pres">
      <dgm:prSet presAssocID="{A41807E4-2104-4FB2-B35C-137A9F47D3E6}" presName="conn2-1" presStyleLbl="parChTrans1D2" presStyleIdx="0" presStyleCnt="4"/>
      <dgm:spPr/>
    </dgm:pt>
    <dgm:pt modelId="{D6E66BF3-BA3B-46BC-B257-CBFF82E5E138}" type="pres">
      <dgm:prSet presAssocID="{A41807E4-2104-4FB2-B35C-137A9F47D3E6}" presName="connTx" presStyleLbl="parChTrans1D2" presStyleIdx="0" presStyleCnt="4"/>
      <dgm:spPr/>
    </dgm:pt>
    <dgm:pt modelId="{B42DC584-FB7B-45FD-B0EC-B099A5C083B6}" type="pres">
      <dgm:prSet presAssocID="{CF10A6BA-2F8E-44F6-8048-0CF64DD8AA7F}" presName="root2" presStyleCnt="0"/>
      <dgm:spPr/>
    </dgm:pt>
    <dgm:pt modelId="{E6256474-BBE3-417A-9296-F4A01743D495}" type="pres">
      <dgm:prSet presAssocID="{CF10A6BA-2F8E-44F6-8048-0CF64DD8AA7F}" presName="LevelTwoTextNode" presStyleLbl="node2" presStyleIdx="0" presStyleCnt="4" custScaleX="419810">
        <dgm:presLayoutVars>
          <dgm:chPref val="3"/>
        </dgm:presLayoutVars>
      </dgm:prSet>
      <dgm:spPr/>
    </dgm:pt>
    <dgm:pt modelId="{06BAB7AD-1AD4-444B-8C60-52B4A6A14F45}" type="pres">
      <dgm:prSet presAssocID="{CF10A6BA-2F8E-44F6-8048-0CF64DD8AA7F}" presName="level3hierChild" presStyleCnt="0"/>
      <dgm:spPr/>
    </dgm:pt>
    <dgm:pt modelId="{DBF7C6E8-035C-42CA-8C0A-657BE0D50085}" type="pres">
      <dgm:prSet presAssocID="{69FD7BC1-CC78-4D6B-91F8-6EB72FB70020}" presName="conn2-1" presStyleLbl="parChTrans1D2" presStyleIdx="1" presStyleCnt="4"/>
      <dgm:spPr/>
    </dgm:pt>
    <dgm:pt modelId="{328CBD5B-BD55-4B32-B73F-2C50339AF86B}" type="pres">
      <dgm:prSet presAssocID="{69FD7BC1-CC78-4D6B-91F8-6EB72FB70020}" presName="connTx" presStyleLbl="parChTrans1D2" presStyleIdx="1" presStyleCnt="4"/>
      <dgm:spPr/>
    </dgm:pt>
    <dgm:pt modelId="{A0CD1FBD-C205-4091-B3AB-B7FDDDEB2EC6}" type="pres">
      <dgm:prSet presAssocID="{6AA2E5C4-281F-4E40-9E40-F26DB96EFE4E}" presName="root2" presStyleCnt="0"/>
      <dgm:spPr/>
    </dgm:pt>
    <dgm:pt modelId="{78E1C468-F74E-4874-B998-A12C097441BA}" type="pres">
      <dgm:prSet presAssocID="{6AA2E5C4-281F-4E40-9E40-F26DB96EFE4E}" presName="LevelTwoTextNode" presStyleLbl="node2" presStyleIdx="1" presStyleCnt="4" custScaleX="419810">
        <dgm:presLayoutVars>
          <dgm:chPref val="3"/>
        </dgm:presLayoutVars>
      </dgm:prSet>
      <dgm:spPr/>
    </dgm:pt>
    <dgm:pt modelId="{D164861A-33B7-4663-B8E4-96F9003DF08C}" type="pres">
      <dgm:prSet presAssocID="{6AA2E5C4-281F-4E40-9E40-F26DB96EFE4E}" presName="level3hierChild" presStyleCnt="0"/>
      <dgm:spPr/>
    </dgm:pt>
    <dgm:pt modelId="{D37381E8-6D5B-4999-9226-340965929356}" type="pres">
      <dgm:prSet presAssocID="{F3B75E04-D8F8-4CC1-954A-4EE04BAB648D}" presName="conn2-1" presStyleLbl="parChTrans1D2" presStyleIdx="2" presStyleCnt="4"/>
      <dgm:spPr/>
    </dgm:pt>
    <dgm:pt modelId="{A2B91B17-E471-43E4-892E-B5C949068A98}" type="pres">
      <dgm:prSet presAssocID="{F3B75E04-D8F8-4CC1-954A-4EE04BAB648D}" presName="connTx" presStyleLbl="parChTrans1D2" presStyleIdx="2" presStyleCnt="4"/>
      <dgm:spPr/>
    </dgm:pt>
    <dgm:pt modelId="{F382E3CA-4A7E-4AA9-88C4-5B7653DC4A0C}" type="pres">
      <dgm:prSet presAssocID="{D9971747-7E28-44DA-9E11-335D1B92B87E}" presName="root2" presStyleCnt="0"/>
      <dgm:spPr/>
    </dgm:pt>
    <dgm:pt modelId="{8201ED10-C6C5-424C-ADC9-B23F78088056}" type="pres">
      <dgm:prSet presAssocID="{D9971747-7E28-44DA-9E11-335D1B92B87E}" presName="LevelTwoTextNode" presStyleLbl="node2" presStyleIdx="2" presStyleCnt="4" custScaleX="419810">
        <dgm:presLayoutVars>
          <dgm:chPref val="3"/>
        </dgm:presLayoutVars>
      </dgm:prSet>
      <dgm:spPr/>
    </dgm:pt>
    <dgm:pt modelId="{0876AD67-4364-42EA-8561-455CA6474DEA}" type="pres">
      <dgm:prSet presAssocID="{D9971747-7E28-44DA-9E11-335D1B92B87E}" presName="level3hierChild" presStyleCnt="0"/>
      <dgm:spPr/>
    </dgm:pt>
    <dgm:pt modelId="{AB00EB3E-B0EE-49BB-8C1B-5354DE52733A}" type="pres">
      <dgm:prSet presAssocID="{436816F0-1899-4876-9966-5ED526A9EF28}" presName="conn2-1" presStyleLbl="parChTrans1D2" presStyleIdx="3" presStyleCnt="4"/>
      <dgm:spPr/>
    </dgm:pt>
    <dgm:pt modelId="{EA110E91-9444-40C5-BD89-0607FAF476A6}" type="pres">
      <dgm:prSet presAssocID="{436816F0-1899-4876-9966-5ED526A9EF28}" presName="connTx" presStyleLbl="parChTrans1D2" presStyleIdx="3" presStyleCnt="4"/>
      <dgm:spPr/>
    </dgm:pt>
    <dgm:pt modelId="{C3BCE4A4-49E2-4200-A31E-11A967BB0034}" type="pres">
      <dgm:prSet presAssocID="{E9579BCE-C5D9-48B0-A8E4-1C347DAAB28B}" presName="root2" presStyleCnt="0"/>
      <dgm:spPr/>
    </dgm:pt>
    <dgm:pt modelId="{54B012E7-FAAD-494F-8BA6-DDF84A399348}" type="pres">
      <dgm:prSet presAssocID="{E9579BCE-C5D9-48B0-A8E4-1C347DAAB28B}" presName="LevelTwoTextNode" presStyleLbl="node2" presStyleIdx="3" presStyleCnt="4" custScaleX="423355" custLinFactNeighborX="110" custLinFactNeighborY="-4726">
        <dgm:presLayoutVars>
          <dgm:chPref val="3"/>
        </dgm:presLayoutVars>
      </dgm:prSet>
      <dgm:spPr/>
    </dgm:pt>
    <dgm:pt modelId="{9876EF6F-D40D-4661-A1FB-9302F55D917F}" type="pres">
      <dgm:prSet presAssocID="{E9579BCE-C5D9-48B0-A8E4-1C347DAAB28B}" presName="level3hierChild" presStyleCnt="0"/>
      <dgm:spPr/>
    </dgm:pt>
  </dgm:ptLst>
  <dgm:cxnLst>
    <dgm:cxn modelId="{2666FA08-7912-4794-B375-245CC44156EA}" type="presOf" srcId="{CF10A6BA-2F8E-44F6-8048-0CF64DD8AA7F}" destId="{E6256474-BBE3-417A-9296-F4A01743D495}" srcOrd="0" destOrd="0" presId="urn:microsoft.com/office/officeart/2005/8/layout/hierarchy2"/>
    <dgm:cxn modelId="{AE92A80D-75D0-4552-98C5-5CA505D5C868}" srcId="{1363FEE4-B44E-4A72-94D6-921CAA46F499}" destId="{6CAD00BD-42B6-4EF4-B8F9-7181C289266F}" srcOrd="0" destOrd="0" parTransId="{638C7A85-F118-43B3-9178-DFB4CC388619}" sibTransId="{7C83971F-0B98-4ADE-852B-37A715097D18}"/>
    <dgm:cxn modelId="{4CF43812-6255-4B48-B478-425F04151B3D}" type="presOf" srcId="{A41807E4-2104-4FB2-B35C-137A9F47D3E6}" destId="{D6E66BF3-BA3B-46BC-B257-CBFF82E5E138}" srcOrd="1" destOrd="0" presId="urn:microsoft.com/office/officeart/2005/8/layout/hierarchy2"/>
    <dgm:cxn modelId="{AD8FB018-41A2-4CD4-B42D-41D8232657F7}" type="presOf" srcId="{436816F0-1899-4876-9966-5ED526A9EF28}" destId="{EA110E91-9444-40C5-BD89-0607FAF476A6}" srcOrd="1" destOrd="0" presId="urn:microsoft.com/office/officeart/2005/8/layout/hierarchy2"/>
    <dgm:cxn modelId="{E73ED825-DCBE-4C3D-8B0A-D848B6BC77BC}" type="presOf" srcId="{6AA2E5C4-281F-4E40-9E40-F26DB96EFE4E}" destId="{78E1C468-F74E-4874-B998-A12C097441BA}" srcOrd="0" destOrd="0" presId="urn:microsoft.com/office/officeart/2005/8/layout/hierarchy2"/>
    <dgm:cxn modelId="{8EA2DC2B-309D-4341-B313-237D833A47B0}" type="presOf" srcId="{69FD7BC1-CC78-4D6B-91F8-6EB72FB70020}" destId="{328CBD5B-BD55-4B32-B73F-2C50339AF86B}" srcOrd="1" destOrd="0" presId="urn:microsoft.com/office/officeart/2005/8/layout/hierarchy2"/>
    <dgm:cxn modelId="{43BA2336-8C3F-49CB-81F6-919A42AE0E9F}" type="presOf" srcId="{6CAD00BD-42B6-4EF4-B8F9-7181C289266F}" destId="{C33626EA-F1A6-4917-8F67-0189C66141DA}" srcOrd="0" destOrd="0" presId="urn:microsoft.com/office/officeart/2005/8/layout/hierarchy2"/>
    <dgm:cxn modelId="{96692E3E-86FE-4027-A979-A9A14B0E982E}" type="presOf" srcId="{D9971747-7E28-44DA-9E11-335D1B92B87E}" destId="{8201ED10-C6C5-424C-ADC9-B23F78088056}" srcOrd="0" destOrd="0" presId="urn:microsoft.com/office/officeart/2005/8/layout/hierarchy2"/>
    <dgm:cxn modelId="{A732E73E-FC3A-4664-9283-38B9351B2648}" srcId="{1363FEE4-B44E-4A72-94D6-921CAA46F499}" destId="{20B1816C-3A92-4052-A1C1-BF3326C59ABE}" srcOrd="1" destOrd="0" parTransId="{6DE78341-F5D2-43AC-A740-2A140DAC0EBB}" sibTransId="{5FA0DC4A-0718-4EF7-8C31-1AFBB756684D}"/>
    <dgm:cxn modelId="{2723084E-B7BA-4CB6-B5AE-80F79EE89F7D}" type="presOf" srcId="{F3B75E04-D8F8-4CC1-954A-4EE04BAB648D}" destId="{A2B91B17-E471-43E4-892E-B5C949068A98}" srcOrd="1" destOrd="0" presId="urn:microsoft.com/office/officeart/2005/8/layout/hierarchy2"/>
    <dgm:cxn modelId="{81D84B57-DD14-45F0-AD55-A8F74F44EB57}" type="presOf" srcId="{F3B75E04-D8F8-4CC1-954A-4EE04BAB648D}" destId="{D37381E8-6D5B-4999-9226-340965929356}" srcOrd="0" destOrd="0" presId="urn:microsoft.com/office/officeart/2005/8/layout/hierarchy2"/>
    <dgm:cxn modelId="{D4AD167A-F66C-40FC-9972-A5456D6871D7}" type="presOf" srcId="{20B1816C-3A92-4052-A1C1-BF3326C59ABE}" destId="{D7DB38A6-5E17-48F3-9A59-289980FA3518}" srcOrd="0" destOrd="0" presId="urn:microsoft.com/office/officeart/2005/8/layout/hierarchy2"/>
    <dgm:cxn modelId="{9CBF9D87-D959-4101-AB49-5E17052F176C}" type="presOf" srcId="{436816F0-1899-4876-9966-5ED526A9EF28}" destId="{AB00EB3E-B0EE-49BB-8C1B-5354DE52733A}" srcOrd="0" destOrd="0" presId="urn:microsoft.com/office/officeart/2005/8/layout/hierarchy2"/>
    <dgm:cxn modelId="{1BBA2999-1951-422D-843B-84697ECE49B1}" srcId="{20B1816C-3A92-4052-A1C1-BF3326C59ABE}" destId="{CF10A6BA-2F8E-44F6-8048-0CF64DD8AA7F}" srcOrd="0" destOrd="0" parTransId="{A41807E4-2104-4FB2-B35C-137A9F47D3E6}" sibTransId="{F25F0A19-BCE9-4C42-8C25-B201453626F6}"/>
    <dgm:cxn modelId="{C756EA9B-70B9-468D-9AF5-672E2E95E492}" srcId="{20B1816C-3A92-4052-A1C1-BF3326C59ABE}" destId="{D9971747-7E28-44DA-9E11-335D1B92B87E}" srcOrd="2" destOrd="0" parTransId="{F3B75E04-D8F8-4CC1-954A-4EE04BAB648D}" sibTransId="{5A12841A-ECE1-4E7D-971F-39CAB589FD99}"/>
    <dgm:cxn modelId="{B88BFBA5-9855-465E-BC30-7DA47711E7C7}" type="presOf" srcId="{E9579BCE-C5D9-48B0-A8E4-1C347DAAB28B}" destId="{54B012E7-FAAD-494F-8BA6-DDF84A399348}" srcOrd="0" destOrd="0" presId="urn:microsoft.com/office/officeart/2005/8/layout/hierarchy2"/>
    <dgm:cxn modelId="{2823A0B0-0D0F-4447-80F6-D2BC32DC3EF4}" srcId="{20B1816C-3A92-4052-A1C1-BF3326C59ABE}" destId="{6AA2E5C4-281F-4E40-9E40-F26DB96EFE4E}" srcOrd="1" destOrd="0" parTransId="{69FD7BC1-CC78-4D6B-91F8-6EB72FB70020}" sibTransId="{12E18FCF-DF08-4524-BF82-2CA4C291ED94}"/>
    <dgm:cxn modelId="{11D811C4-80C1-42B0-B400-6CB3DF5DFB2E}" srcId="{20B1816C-3A92-4052-A1C1-BF3326C59ABE}" destId="{E9579BCE-C5D9-48B0-A8E4-1C347DAAB28B}" srcOrd="3" destOrd="0" parTransId="{436816F0-1899-4876-9966-5ED526A9EF28}" sibTransId="{36B0E442-2DDC-4EE8-8DE6-60BA24EBED03}"/>
    <dgm:cxn modelId="{75F9D7D2-CF0B-4845-A170-E5A8DDBF6B4D}" type="presOf" srcId="{1363FEE4-B44E-4A72-94D6-921CAA46F499}" destId="{A5189EA9-8FBC-4D33-85EE-B70C9E9BBCA2}" srcOrd="0" destOrd="0" presId="urn:microsoft.com/office/officeart/2005/8/layout/hierarchy2"/>
    <dgm:cxn modelId="{7D0383DF-E6DC-4BE0-A487-B0B897A6BD6D}" type="presOf" srcId="{69FD7BC1-CC78-4D6B-91F8-6EB72FB70020}" destId="{DBF7C6E8-035C-42CA-8C0A-657BE0D50085}" srcOrd="0" destOrd="0" presId="urn:microsoft.com/office/officeart/2005/8/layout/hierarchy2"/>
    <dgm:cxn modelId="{918C35F2-2418-48DC-8F7B-339561F37F83}" type="presOf" srcId="{A41807E4-2104-4FB2-B35C-137A9F47D3E6}" destId="{0DA17E4B-BB6E-4C54-8C28-A959727CFDC3}" srcOrd="0" destOrd="0" presId="urn:microsoft.com/office/officeart/2005/8/layout/hierarchy2"/>
    <dgm:cxn modelId="{4251B27B-FB2D-437E-AD25-93ACEADF6EB1}" type="presParOf" srcId="{A5189EA9-8FBC-4D33-85EE-B70C9E9BBCA2}" destId="{0F3BC5F8-61B9-4731-BE16-5DA9C25A157F}" srcOrd="0" destOrd="0" presId="urn:microsoft.com/office/officeart/2005/8/layout/hierarchy2"/>
    <dgm:cxn modelId="{FE90C9DF-D2B7-43E4-8153-F46C4D05C77F}" type="presParOf" srcId="{0F3BC5F8-61B9-4731-BE16-5DA9C25A157F}" destId="{C33626EA-F1A6-4917-8F67-0189C66141DA}" srcOrd="0" destOrd="0" presId="urn:microsoft.com/office/officeart/2005/8/layout/hierarchy2"/>
    <dgm:cxn modelId="{1EDAE856-80CE-4CED-ACC8-6CF8CFE7B54D}" type="presParOf" srcId="{0F3BC5F8-61B9-4731-BE16-5DA9C25A157F}" destId="{E232F152-582E-429D-B6D0-6B9F7897A2DF}" srcOrd="1" destOrd="0" presId="urn:microsoft.com/office/officeart/2005/8/layout/hierarchy2"/>
    <dgm:cxn modelId="{E72B3C65-A2F2-476D-B1D1-CFD9A683DA27}" type="presParOf" srcId="{A5189EA9-8FBC-4D33-85EE-B70C9E9BBCA2}" destId="{FE21FB65-BC9B-4B00-8EDB-24534BF40C89}" srcOrd="1" destOrd="0" presId="urn:microsoft.com/office/officeart/2005/8/layout/hierarchy2"/>
    <dgm:cxn modelId="{06195763-5D67-4597-A2C0-D0B15E4A2F05}" type="presParOf" srcId="{FE21FB65-BC9B-4B00-8EDB-24534BF40C89}" destId="{D7DB38A6-5E17-48F3-9A59-289980FA3518}" srcOrd="0" destOrd="0" presId="urn:microsoft.com/office/officeart/2005/8/layout/hierarchy2"/>
    <dgm:cxn modelId="{69E3A485-E1C3-4238-BB7D-BD7A95D34DFB}" type="presParOf" srcId="{FE21FB65-BC9B-4B00-8EDB-24534BF40C89}" destId="{368E4BDD-849B-4C74-A4C4-B2E3432C7AC5}" srcOrd="1" destOrd="0" presId="urn:microsoft.com/office/officeart/2005/8/layout/hierarchy2"/>
    <dgm:cxn modelId="{0A2ACCFC-A823-4B68-BADB-62CC8602E1C3}" type="presParOf" srcId="{368E4BDD-849B-4C74-A4C4-B2E3432C7AC5}" destId="{0DA17E4B-BB6E-4C54-8C28-A959727CFDC3}" srcOrd="0" destOrd="0" presId="urn:microsoft.com/office/officeart/2005/8/layout/hierarchy2"/>
    <dgm:cxn modelId="{C8890742-D53A-48AE-BDCF-0C4DD316F1DD}" type="presParOf" srcId="{0DA17E4B-BB6E-4C54-8C28-A959727CFDC3}" destId="{D6E66BF3-BA3B-46BC-B257-CBFF82E5E138}" srcOrd="0" destOrd="0" presId="urn:microsoft.com/office/officeart/2005/8/layout/hierarchy2"/>
    <dgm:cxn modelId="{C50F5144-A69D-49B2-8CBF-777BF90AA015}" type="presParOf" srcId="{368E4BDD-849B-4C74-A4C4-B2E3432C7AC5}" destId="{B42DC584-FB7B-45FD-B0EC-B099A5C083B6}" srcOrd="1" destOrd="0" presId="urn:microsoft.com/office/officeart/2005/8/layout/hierarchy2"/>
    <dgm:cxn modelId="{B006A173-F4F4-45DD-BD64-6E9A4662D281}" type="presParOf" srcId="{B42DC584-FB7B-45FD-B0EC-B099A5C083B6}" destId="{E6256474-BBE3-417A-9296-F4A01743D495}" srcOrd="0" destOrd="0" presId="urn:microsoft.com/office/officeart/2005/8/layout/hierarchy2"/>
    <dgm:cxn modelId="{1F90780E-DC0D-4E8F-865C-A88666F97CBC}" type="presParOf" srcId="{B42DC584-FB7B-45FD-B0EC-B099A5C083B6}" destId="{06BAB7AD-1AD4-444B-8C60-52B4A6A14F45}" srcOrd="1" destOrd="0" presId="urn:microsoft.com/office/officeart/2005/8/layout/hierarchy2"/>
    <dgm:cxn modelId="{227398F0-E8E7-4E8E-90B4-7A6F89ABC977}" type="presParOf" srcId="{368E4BDD-849B-4C74-A4C4-B2E3432C7AC5}" destId="{DBF7C6E8-035C-42CA-8C0A-657BE0D50085}" srcOrd="2" destOrd="0" presId="urn:microsoft.com/office/officeart/2005/8/layout/hierarchy2"/>
    <dgm:cxn modelId="{782BF151-E205-4DB2-8F7A-795C96D5E734}" type="presParOf" srcId="{DBF7C6E8-035C-42CA-8C0A-657BE0D50085}" destId="{328CBD5B-BD55-4B32-B73F-2C50339AF86B}" srcOrd="0" destOrd="0" presId="urn:microsoft.com/office/officeart/2005/8/layout/hierarchy2"/>
    <dgm:cxn modelId="{4468F861-9BC3-4296-B906-443820C26E98}" type="presParOf" srcId="{368E4BDD-849B-4C74-A4C4-B2E3432C7AC5}" destId="{A0CD1FBD-C205-4091-B3AB-B7FDDDEB2EC6}" srcOrd="3" destOrd="0" presId="urn:microsoft.com/office/officeart/2005/8/layout/hierarchy2"/>
    <dgm:cxn modelId="{D6B3AA33-7FCA-4E0A-8E6F-1BA2DB85DF69}" type="presParOf" srcId="{A0CD1FBD-C205-4091-B3AB-B7FDDDEB2EC6}" destId="{78E1C468-F74E-4874-B998-A12C097441BA}" srcOrd="0" destOrd="0" presId="urn:microsoft.com/office/officeart/2005/8/layout/hierarchy2"/>
    <dgm:cxn modelId="{DEBF531A-0BCB-4486-BEEC-E15DCC13A555}" type="presParOf" srcId="{A0CD1FBD-C205-4091-B3AB-B7FDDDEB2EC6}" destId="{D164861A-33B7-4663-B8E4-96F9003DF08C}" srcOrd="1" destOrd="0" presId="urn:microsoft.com/office/officeart/2005/8/layout/hierarchy2"/>
    <dgm:cxn modelId="{06EA9DF7-B79E-4BB1-BAEE-D56C86CDBC54}" type="presParOf" srcId="{368E4BDD-849B-4C74-A4C4-B2E3432C7AC5}" destId="{D37381E8-6D5B-4999-9226-340965929356}" srcOrd="4" destOrd="0" presId="urn:microsoft.com/office/officeart/2005/8/layout/hierarchy2"/>
    <dgm:cxn modelId="{56D1425D-1387-49F6-8100-58F31FC3067A}" type="presParOf" srcId="{D37381E8-6D5B-4999-9226-340965929356}" destId="{A2B91B17-E471-43E4-892E-B5C949068A98}" srcOrd="0" destOrd="0" presId="urn:microsoft.com/office/officeart/2005/8/layout/hierarchy2"/>
    <dgm:cxn modelId="{CA40C336-AF87-4120-8083-75B18531BDC2}" type="presParOf" srcId="{368E4BDD-849B-4C74-A4C4-B2E3432C7AC5}" destId="{F382E3CA-4A7E-4AA9-88C4-5B7653DC4A0C}" srcOrd="5" destOrd="0" presId="urn:microsoft.com/office/officeart/2005/8/layout/hierarchy2"/>
    <dgm:cxn modelId="{0123C1CF-5B79-442A-9BF0-4592DA098B37}" type="presParOf" srcId="{F382E3CA-4A7E-4AA9-88C4-5B7653DC4A0C}" destId="{8201ED10-C6C5-424C-ADC9-B23F78088056}" srcOrd="0" destOrd="0" presId="urn:microsoft.com/office/officeart/2005/8/layout/hierarchy2"/>
    <dgm:cxn modelId="{6262B3A7-EE80-4DEB-A90C-4D07CCCC0F96}" type="presParOf" srcId="{F382E3CA-4A7E-4AA9-88C4-5B7653DC4A0C}" destId="{0876AD67-4364-42EA-8561-455CA6474DEA}" srcOrd="1" destOrd="0" presId="urn:microsoft.com/office/officeart/2005/8/layout/hierarchy2"/>
    <dgm:cxn modelId="{8640A23B-592B-40E2-A8DF-437E7F81F9CC}" type="presParOf" srcId="{368E4BDD-849B-4C74-A4C4-B2E3432C7AC5}" destId="{AB00EB3E-B0EE-49BB-8C1B-5354DE52733A}" srcOrd="6" destOrd="0" presId="urn:microsoft.com/office/officeart/2005/8/layout/hierarchy2"/>
    <dgm:cxn modelId="{9761E82E-B46B-4AB5-AC05-754446B019A3}" type="presParOf" srcId="{AB00EB3E-B0EE-49BB-8C1B-5354DE52733A}" destId="{EA110E91-9444-40C5-BD89-0607FAF476A6}" srcOrd="0" destOrd="0" presId="urn:microsoft.com/office/officeart/2005/8/layout/hierarchy2"/>
    <dgm:cxn modelId="{02AAC177-FEBF-464B-B356-1801E87E8A8A}" type="presParOf" srcId="{368E4BDD-849B-4C74-A4C4-B2E3432C7AC5}" destId="{C3BCE4A4-49E2-4200-A31E-11A967BB0034}" srcOrd="7" destOrd="0" presId="urn:microsoft.com/office/officeart/2005/8/layout/hierarchy2"/>
    <dgm:cxn modelId="{FB992624-E0DA-4C69-871B-6F42DD18AFE6}" type="presParOf" srcId="{C3BCE4A4-49E2-4200-A31E-11A967BB0034}" destId="{54B012E7-FAAD-494F-8BA6-DDF84A399348}" srcOrd="0" destOrd="0" presId="urn:microsoft.com/office/officeart/2005/8/layout/hierarchy2"/>
    <dgm:cxn modelId="{6331F611-7126-4CA7-81C4-4E2C93E287E0}" type="presParOf" srcId="{C3BCE4A4-49E2-4200-A31E-11A967BB0034}" destId="{9876EF6F-D40D-4661-A1FB-9302F55D917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32C0B-17E6-456E-8232-4D7B254422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8C7BC-CDBC-4D45-A9F3-2D7C2E9D25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Governance and Leadership</a:t>
          </a:r>
          <a:endParaRPr lang="en-US" sz="18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21F43-18E8-46F4-BB97-F163A0A3E17B}" type="sibTrans" cxnId="{E9032DCD-3BA1-45AB-BC56-CD2196DAB9D3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34732-23AA-489C-B2BD-F6C7EC0D3C7F}" type="parTrans" cxnId="{E9032DCD-3BA1-45AB-BC56-CD2196DAB9D3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B8973-3503-4B71-B7D5-850725A98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Policy and Procedure: </a:t>
          </a:r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E839-D4E0-4B84-A4DA-2CE78D6DB4D8}" type="sibTrans" cxnId="{375494FE-ADC0-4584-9DF1-468DC7AB7D61}">
      <dgm:prSet/>
      <dgm:spPr/>
      <dgm:t>
        <a:bodyPr/>
        <a:lstStyle/>
        <a:p>
          <a:endParaRPr lang="en-GB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50E77-FEB1-41DF-9B45-6F83809E6F9E}" type="parTrans" cxnId="{375494FE-ADC0-4584-9DF1-468DC7AB7D61}">
      <dgm:prSet/>
      <dgm:spPr/>
      <dgm:t>
        <a:bodyPr/>
        <a:lstStyle/>
        <a:p>
          <a:endParaRPr lang="en-GB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15D29-62F2-4A73-B6AE-153121F64C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	Fatigue Reporting Procedure</a:t>
          </a:r>
        </a:p>
      </dgm:t>
    </dgm:pt>
    <dgm:pt modelId="{E4388D5A-18C1-4F3B-9E64-0665CD91B726}" type="sibTrans" cxnId="{29470B3B-FC6C-4398-B015-D485A0E9C79D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24601-FC85-45DD-AB7F-730DB943EE5B}" type="parTrans" cxnId="{29470B3B-FC6C-4398-B015-D485A0E9C79D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22EA5-97C5-4D3F-811B-7F6BADD5C9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	Risk Assessment and Control</a:t>
          </a:r>
        </a:p>
      </dgm:t>
    </dgm:pt>
    <dgm:pt modelId="{F2BEB3E1-887C-484B-A3B3-C3EAA50EC254}" type="sibTrans" cxnId="{3498F316-3796-46EF-B45B-7A10AF9C2128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9F5BD-C02F-4AC7-B953-F9E842AAA6A5}" type="parTrans" cxnId="{3498F316-3796-46EF-B45B-7A10AF9C2128}">
      <dgm:prSet/>
      <dgm:spPr/>
      <dgm:t>
        <a:bodyPr/>
        <a:lstStyle/>
        <a:p>
          <a:endParaRPr lang="en-US" sz="14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8ECC6-B6AD-490C-AF3A-C46DB2C9C17E}" type="pres">
      <dgm:prSet presAssocID="{11632C0B-17E6-456E-8232-4D7B25442239}" presName="root" presStyleCnt="0">
        <dgm:presLayoutVars>
          <dgm:dir/>
          <dgm:resizeHandles val="exact"/>
        </dgm:presLayoutVars>
      </dgm:prSet>
      <dgm:spPr/>
    </dgm:pt>
    <dgm:pt modelId="{39D0CE62-0866-4C56-999B-40283F838325}" type="pres">
      <dgm:prSet presAssocID="{BDA8C7BC-CDBC-4D45-A9F3-2D7C2E9D2573}" presName="compNode" presStyleCnt="0"/>
      <dgm:spPr/>
    </dgm:pt>
    <dgm:pt modelId="{3673BA86-2498-4D9C-B6B5-55853A3E5FFE}" type="pres">
      <dgm:prSet presAssocID="{BDA8C7BC-CDBC-4D45-A9F3-2D7C2E9D2573}" presName="bgRect" presStyleLbl="bgShp" presStyleIdx="0" presStyleCnt="4" custLinFactNeighborX="2998" custLinFactNeighborY="1963"/>
      <dgm:spPr>
        <a:solidFill>
          <a:srgbClr val="E4E9F3"/>
        </a:solidFill>
      </dgm:spPr>
    </dgm:pt>
    <dgm:pt modelId="{3803FB98-6041-4212-A597-E57FA3522139}" type="pres">
      <dgm:prSet presAssocID="{BDA8C7BC-CDBC-4D45-A9F3-2D7C2E9D2573}" presName="iconRect" presStyleLbl="node1" presStyleIdx="0" presStyleCnt="4" custLinFactNeighborY="40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989C2957-48FD-40F2-A78E-6447BE4E24BD}" type="pres">
      <dgm:prSet presAssocID="{BDA8C7BC-CDBC-4D45-A9F3-2D7C2E9D2573}" presName="spaceRect" presStyleCnt="0"/>
      <dgm:spPr/>
    </dgm:pt>
    <dgm:pt modelId="{7203FE41-3E37-47C2-BACF-EE23A6F63360}" type="pres">
      <dgm:prSet presAssocID="{BDA8C7BC-CDBC-4D45-A9F3-2D7C2E9D2573}" presName="parTx" presStyleLbl="revTx" presStyleIdx="0" presStyleCnt="4">
        <dgm:presLayoutVars>
          <dgm:chMax val="0"/>
          <dgm:chPref val="0"/>
        </dgm:presLayoutVars>
      </dgm:prSet>
      <dgm:spPr/>
    </dgm:pt>
    <dgm:pt modelId="{A9115723-2661-4BB1-AF83-8C22614CF088}" type="pres">
      <dgm:prSet presAssocID="{09B21F43-18E8-46F4-BB97-F163A0A3E17B}" presName="sibTrans" presStyleCnt="0"/>
      <dgm:spPr/>
    </dgm:pt>
    <dgm:pt modelId="{AFB959EC-A0AA-48A7-82F2-63739EFC1EDC}" type="pres">
      <dgm:prSet presAssocID="{529B8973-3503-4B71-B7D5-850725A985EE}" presName="compNode" presStyleCnt="0"/>
      <dgm:spPr/>
    </dgm:pt>
    <dgm:pt modelId="{DE9BF80B-1FD6-4EC4-8AEE-183F6E757180}" type="pres">
      <dgm:prSet presAssocID="{529B8973-3503-4B71-B7D5-850725A985EE}" presName="bgRect" presStyleLbl="bgShp" presStyleIdx="1" presStyleCnt="4"/>
      <dgm:spPr>
        <a:solidFill>
          <a:srgbClr val="E4E9F3"/>
        </a:solidFill>
      </dgm:spPr>
    </dgm:pt>
    <dgm:pt modelId="{43AA83D4-5ED9-456A-BA60-77FA749DAF62}" type="pres">
      <dgm:prSet presAssocID="{529B8973-3503-4B71-B7D5-850725A985EE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4073C86C-F2BE-4539-8DD7-214546091BED}" type="pres">
      <dgm:prSet presAssocID="{529B8973-3503-4B71-B7D5-850725A985EE}" presName="spaceRect" presStyleCnt="0"/>
      <dgm:spPr/>
    </dgm:pt>
    <dgm:pt modelId="{80A9FE94-A690-434E-9ADF-0495F96B78A8}" type="pres">
      <dgm:prSet presAssocID="{529B8973-3503-4B71-B7D5-850725A985EE}" presName="parTx" presStyleLbl="revTx" presStyleIdx="1" presStyleCnt="4">
        <dgm:presLayoutVars>
          <dgm:chMax val="0"/>
          <dgm:chPref val="0"/>
        </dgm:presLayoutVars>
      </dgm:prSet>
      <dgm:spPr/>
    </dgm:pt>
    <dgm:pt modelId="{29CE09AA-9D48-44A0-B369-05712590C3FF}" type="pres">
      <dgm:prSet presAssocID="{1E4DE839-D4E0-4B84-A4DA-2CE78D6DB4D8}" presName="sibTrans" presStyleCnt="0"/>
      <dgm:spPr/>
    </dgm:pt>
    <dgm:pt modelId="{CE773816-D554-425D-AF6F-DC0D334D16D9}" type="pres">
      <dgm:prSet presAssocID="{12B15D29-62F2-4A73-B6AE-153121F64CD0}" presName="compNode" presStyleCnt="0"/>
      <dgm:spPr/>
    </dgm:pt>
    <dgm:pt modelId="{E50FD14B-829F-400E-A4D5-C005B3DF3720}" type="pres">
      <dgm:prSet presAssocID="{12B15D29-62F2-4A73-B6AE-153121F64CD0}" presName="bgRect" presStyleLbl="bgShp" presStyleIdx="2" presStyleCnt="4" custLinFactNeighborX="7814" custLinFactNeighborY="-144"/>
      <dgm:spPr>
        <a:solidFill>
          <a:srgbClr val="E4E9F3"/>
        </a:solidFill>
      </dgm:spPr>
    </dgm:pt>
    <dgm:pt modelId="{D96A529B-A92A-42FC-9505-C66C340AFE53}" type="pres">
      <dgm:prSet presAssocID="{12B15D29-62F2-4A73-B6AE-153121F64CD0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D5C084DB-2F6D-47A8-A3CF-2345F5EC8F8B}" type="pres">
      <dgm:prSet presAssocID="{12B15D29-62F2-4A73-B6AE-153121F64CD0}" presName="spaceRect" presStyleCnt="0"/>
      <dgm:spPr/>
    </dgm:pt>
    <dgm:pt modelId="{AF3E245A-4184-4445-B825-640B7A52B3FD}" type="pres">
      <dgm:prSet presAssocID="{12B15D29-62F2-4A73-B6AE-153121F64CD0}" presName="parTx" presStyleLbl="revTx" presStyleIdx="2" presStyleCnt="4" custScaleX="97732">
        <dgm:presLayoutVars>
          <dgm:chMax val="0"/>
          <dgm:chPref val="0"/>
        </dgm:presLayoutVars>
      </dgm:prSet>
      <dgm:spPr/>
    </dgm:pt>
    <dgm:pt modelId="{F4CB5FCC-7A93-4293-84E1-33A1D7810556}" type="pres">
      <dgm:prSet presAssocID="{E4388D5A-18C1-4F3B-9E64-0665CD91B726}" presName="sibTrans" presStyleCnt="0"/>
      <dgm:spPr/>
    </dgm:pt>
    <dgm:pt modelId="{4B4D7DAD-ECDF-4C45-816B-3A1A8238EF84}" type="pres">
      <dgm:prSet presAssocID="{A0B22EA5-97C5-4D3F-811B-7F6BADD5C954}" presName="compNode" presStyleCnt="0"/>
      <dgm:spPr/>
    </dgm:pt>
    <dgm:pt modelId="{D7A2C4D6-803D-41C5-B28A-85602FE17088}" type="pres">
      <dgm:prSet presAssocID="{A0B22EA5-97C5-4D3F-811B-7F6BADD5C954}" presName="bgRect" presStyleLbl="bgShp" presStyleIdx="3" presStyleCnt="4"/>
      <dgm:spPr>
        <a:solidFill>
          <a:srgbClr val="E4E9F3"/>
        </a:solidFill>
      </dgm:spPr>
    </dgm:pt>
    <dgm:pt modelId="{E9754AC9-FCE9-46C1-8985-3659F706EAB6}" type="pres">
      <dgm:prSet presAssocID="{A0B22EA5-97C5-4D3F-811B-7F6BADD5C954}" presName="iconRect" presStyleLbl="node1" presStyleIdx="3" presStyleCnt="4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4E9F3"/>
          </a:solidFill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5E18E45A-6BCC-40FB-A724-62F5E26B177D}" type="pres">
      <dgm:prSet presAssocID="{A0B22EA5-97C5-4D3F-811B-7F6BADD5C954}" presName="spaceRect" presStyleCnt="0"/>
      <dgm:spPr/>
    </dgm:pt>
    <dgm:pt modelId="{C90D1AA5-D5F7-4D34-B2DB-DEB43F580502}" type="pres">
      <dgm:prSet presAssocID="{A0B22EA5-97C5-4D3F-811B-7F6BADD5C954}" presName="parTx" presStyleLbl="revTx" presStyleIdx="3" presStyleCnt="4" custScaleX="97423">
        <dgm:presLayoutVars>
          <dgm:chMax val="0"/>
          <dgm:chPref val="0"/>
        </dgm:presLayoutVars>
      </dgm:prSet>
      <dgm:spPr/>
    </dgm:pt>
  </dgm:ptLst>
  <dgm:cxnLst>
    <dgm:cxn modelId="{3498F316-3796-46EF-B45B-7A10AF9C2128}" srcId="{11632C0B-17E6-456E-8232-4D7B25442239}" destId="{A0B22EA5-97C5-4D3F-811B-7F6BADD5C954}" srcOrd="3" destOrd="0" parTransId="{F899F5BD-C02F-4AC7-B953-F9E842AAA6A5}" sibTransId="{F2BEB3E1-887C-484B-A3B3-C3EAA50EC254}"/>
    <dgm:cxn modelId="{E582631D-767A-4C01-A286-DA6CC2307E66}" type="presOf" srcId="{A0B22EA5-97C5-4D3F-811B-7F6BADD5C954}" destId="{C90D1AA5-D5F7-4D34-B2DB-DEB43F580502}" srcOrd="0" destOrd="0" presId="urn:microsoft.com/office/officeart/2018/2/layout/IconVerticalSolidList"/>
    <dgm:cxn modelId="{29470B3B-FC6C-4398-B015-D485A0E9C79D}" srcId="{11632C0B-17E6-456E-8232-4D7B25442239}" destId="{12B15D29-62F2-4A73-B6AE-153121F64CD0}" srcOrd="2" destOrd="0" parTransId="{B9724601-FC85-45DD-AB7F-730DB943EE5B}" sibTransId="{E4388D5A-18C1-4F3B-9E64-0665CD91B726}"/>
    <dgm:cxn modelId="{BEA0F2A0-F56C-4E43-8343-A574BB8FF882}" type="presOf" srcId="{529B8973-3503-4B71-B7D5-850725A985EE}" destId="{80A9FE94-A690-434E-9ADF-0495F96B78A8}" srcOrd="0" destOrd="0" presId="urn:microsoft.com/office/officeart/2018/2/layout/IconVerticalSolidList"/>
    <dgm:cxn modelId="{3AE766AD-8F08-4BBB-BE86-5E8D87F92EC8}" type="presOf" srcId="{12B15D29-62F2-4A73-B6AE-153121F64CD0}" destId="{AF3E245A-4184-4445-B825-640B7A52B3FD}" srcOrd="0" destOrd="0" presId="urn:microsoft.com/office/officeart/2018/2/layout/IconVerticalSolidList"/>
    <dgm:cxn modelId="{D69AEAB1-BE43-41B2-9988-B0A537AFBFB2}" type="presOf" srcId="{BDA8C7BC-CDBC-4D45-A9F3-2D7C2E9D2573}" destId="{7203FE41-3E37-47C2-BACF-EE23A6F63360}" srcOrd="0" destOrd="0" presId="urn:microsoft.com/office/officeart/2018/2/layout/IconVerticalSolidList"/>
    <dgm:cxn modelId="{5CA62EBB-FBF5-4CBD-80AE-6AE57BD5B7C1}" type="presOf" srcId="{11632C0B-17E6-456E-8232-4D7B25442239}" destId="{0DC8ECC6-B6AD-490C-AF3A-C46DB2C9C17E}" srcOrd="0" destOrd="0" presId="urn:microsoft.com/office/officeart/2018/2/layout/IconVerticalSolidList"/>
    <dgm:cxn modelId="{E9032DCD-3BA1-45AB-BC56-CD2196DAB9D3}" srcId="{11632C0B-17E6-456E-8232-4D7B25442239}" destId="{BDA8C7BC-CDBC-4D45-A9F3-2D7C2E9D2573}" srcOrd="0" destOrd="0" parTransId="{21734732-23AA-489C-B2BD-F6C7EC0D3C7F}" sibTransId="{09B21F43-18E8-46F4-BB97-F163A0A3E17B}"/>
    <dgm:cxn modelId="{375494FE-ADC0-4584-9DF1-468DC7AB7D61}" srcId="{11632C0B-17E6-456E-8232-4D7B25442239}" destId="{529B8973-3503-4B71-B7D5-850725A985EE}" srcOrd="1" destOrd="0" parTransId="{F3850E77-FEB1-41DF-9B45-6F83809E6F9E}" sibTransId="{1E4DE839-D4E0-4B84-A4DA-2CE78D6DB4D8}"/>
    <dgm:cxn modelId="{78AC89E5-B98F-472F-AD2F-C8EECDA202A8}" type="presParOf" srcId="{0DC8ECC6-B6AD-490C-AF3A-C46DB2C9C17E}" destId="{39D0CE62-0866-4C56-999B-40283F838325}" srcOrd="0" destOrd="0" presId="urn:microsoft.com/office/officeart/2018/2/layout/IconVerticalSolidList"/>
    <dgm:cxn modelId="{D926EAEB-ABE8-464F-91C8-8A9771169FBE}" type="presParOf" srcId="{39D0CE62-0866-4C56-999B-40283F838325}" destId="{3673BA86-2498-4D9C-B6B5-55853A3E5FFE}" srcOrd="0" destOrd="0" presId="urn:microsoft.com/office/officeart/2018/2/layout/IconVerticalSolidList"/>
    <dgm:cxn modelId="{0DE230BE-4E92-4C4D-ACC9-361B076645C0}" type="presParOf" srcId="{39D0CE62-0866-4C56-999B-40283F838325}" destId="{3803FB98-6041-4212-A597-E57FA3522139}" srcOrd="1" destOrd="0" presId="urn:microsoft.com/office/officeart/2018/2/layout/IconVerticalSolidList"/>
    <dgm:cxn modelId="{5BA96C6C-7178-4B24-ABE6-70B2A373BC85}" type="presParOf" srcId="{39D0CE62-0866-4C56-999B-40283F838325}" destId="{989C2957-48FD-40F2-A78E-6447BE4E24BD}" srcOrd="2" destOrd="0" presId="urn:microsoft.com/office/officeart/2018/2/layout/IconVerticalSolidList"/>
    <dgm:cxn modelId="{A094935D-260C-4BDC-84B4-B878477BBAF5}" type="presParOf" srcId="{39D0CE62-0866-4C56-999B-40283F838325}" destId="{7203FE41-3E37-47C2-BACF-EE23A6F63360}" srcOrd="3" destOrd="0" presId="urn:microsoft.com/office/officeart/2018/2/layout/IconVerticalSolidList"/>
    <dgm:cxn modelId="{E926FD36-E794-4553-87BD-F5A83E3F1CB1}" type="presParOf" srcId="{0DC8ECC6-B6AD-490C-AF3A-C46DB2C9C17E}" destId="{A9115723-2661-4BB1-AF83-8C22614CF088}" srcOrd="1" destOrd="0" presId="urn:microsoft.com/office/officeart/2018/2/layout/IconVerticalSolidList"/>
    <dgm:cxn modelId="{B553C04B-19FE-419A-9FFB-92908C7BA2A5}" type="presParOf" srcId="{0DC8ECC6-B6AD-490C-AF3A-C46DB2C9C17E}" destId="{AFB959EC-A0AA-48A7-82F2-63739EFC1EDC}" srcOrd="2" destOrd="0" presId="urn:microsoft.com/office/officeart/2018/2/layout/IconVerticalSolidList"/>
    <dgm:cxn modelId="{AA33A8B0-7218-40B0-9889-FB2F794F9A84}" type="presParOf" srcId="{AFB959EC-A0AA-48A7-82F2-63739EFC1EDC}" destId="{DE9BF80B-1FD6-4EC4-8AEE-183F6E757180}" srcOrd="0" destOrd="0" presId="urn:microsoft.com/office/officeart/2018/2/layout/IconVerticalSolidList"/>
    <dgm:cxn modelId="{4236DC76-1A43-440A-9C84-A40CF1D55DB5}" type="presParOf" srcId="{AFB959EC-A0AA-48A7-82F2-63739EFC1EDC}" destId="{43AA83D4-5ED9-456A-BA60-77FA749DAF62}" srcOrd="1" destOrd="0" presId="urn:microsoft.com/office/officeart/2018/2/layout/IconVerticalSolidList"/>
    <dgm:cxn modelId="{D6549F8F-24F3-40F2-B4FC-7633D159042C}" type="presParOf" srcId="{AFB959EC-A0AA-48A7-82F2-63739EFC1EDC}" destId="{4073C86C-F2BE-4539-8DD7-214546091BED}" srcOrd="2" destOrd="0" presId="urn:microsoft.com/office/officeart/2018/2/layout/IconVerticalSolidList"/>
    <dgm:cxn modelId="{473C8AEB-6604-439A-8AB5-84EAB835A7D4}" type="presParOf" srcId="{AFB959EC-A0AA-48A7-82F2-63739EFC1EDC}" destId="{80A9FE94-A690-434E-9ADF-0495F96B78A8}" srcOrd="3" destOrd="0" presId="urn:microsoft.com/office/officeart/2018/2/layout/IconVerticalSolidList"/>
    <dgm:cxn modelId="{53627693-9294-48A1-BC76-1EC24882511C}" type="presParOf" srcId="{0DC8ECC6-B6AD-490C-AF3A-C46DB2C9C17E}" destId="{29CE09AA-9D48-44A0-B369-05712590C3FF}" srcOrd="3" destOrd="0" presId="urn:microsoft.com/office/officeart/2018/2/layout/IconVerticalSolidList"/>
    <dgm:cxn modelId="{ECBEFC2B-AEFD-4F5A-8376-F21A0BDCCFB8}" type="presParOf" srcId="{0DC8ECC6-B6AD-490C-AF3A-C46DB2C9C17E}" destId="{CE773816-D554-425D-AF6F-DC0D334D16D9}" srcOrd="4" destOrd="0" presId="urn:microsoft.com/office/officeart/2018/2/layout/IconVerticalSolidList"/>
    <dgm:cxn modelId="{4DF15F71-D279-4A03-88A4-F7A3EDB18106}" type="presParOf" srcId="{CE773816-D554-425D-AF6F-DC0D334D16D9}" destId="{E50FD14B-829F-400E-A4D5-C005B3DF3720}" srcOrd="0" destOrd="0" presId="urn:microsoft.com/office/officeart/2018/2/layout/IconVerticalSolidList"/>
    <dgm:cxn modelId="{42EB2076-D28E-40B0-BE00-469ECFF544C4}" type="presParOf" srcId="{CE773816-D554-425D-AF6F-DC0D334D16D9}" destId="{D96A529B-A92A-42FC-9505-C66C340AFE53}" srcOrd="1" destOrd="0" presId="urn:microsoft.com/office/officeart/2018/2/layout/IconVerticalSolidList"/>
    <dgm:cxn modelId="{3EA57EAE-7DAC-437E-BFD2-782A27B4ACE2}" type="presParOf" srcId="{CE773816-D554-425D-AF6F-DC0D334D16D9}" destId="{D5C084DB-2F6D-47A8-A3CF-2345F5EC8F8B}" srcOrd="2" destOrd="0" presId="urn:microsoft.com/office/officeart/2018/2/layout/IconVerticalSolidList"/>
    <dgm:cxn modelId="{07851D04-EAC7-4DA1-A864-4E43675ECE86}" type="presParOf" srcId="{CE773816-D554-425D-AF6F-DC0D334D16D9}" destId="{AF3E245A-4184-4445-B825-640B7A52B3FD}" srcOrd="3" destOrd="0" presId="urn:microsoft.com/office/officeart/2018/2/layout/IconVerticalSolidList"/>
    <dgm:cxn modelId="{A4B422A2-C0E1-42B3-B003-73B6D9FF4F04}" type="presParOf" srcId="{0DC8ECC6-B6AD-490C-AF3A-C46DB2C9C17E}" destId="{F4CB5FCC-7A93-4293-84E1-33A1D7810556}" srcOrd="5" destOrd="0" presId="urn:microsoft.com/office/officeart/2018/2/layout/IconVerticalSolidList"/>
    <dgm:cxn modelId="{2936C698-71EF-4572-9DC1-6C549431F8FE}" type="presParOf" srcId="{0DC8ECC6-B6AD-490C-AF3A-C46DB2C9C17E}" destId="{4B4D7DAD-ECDF-4C45-816B-3A1A8238EF84}" srcOrd="6" destOrd="0" presId="urn:microsoft.com/office/officeart/2018/2/layout/IconVerticalSolidList"/>
    <dgm:cxn modelId="{E9B5F32A-53F7-49F9-A161-1A470AA68EC3}" type="presParOf" srcId="{4B4D7DAD-ECDF-4C45-816B-3A1A8238EF84}" destId="{D7A2C4D6-803D-41C5-B28A-85602FE17088}" srcOrd="0" destOrd="0" presId="urn:microsoft.com/office/officeart/2018/2/layout/IconVerticalSolidList"/>
    <dgm:cxn modelId="{73E975D0-9876-4AEB-A8E9-BDD7A2D90E59}" type="presParOf" srcId="{4B4D7DAD-ECDF-4C45-816B-3A1A8238EF84}" destId="{E9754AC9-FCE9-46C1-8985-3659F706EAB6}" srcOrd="1" destOrd="0" presId="urn:microsoft.com/office/officeart/2018/2/layout/IconVerticalSolidList"/>
    <dgm:cxn modelId="{63A8C1C6-9E69-4F7E-939B-31866FE5F572}" type="presParOf" srcId="{4B4D7DAD-ECDF-4C45-816B-3A1A8238EF84}" destId="{5E18E45A-6BCC-40FB-A724-62F5E26B177D}" srcOrd="2" destOrd="0" presId="urn:microsoft.com/office/officeart/2018/2/layout/IconVerticalSolidList"/>
    <dgm:cxn modelId="{11C0FE2A-BF25-4ABE-BEAF-23ADF4D28E91}" type="presParOf" srcId="{4B4D7DAD-ECDF-4C45-816B-3A1A8238EF84}" destId="{C90D1AA5-D5F7-4D34-B2DB-DEB43F58050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E5493-5300-4D76-A369-49942D3C00F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AAED8-CEDC-473A-87B4-654B8555C1E5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Designated Reporting Channels:</a:t>
          </a:r>
          <a:endParaRPr lang="en-US" sz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A359E-EE9E-44A6-B362-22803413D0D4}" type="parTrans" cxnId="{C9777313-8F91-4296-B549-B106EEBA49B4}">
      <dgm:prSet/>
      <dgm:spPr/>
      <dgm:t>
        <a:bodyPr/>
        <a:lstStyle/>
        <a:p>
          <a:endParaRPr lang="en-US"/>
        </a:p>
      </dgm:t>
    </dgm:pt>
    <dgm:pt modelId="{7FEC80FC-1306-4FFF-931D-D173912987F5}" type="sibTrans" cxnId="{C9777313-8F91-4296-B549-B106EEBA49B4}">
      <dgm:prSet phldrT="1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DA619949-ED0C-4B79-8C4D-04449B48FC97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Procedures:</a:t>
          </a:r>
        </a:p>
      </dgm:t>
    </dgm:pt>
    <dgm:pt modelId="{999FF489-214F-465C-8013-1AAFB838DD08}" type="parTrans" cxnId="{0F8519C2-03DB-4629-BB09-33CFB815F487}">
      <dgm:prSet/>
      <dgm:spPr/>
      <dgm:t>
        <a:bodyPr/>
        <a:lstStyle/>
        <a:p>
          <a:endParaRPr lang="en-US"/>
        </a:p>
      </dgm:t>
    </dgm:pt>
    <dgm:pt modelId="{5732B815-2542-48A0-9873-D23E6C3C87B7}" type="sibTrans" cxnId="{0F8519C2-03DB-4629-BB09-33CFB815F487}">
      <dgm:prSet phldrT="2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85D0EBDB-FEC6-4954-A875-2EA22B83BBB4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Training:</a:t>
          </a:r>
          <a:endParaRPr lang="en-US" sz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DD781-D7AB-4547-B6AB-ED34AFFD9898}" type="parTrans" cxnId="{79DC0B84-2578-4C18-BA17-95CB6ADDDA8E}">
      <dgm:prSet/>
      <dgm:spPr/>
      <dgm:t>
        <a:bodyPr/>
        <a:lstStyle/>
        <a:p>
          <a:endParaRPr lang="en-US"/>
        </a:p>
      </dgm:t>
    </dgm:pt>
    <dgm:pt modelId="{648848D5-370C-47D4-BE2F-28E1DB9D7FB5}" type="sibTrans" cxnId="{79DC0B84-2578-4C18-BA17-95CB6ADDDA8E}">
      <dgm:prSet phldrT="3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57BB4DAE-9FB5-4C62-993F-CFEC6BA1B84C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and strategic monitoring of reports </a:t>
          </a:r>
          <a:endParaRPr lang="en-US" sz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E8DC0-62FF-461B-BEE8-0FCA4F11F145}" type="parTrans" cxnId="{C4EBF1D3-1F71-4467-AA7C-A9880BC1743E}">
      <dgm:prSet/>
      <dgm:spPr/>
      <dgm:t>
        <a:bodyPr/>
        <a:lstStyle/>
        <a:p>
          <a:endParaRPr lang="en-US"/>
        </a:p>
      </dgm:t>
    </dgm:pt>
    <dgm:pt modelId="{45660C8C-A103-4928-960B-F3F3552D48F1}" type="sibTrans" cxnId="{C4EBF1D3-1F71-4467-AA7C-A9880BC1743E}">
      <dgm:prSet phldrT="4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3A158B0D-5E47-4843-9842-FFF1A977A6FB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Non-Retaliation Policy:</a:t>
          </a:r>
          <a:endParaRPr lang="en-US" sz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DE27B-A422-4B5A-B8DD-BF61100A7D8C}" type="parTrans" cxnId="{F3092848-F98D-4B35-A2A8-25AAD3311E0A}">
      <dgm:prSet/>
      <dgm:spPr/>
      <dgm:t>
        <a:bodyPr/>
        <a:lstStyle/>
        <a:p>
          <a:endParaRPr lang="en-US"/>
        </a:p>
      </dgm:t>
    </dgm:pt>
    <dgm:pt modelId="{53A7F529-9188-4645-A95B-1AD9C4B1E297}" type="sibTrans" cxnId="{F3092848-F98D-4B35-A2A8-25AAD3311E0A}">
      <dgm:prSet phldrT="5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5</a:t>
          </a:r>
        </a:p>
      </dgm:t>
    </dgm:pt>
    <dgm:pt modelId="{9EA3C02E-9E41-40E1-B11E-39139D4A59E9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Clear channels for all workers to follow</a:t>
          </a:r>
        </a:p>
      </dgm:t>
    </dgm:pt>
    <dgm:pt modelId="{308DD304-C682-4A4F-9B58-062DB463AAD4}" type="parTrans" cxnId="{0424610D-67F6-462F-80D7-4930A1DE9E8D}">
      <dgm:prSet/>
      <dgm:spPr/>
      <dgm:t>
        <a:bodyPr/>
        <a:lstStyle/>
        <a:p>
          <a:endParaRPr lang="en-GB"/>
        </a:p>
      </dgm:t>
    </dgm:pt>
    <dgm:pt modelId="{B052E0A9-A220-4D9C-8988-1DF0E7399C27}" type="sibTrans" cxnId="{0424610D-67F6-462F-80D7-4930A1DE9E8D}">
      <dgm:prSet phldrT="3" phldr="0"/>
      <dgm:spPr/>
      <dgm:t>
        <a:bodyPr/>
        <a:lstStyle/>
        <a:p>
          <a:endParaRPr lang="en-GB"/>
        </a:p>
      </dgm:t>
    </dgm:pt>
    <dgm:pt modelId="{F4CA83E6-3A94-438D-8489-884B7A64793F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Provide necessary support and resources to ensure process is understood and followed</a:t>
          </a:r>
        </a:p>
      </dgm:t>
    </dgm:pt>
    <dgm:pt modelId="{8EF4E915-955A-4A6C-9116-D8F8D8633115}" type="parTrans" cxnId="{90095828-DA94-4FF1-A0FE-504B365524E3}">
      <dgm:prSet/>
      <dgm:spPr/>
      <dgm:t>
        <a:bodyPr/>
        <a:lstStyle/>
        <a:p>
          <a:endParaRPr lang="en-GB"/>
        </a:p>
      </dgm:t>
    </dgm:pt>
    <dgm:pt modelId="{085CEE1A-F3E7-468D-A456-97B0839B04C9}" type="sibTrans" cxnId="{90095828-DA94-4FF1-A0FE-504B365524E3}">
      <dgm:prSet phldrT="6" phldr="0"/>
      <dgm:spPr/>
      <dgm:t>
        <a:bodyPr/>
        <a:lstStyle/>
        <a:p>
          <a:endParaRPr lang="en-GB"/>
        </a:p>
      </dgm:t>
    </dgm:pt>
    <dgm:pt modelId="{DFE11264-719B-4D76-AF04-E3016D95923D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a monitoring and review system to address issues proactively</a:t>
          </a:r>
        </a:p>
      </dgm:t>
    </dgm:pt>
    <dgm:pt modelId="{80694242-6851-48CC-8906-441066C749C8}" type="parTrans" cxnId="{38A10700-35D2-4DCC-A2AE-009FAEDC9DD2}">
      <dgm:prSet/>
      <dgm:spPr/>
      <dgm:t>
        <a:bodyPr/>
        <a:lstStyle/>
        <a:p>
          <a:endParaRPr lang="en-GB"/>
        </a:p>
      </dgm:t>
    </dgm:pt>
    <dgm:pt modelId="{62E948E4-5302-4B3D-8B57-F7AB96AD32A7}" type="sibTrans" cxnId="{38A10700-35D2-4DCC-A2AE-009FAEDC9DD2}">
      <dgm:prSet phldrT="7" phldr="0"/>
      <dgm:spPr/>
      <dgm:t>
        <a:bodyPr/>
        <a:lstStyle/>
        <a:p>
          <a:endParaRPr lang="en-GB"/>
        </a:p>
      </dgm:t>
    </dgm:pt>
    <dgm:pt modelId="{8B9ED921-EC9E-452F-8C4D-AF165B7F7763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Commitment to ensuring that there are no adverse consequences for reporting fatigue or a fatigue related incident</a:t>
          </a:r>
        </a:p>
      </dgm:t>
    </dgm:pt>
    <dgm:pt modelId="{0BA96EC9-242C-430C-B181-24C482FE1940}" type="parTrans" cxnId="{814A1755-B4D8-491C-A2D8-0FCF9D3BEB0E}">
      <dgm:prSet/>
      <dgm:spPr/>
      <dgm:t>
        <a:bodyPr/>
        <a:lstStyle/>
        <a:p>
          <a:endParaRPr lang="en-GB"/>
        </a:p>
      </dgm:t>
    </dgm:pt>
    <dgm:pt modelId="{CC6620CC-2AAB-4CA3-B8D4-6CB8806AC905}" type="sibTrans" cxnId="{814A1755-B4D8-491C-A2D8-0FCF9D3BEB0E}">
      <dgm:prSet phldrT="9" phldr="0"/>
      <dgm:spPr/>
      <dgm:t>
        <a:bodyPr/>
        <a:lstStyle/>
        <a:p>
          <a:endParaRPr lang="en-GB"/>
        </a:p>
      </dgm:t>
    </dgm:pt>
    <dgm:pt modelId="{6F4411FB-653C-458E-A7D1-A8795968CFEE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Clear instructions </a:t>
          </a:r>
          <a:b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for what information to collect/submit</a:t>
          </a:r>
        </a:p>
      </dgm:t>
    </dgm:pt>
    <dgm:pt modelId="{274A68AF-876A-48FF-A74F-93B1CE79DCA1}" type="parTrans" cxnId="{78F9020C-B793-4573-BD1F-F1C53BD6CC80}">
      <dgm:prSet/>
      <dgm:spPr/>
      <dgm:t>
        <a:bodyPr/>
        <a:lstStyle/>
        <a:p>
          <a:endParaRPr lang="en-GB"/>
        </a:p>
      </dgm:t>
    </dgm:pt>
    <dgm:pt modelId="{459C27D1-57AC-4ECA-9C2D-B2380D7B1600}" type="sibTrans" cxnId="{78F9020C-B793-4573-BD1F-F1C53BD6CC80}">
      <dgm:prSet phldrT="3" phldr="0"/>
      <dgm:spPr>
        <a:solidFill>
          <a:srgbClr val="ED7D31"/>
        </a:solidFill>
      </dgm:spPr>
    </dgm:pt>
    <dgm:pt modelId="{6E913606-1A9B-4C03-92F1-292D51A42F79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Confidential process </a:t>
          </a:r>
        </a:p>
      </dgm:t>
    </dgm:pt>
    <dgm:pt modelId="{46165D3D-8E58-4C6A-AAEC-E6CADFBF4556}" type="parTrans" cxnId="{A36EE2B2-D741-433D-8287-3AAC1BC76FD1}">
      <dgm:prSet/>
      <dgm:spPr/>
      <dgm:t>
        <a:bodyPr/>
        <a:lstStyle/>
        <a:p>
          <a:endParaRPr lang="en-GB"/>
        </a:p>
      </dgm:t>
    </dgm:pt>
    <dgm:pt modelId="{71B17674-64FE-41AC-A92D-C1B65B82FFBF}" type="sibTrans" cxnId="{A36EE2B2-D741-433D-8287-3AAC1BC76FD1}">
      <dgm:prSet/>
      <dgm:spPr/>
      <dgm:t>
        <a:bodyPr/>
        <a:lstStyle/>
        <a:p>
          <a:endParaRPr lang="en-GB"/>
        </a:p>
      </dgm:t>
    </dgm:pt>
    <dgm:pt modelId="{E6A47BBC-A5EA-4B55-B442-B80871AFC12B}" type="pres">
      <dgm:prSet presAssocID="{451E5493-5300-4D76-A369-49942D3C00FE}" presName="linearFlow" presStyleCnt="0">
        <dgm:presLayoutVars>
          <dgm:dir/>
          <dgm:animLvl val="lvl"/>
          <dgm:resizeHandles val="exact"/>
        </dgm:presLayoutVars>
      </dgm:prSet>
      <dgm:spPr/>
    </dgm:pt>
    <dgm:pt modelId="{733B2032-6B45-4B49-BB80-2CA730DFBF5F}" type="pres">
      <dgm:prSet presAssocID="{FC0AAED8-CEDC-473A-87B4-654B8555C1E5}" presName="compositeNode" presStyleCnt="0"/>
      <dgm:spPr/>
    </dgm:pt>
    <dgm:pt modelId="{CECD88F2-EA99-4B08-B436-34D890656D70}" type="pres">
      <dgm:prSet presAssocID="{FC0AAED8-CEDC-473A-87B4-654B8555C1E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C06F196-5659-40E2-A91B-F024435822E3}" type="pres">
      <dgm:prSet presAssocID="{FC0AAED8-CEDC-473A-87B4-654B8555C1E5}" presName="parSh" presStyleCnt="0"/>
      <dgm:spPr/>
    </dgm:pt>
    <dgm:pt modelId="{70DEE06B-E016-4694-BB51-E339F1929847}" type="pres">
      <dgm:prSet presAssocID="{FC0AAED8-CEDC-473A-87B4-654B8555C1E5}" presName="lineNode" presStyleLbl="alignAccFollowNode1" presStyleIdx="0" presStyleCnt="15"/>
      <dgm:spPr/>
    </dgm:pt>
    <dgm:pt modelId="{B7C50B42-D948-47EA-9399-6612B9CF4A07}" type="pres">
      <dgm:prSet presAssocID="{FC0AAED8-CEDC-473A-87B4-654B8555C1E5}" presName="lineArrowNode" presStyleLbl="alignAccFollowNode1" presStyleIdx="1" presStyleCnt="15"/>
      <dgm:spPr/>
    </dgm:pt>
    <dgm:pt modelId="{BE5CC1A0-4B3D-48C0-828F-4904E35E1765}" type="pres">
      <dgm:prSet presAssocID="{7FEC80FC-1306-4FFF-931D-D173912987F5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22E9AE94-78CC-4563-A370-2A9D6621C3DE}" type="pres">
      <dgm:prSet presAssocID="{7FEC80FC-1306-4FFF-931D-D173912987F5}" presName="spacerBetweenCircleAndCallout" presStyleCnt="0">
        <dgm:presLayoutVars/>
      </dgm:prSet>
      <dgm:spPr/>
    </dgm:pt>
    <dgm:pt modelId="{AAA8B147-6A6F-4326-8140-8AA6852CAE74}" type="pres">
      <dgm:prSet presAssocID="{FC0AAED8-CEDC-473A-87B4-654B8555C1E5}" presName="nodeText" presStyleLbl="alignAccFollowNode1" presStyleIdx="2" presStyleCnt="15">
        <dgm:presLayoutVars>
          <dgm:bulletEnabled val="1"/>
        </dgm:presLayoutVars>
      </dgm:prSet>
      <dgm:spPr/>
    </dgm:pt>
    <dgm:pt modelId="{C5769C9D-D82A-4D4C-89C9-29B7A8904752}" type="pres">
      <dgm:prSet presAssocID="{7FEC80FC-1306-4FFF-931D-D173912987F5}" presName="sibTransComposite" presStyleCnt="0"/>
      <dgm:spPr/>
    </dgm:pt>
    <dgm:pt modelId="{C03B3279-C0AD-4585-ABF9-4EE5ADA9FC1E}" type="pres">
      <dgm:prSet presAssocID="{DA619949-ED0C-4B79-8C4D-04449B48FC97}" presName="compositeNode" presStyleCnt="0"/>
      <dgm:spPr/>
    </dgm:pt>
    <dgm:pt modelId="{58B2321D-B4D9-41AC-B715-6052129605F5}" type="pres">
      <dgm:prSet presAssocID="{DA619949-ED0C-4B79-8C4D-04449B48FC9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8F535D-632A-4047-9636-980B4593AAAB}" type="pres">
      <dgm:prSet presAssocID="{DA619949-ED0C-4B79-8C4D-04449B48FC97}" presName="parSh" presStyleCnt="0"/>
      <dgm:spPr/>
    </dgm:pt>
    <dgm:pt modelId="{316B764A-3DD5-480C-A502-83B1C8C821EB}" type="pres">
      <dgm:prSet presAssocID="{DA619949-ED0C-4B79-8C4D-04449B48FC97}" presName="lineNode" presStyleLbl="alignAccFollowNode1" presStyleIdx="3" presStyleCnt="15"/>
      <dgm:spPr/>
    </dgm:pt>
    <dgm:pt modelId="{EB9DD759-23FA-4B0C-8659-3E34F943F8B2}" type="pres">
      <dgm:prSet presAssocID="{DA619949-ED0C-4B79-8C4D-04449B48FC97}" presName="lineArrowNode" presStyleLbl="alignAccFollowNode1" presStyleIdx="4" presStyleCnt="15"/>
      <dgm:spPr/>
    </dgm:pt>
    <dgm:pt modelId="{0E1D5D00-B5B8-4828-B7EB-567A113FA607}" type="pres">
      <dgm:prSet presAssocID="{5732B815-2542-48A0-9873-D23E6C3C87B7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099D225F-77E6-4FA9-9F99-B2D341D260D5}" type="pres">
      <dgm:prSet presAssocID="{5732B815-2542-48A0-9873-D23E6C3C87B7}" presName="spacerBetweenCircleAndCallout" presStyleCnt="0">
        <dgm:presLayoutVars/>
      </dgm:prSet>
      <dgm:spPr/>
    </dgm:pt>
    <dgm:pt modelId="{06D8264E-A5B3-41C0-B398-37E99E7E07DC}" type="pres">
      <dgm:prSet presAssocID="{DA619949-ED0C-4B79-8C4D-04449B48FC97}" presName="nodeText" presStyleLbl="alignAccFollowNode1" presStyleIdx="5" presStyleCnt="15" custScaleX="99990">
        <dgm:presLayoutVars>
          <dgm:bulletEnabled val="1"/>
        </dgm:presLayoutVars>
      </dgm:prSet>
      <dgm:spPr/>
    </dgm:pt>
    <dgm:pt modelId="{C57AC60B-66E1-40D6-B982-7630F36485B1}" type="pres">
      <dgm:prSet presAssocID="{5732B815-2542-48A0-9873-D23E6C3C87B7}" presName="sibTransComposite" presStyleCnt="0"/>
      <dgm:spPr/>
    </dgm:pt>
    <dgm:pt modelId="{8BD043C5-00A2-4936-A73C-20535FD61EF0}" type="pres">
      <dgm:prSet presAssocID="{85D0EBDB-FEC6-4954-A875-2EA22B83BBB4}" presName="compositeNode" presStyleCnt="0"/>
      <dgm:spPr/>
    </dgm:pt>
    <dgm:pt modelId="{AC91246C-1577-47F3-BBF6-58B61D32F3AB}" type="pres">
      <dgm:prSet presAssocID="{85D0EBDB-FEC6-4954-A875-2EA22B83BBB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7D20F06-0B33-4504-A647-5D1439897BAB}" type="pres">
      <dgm:prSet presAssocID="{85D0EBDB-FEC6-4954-A875-2EA22B83BBB4}" presName="parSh" presStyleCnt="0"/>
      <dgm:spPr/>
    </dgm:pt>
    <dgm:pt modelId="{6611CB87-08AB-4BBC-93E2-E80950C58A9F}" type="pres">
      <dgm:prSet presAssocID="{85D0EBDB-FEC6-4954-A875-2EA22B83BBB4}" presName="lineNode" presStyleLbl="alignAccFollowNode1" presStyleIdx="6" presStyleCnt="15"/>
      <dgm:spPr/>
    </dgm:pt>
    <dgm:pt modelId="{C0EA8785-D0B0-4C78-AFFB-117C61843311}" type="pres">
      <dgm:prSet presAssocID="{85D0EBDB-FEC6-4954-A875-2EA22B83BBB4}" presName="lineArrowNode" presStyleLbl="alignAccFollowNode1" presStyleIdx="7" presStyleCnt="15"/>
      <dgm:spPr/>
    </dgm:pt>
    <dgm:pt modelId="{14CF0736-E506-4608-A43C-6BB5E8567F02}" type="pres">
      <dgm:prSet presAssocID="{648848D5-370C-47D4-BE2F-28E1DB9D7FB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B374EE3D-8218-46DF-96B9-1D8934CE83F3}" type="pres">
      <dgm:prSet presAssocID="{648848D5-370C-47D4-BE2F-28E1DB9D7FB5}" presName="spacerBetweenCircleAndCallout" presStyleCnt="0">
        <dgm:presLayoutVars/>
      </dgm:prSet>
      <dgm:spPr/>
    </dgm:pt>
    <dgm:pt modelId="{D460C58D-807E-4EB1-8E48-1094ABC74074}" type="pres">
      <dgm:prSet presAssocID="{85D0EBDB-FEC6-4954-A875-2EA22B83BBB4}" presName="nodeText" presStyleLbl="alignAccFollowNode1" presStyleIdx="8" presStyleCnt="15">
        <dgm:presLayoutVars>
          <dgm:bulletEnabled val="1"/>
        </dgm:presLayoutVars>
      </dgm:prSet>
      <dgm:spPr/>
    </dgm:pt>
    <dgm:pt modelId="{2C7BE8C3-46B0-4A38-935A-A0B3760F6E9B}" type="pres">
      <dgm:prSet presAssocID="{648848D5-370C-47D4-BE2F-28E1DB9D7FB5}" presName="sibTransComposite" presStyleCnt="0"/>
      <dgm:spPr/>
    </dgm:pt>
    <dgm:pt modelId="{CBA063D2-666C-485C-A1B9-DFAB49A50D45}" type="pres">
      <dgm:prSet presAssocID="{57BB4DAE-9FB5-4C62-993F-CFEC6BA1B84C}" presName="compositeNode" presStyleCnt="0"/>
      <dgm:spPr/>
    </dgm:pt>
    <dgm:pt modelId="{5B65A5FA-7533-45E2-9212-44925D82A732}" type="pres">
      <dgm:prSet presAssocID="{57BB4DAE-9FB5-4C62-993F-CFEC6BA1B8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B1B758-637A-4A5B-8E33-5003A71C4A93}" type="pres">
      <dgm:prSet presAssocID="{57BB4DAE-9FB5-4C62-993F-CFEC6BA1B84C}" presName="parSh" presStyleCnt="0"/>
      <dgm:spPr/>
    </dgm:pt>
    <dgm:pt modelId="{D6690377-D56D-4C2E-BB95-90C34293540C}" type="pres">
      <dgm:prSet presAssocID="{57BB4DAE-9FB5-4C62-993F-CFEC6BA1B84C}" presName="lineNode" presStyleLbl="alignAccFollowNode1" presStyleIdx="9" presStyleCnt="15"/>
      <dgm:spPr/>
    </dgm:pt>
    <dgm:pt modelId="{7A49B3A1-545D-44C7-B7A7-A45EBEA57EEF}" type="pres">
      <dgm:prSet presAssocID="{57BB4DAE-9FB5-4C62-993F-CFEC6BA1B84C}" presName="lineArrowNode" presStyleLbl="alignAccFollowNode1" presStyleIdx="10" presStyleCnt="15"/>
      <dgm:spPr/>
    </dgm:pt>
    <dgm:pt modelId="{4F5F7ECA-D0FE-481D-AD7B-D7081B893BA1}" type="pres">
      <dgm:prSet presAssocID="{45660C8C-A103-4928-960B-F3F3552D48F1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5C875901-620F-4155-B423-277A1ECE11D4}" type="pres">
      <dgm:prSet presAssocID="{45660C8C-A103-4928-960B-F3F3552D48F1}" presName="spacerBetweenCircleAndCallout" presStyleCnt="0">
        <dgm:presLayoutVars/>
      </dgm:prSet>
      <dgm:spPr/>
    </dgm:pt>
    <dgm:pt modelId="{C64CD43B-9DAC-432D-85D9-97BF6E2E2533}" type="pres">
      <dgm:prSet presAssocID="{57BB4DAE-9FB5-4C62-993F-CFEC6BA1B84C}" presName="nodeText" presStyleLbl="alignAccFollowNode1" presStyleIdx="11" presStyleCnt="15">
        <dgm:presLayoutVars>
          <dgm:bulletEnabled val="1"/>
        </dgm:presLayoutVars>
      </dgm:prSet>
      <dgm:spPr/>
    </dgm:pt>
    <dgm:pt modelId="{DCA0353D-00E7-49C2-9324-B1F4732D98AE}" type="pres">
      <dgm:prSet presAssocID="{45660C8C-A103-4928-960B-F3F3552D48F1}" presName="sibTransComposite" presStyleCnt="0"/>
      <dgm:spPr/>
    </dgm:pt>
    <dgm:pt modelId="{D589536B-2FF9-4F2E-919E-C5607DF4D0BF}" type="pres">
      <dgm:prSet presAssocID="{3A158B0D-5E47-4843-9842-FFF1A977A6FB}" presName="compositeNode" presStyleCnt="0"/>
      <dgm:spPr/>
    </dgm:pt>
    <dgm:pt modelId="{358E5430-9AA1-4692-9DAE-F7FE11A62BEE}" type="pres">
      <dgm:prSet presAssocID="{3A158B0D-5E47-4843-9842-FFF1A977A6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A595C94-066A-4DD8-BF7A-CC1EEF680754}" type="pres">
      <dgm:prSet presAssocID="{3A158B0D-5E47-4843-9842-FFF1A977A6FB}" presName="parSh" presStyleCnt="0"/>
      <dgm:spPr/>
    </dgm:pt>
    <dgm:pt modelId="{1FF898FC-B8F1-4536-8103-5935AE57F094}" type="pres">
      <dgm:prSet presAssocID="{3A158B0D-5E47-4843-9842-FFF1A977A6FB}" presName="lineNode" presStyleLbl="alignAccFollowNode1" presStyleIdx="12" presStyleCnt="15"/>
      <dgm:spPr/>
    </dgm:pt>
    <dgm:pt modelId="{C9EA48DA-29B1-4245-8A41-F616E2270249}" type="pres">
      <dgm:prSet presAssocID="{3A158B0D-5E47-4843-9842-FFF1A977A6FB}" presName="lineArrowNode" presStyleLbl="alignAccFollowNode1" presStyleIdx="13" presStyleCnt="15"/>
      <dgm:spPr/>
    </dgm:pt>
    <dgm:pt modelId="{099D8ABE-C24D-4E4B-B358-110C860B0844}" type="pres">
      <dgm:prSet presAssocID="{53A7F529-9188-4645-A95B-1AD9C4B1E297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7B5C7D19-61E7-4589-9F28-7BCD11E16FC3}" type="pres">
      <dgm:prSet presAssocID="{53A7F529-9188-4645-A95B-1AD9C4B1E297}" presName="spacerBetweenCircleAndCallout" presStyleCnt="0">
        <dgm:presLayoutVars/>
      </dgm:prSet>
      <dgm:spPr/>
    </dgm:pt>
    <dgm:pt modelId="{0406CF0C-CB6F-4B1C-AB7F-5F5B5D4558E5}" type="pres">
      <dgm:prSet presAssocID="{3A158B0D-5E47-4843-9842-FFF1A977A6FB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38A10700-35D2-4DCC-A2AE-009FAEDC9DD2}" srcId="{57BB4DAE-9FB5-4C62-993F-CFEC6BA1B84C}" destId="{DFE11264-719B-4D76-AF04-E3016D95923D}" srcOrd="0" destOrd="0" parTransId="{80694242-6851-48CC-8906-441066C749C8}" sibTransId="{62E948E4-5302-4B3D-8B57-F7AB96AD32A7}"/>
    <dgm:cxn modelId="{69600D09-5530-4221-AE44-0475644D0698}" type="presOf" srcId="{6F4411FB-653C-458E-A7D1-A8795968CFEE}" destId="{06D8264E-A5B3-41C0-B398-37E99E7E07DC}" srcOrd="0" destOrd="1" presId="urn:microsoft.com/office/officeart/2016/7/layout/LinearArrowProcessNumbered"/>
    <dgm:cxn modelId="{78F9020C-B793-4573-BD1F-F1C53BD6CC80}" srcId="{DA619949-ED0C-4B79-8C4D-04449B48FC97}" destId="{6F4411FB-653C-458E-A7D1-A8795968CFEE}" srcOrd="0" destOrd="0" parTransId="{274A68AF-876A-48FF-A74F-93B1CE79DCA1}" sibTransId="{459C27D1-57AC-4ECA-9C2D-B2380D7B1600}"/>
    <dgm:cxn modelId="{0424610D-67F6-462F-80D7-4930A1DE9E8D}" srcId="{FC0AAED8-CEDC-473A-87B4-654B8555C1E5}" destId="{9EA3C02E-9E41-40E1-B11E-39139D4A59E9}" srcOrd="0" destOrd="0" parTransId="{308DD304-C682-4A4F-9B58-062DB463AAD4}" sibTransId="{B052E0A9-A220-4D9C-8988-1DF0E7399C27}"/>
    <dgm:cxn modelId="{C9777313-8F91-4296-B549-B106EEBA49B4}" srcId="{451E5493-5300-4D76-A369-49942D3C00FE}" destId="{FC0AAED8-CEDC-473A-87B4-654B8555C1E5}" srcOrd="0" destOrd="0" parTransId="{8D8A359E-EE9E-44A6-B362-22803413D0D4}" sibTransId="{7FEC80FC-1306-4FFF-931D-D173912987F5}"/>
    <dgm:cxn modelId="{90095828-DA94-4FF1-A0FE-504B365524E3}" srcId="{85D0EBDB-FEC6-4954-A875-2EA22B83BBB4}" destId="{F4CA83E6-3A94-438D-8489-884B7A64793F}" srcOrd="0" destOrd="0" parTransId="{8EF4E915-955A-4A6C-9116-D8F8D8633115}" sibTransId="{085CEE1A-F3E7-468D-A456-97B0839B04C9}"/>
    <dgm:cxn modelId="{873B0D39-97F4-4FFC-BA10-39E31A08E2EC}" type="presOf" srcId="{DFE11264-719B-4D76-AF04-E3016D95923D}" destId="{C64CD43B-9DAC-432D-85D9-97BF6E2E2533}" srcOrd="0" destOrd="1" presId="urn:microsoft.com/office/officeart/2016/7/layout/LinearArrowProcessNumbered"/>
    <dgm:cxn modelId="{8C2A383D-F54C-4238-BC30-0616416EBB64}" type="presOf" srcId="{53A7F529-9188-4645-A95B-1AD9C4B1E297}" destId="{099D8ABE-C24D-4E4B-B358-110C860B0844}" srcOrd="0" destOrd="0" presId="urn:microsoft.com/office/officeart/2016/7/layout/LinearArrowProcessNumbered"/>
    <dgm:cxn modelId="{53EEFD3E-FEC4-48B0-8B6D-73A4CABEE0C3}" type="presOf" srcId="{85D0EBDB-FEC6-4954-A875-2EA22B83BBB4}" destId="{D460C58D-807E-4EB1-8E48-1094ABC74074}" srcOrd="0" destOrd="0" presId="urn:microsoft.com/office/officeart/2016/7/layout/LinearArrowProcessNumbered"/>
    <dgm:cxn modelId="{BB268340-0194-48F1-B261-855D1935593A}" type="presOf" srcId="{6E913606-1A9B-4C03-92F1-292D51A42F79}" destId="{AAA8B147-6A6F-4326-8140-8AA6852CAE74}" srcOrd="0" destOrd="2" presId="urn:microsoft.com/office/officeart/2016/7/layout/LinearArrowProcessNumbered"/>
    <dgm:cxn modelId="{F3092848-F98D-4B35-A2A8-25AAD3311E0A}" srcId="{451E5493-5300-4D76-A369-49942D3C00FE}" destId="{3A158B0D-5E47-4843-9842-FFF1A977A6FB}" srcOrd="4" destOrd="0" parTransId="{4A2DE27B-A422-4B5A-B8DD-BF61100A7D8C}" sibTransId="{53A7F529-9188-4645-A95B-1AD9C4B1E297}"/>
    <dgm:cxn modelId="{08151774-4B89-4145-84D5-FACC5C261B00}" type="presOf" srcId="{3A158B0D-5E47-4843-9842-FFF1A977A6FB}" destId="{0406CF0C-CB6F-4B1C-AB7F-5F5B5D4558E5}" srcOrd="0" destOrd="0" presId="urn:microsoft.com/office/officeart/2016/7/layout/LinearArrowProcessNumbered"/>
    <dgm:cxn modelId="{814A1755-B4D8-491C-A2D8-0FCF9D3BEB0E}" srcId="{3A158B0D-5E47-4843-9842-FFF1A977A6FB}" destId="{8B9ED921-EC9E-452F-8C4D-AF165B7F7763}" srcOrd="0" destOrd="0" parTransId="{0BA96EC9-242C-430C-B181-24C482FE1940}" sibTransId="{CC6620CC-2AAB-4CA3-B8D4-6CB8806AC905}"/>
    <dgm:cxn modelId="{37761256-2386-4F40-8C1D-1E907DC62926}" type="presOf" srcId="{45660C8C-A103-4928-960B-F3F3552D48F1}" destId="{4F5F7ECA-D0FE-481D-AD7B-D7081B893BA1}" srcOrd="0" destOrd="0" presId="urn:microsoft.com/office/officeart/2016/7/layout/LinearArrowProcessNumbered"/>
    <dgm:cxn modelId="{79DC0B84-2578-4C18-BA17-95CB6ADDDA8E}" srcId="{451E5493-5300-4D76-A369-49942D3C00FE}" destId="{85D0EBDB-FEC6-4954-A875-2EA22B83BBB4}" srcOrd="2" destOrd="0" parTransId="{4C4DD781-D7AB-4547-B6AB-ED34AFFD9898}" sibTransId="{648848D5-370C-47D4-BE2F-28E1DB9D7FB5}"/>
    <dgm:cxn modelId="{D9779085-6DA7-4AC6-A291-39BBDED3622B}" type="presOf" srcId="{DA619949-ED0C-4B79-8C4D-04449B48FC97}" destId="{06D8264E-A5B3-41C0-B398-37E99E7E07DC}" srcOrd="0" destOrd="0" presId="urn:microsoft.com/office/officeart/2016/7/layout/LinearArrowProcessNumbered"/>
    <dgm:cxn modelId="{79ED3994-E522-4FF5-A1BF-171DB470D96D}" type="presOf" srcId="{8B9ED921-EC9E-452F-8C4D-AF165B7F7763}" destId="{0406CF0C-CB6F-4B1C-AB7F-5F5B5D4558E5}" srcOrd="0" destOrd="1" presId="urn:microsoft.com/office/officeart/2016/7/layout/LinearArrowProcessNumbered"/>
    <dgm:cxn modelId="{BC897BB0-D7C9-4B62-A7DE-FBDB1854631A}" type="presOf" srcId="{648848D5-370C-47D4-BE2F-28E1DB9D7FB5}" destId="{14CF0736-E506-4608-A43C-6BB5E8567F02}" srcOrd="0" destOrd="0" presId="urn:microsoft.com/office/officeart/2016/7/layout/LinearArrowProcessNumbered"/>
    <dgm:cxn modelId="{50D90DB2-037A-4F5C-94F5-3404DEE85730}" type="presOf" srcId="{FC0AAED8-CEDC-473A-87B4-654B8555C1E5}" destId="{AAA8B147-6A6F-4326-8140-8AA6852CAE74}" srcOrd="0" destOrd="0" presId="urn:microsoft.com/office/officeart/2016/7/layout/LinearArrowProcessNumbered"/>
    <dgm:cxn modelId="{A36EE2B2-D741-433D-8287-3AAC1BC76FD1}" srcId="{FC0AAED8-CEDC-473A-87B4-654B8555C1E5}" destId="{6E913606-1A9B-4C03-92F1-292D51A42F79}" srcOrd="1" destOrd="0" parTransId="{46165D3D-8E58-4C6A-AAEC-E6CADFBF4556}" sibTransId="{71B17674-64FE-41AC-A92D-C1B65B82FFBF}"/>
    <dgm:cxn modelId="{35F121B3-8FAC-4D53-B3C3-09750AA974CD}" type="presOf" srcId="{9EA3C02E-9E41-40E1-B11E-39139D4A59E9}" destId="{AAA8B147-6A6F-4326-8140-8AA6852CAE74}" srcOrd="0" destOrd="1" presId="urn:microsoft.com/office/officeart/2016/7/layout/LinearArrowProcessNumbered"/>
    <dgm:cxn modelId="{805C92C0-88DD-4970-8881-480DE7DB17D1}" type="presOf" srcId="{451E5493-5300-4D76-A369-49942D3C00FE}" destId="{E6A47BBC-A5EA-4B55-B442-B80871AFC12B}" srcOrd="0" destOrd="0" presId="urn:microsoft.com/office/officeart/2016/7/layout/LinearArrowProcessNumbered"/>
    <dgm:cxn modelId="{0F8519C2-03DB-4629-BB09-33CFB815F487}" srcId="{451E5493-5300-4D76-A369-49942D3C00FE}" destId="{DA619949-ED0C-4B79-8C4D-04449B48FC97}" srcOrd="1" destOrd="0" parTransId="{999FF489-214F-465C-8013-1AAFB838DD08}" sibTransId="{5732B815-2542-48A0-9873-D23E6C3C87B7}"/>
    <dgm:cxn modelId="{406CD8C4-1334-44BA-B0AA-8F16FB65E12E}" type="presOf" srcId="{7FEC80FC-1306-4FFF-931D-D173912987F5}" destId="{BE5CC1A0-4B3D-48C0-828F-4904E35E1765}" srcOrd="0" destOrd="0" presId="urn:microsoft.com/office/officeart/2016/7/layout/LinearArrowProcessNumbered"/>
    <dgm:cxn modelId="{F8A8FBD2-CFA4-4D3A-A131-B10EAA71093B}" type="presOf" srcId="{5732B815-2542-48A0-9873-D23E6C3C87B7}" destId="{0E1D5D00-B5B8-4828-B7EB-567A113FA607}" srcOrd="0" destOrd="0" presId="urn:microsoft.com/office/officeart/2016/7/layout/LinearArrowProcessNumbered"/>
    <dgm:cxn modelId="{C4EBF1D3-1F71-4467-AA7C-A9880BC1743E}" srcId="{451E5493-5300-4D76-A369-49942D3C00FE}" destId="{57BB4DAE-9FB5-4C62-993F-CFEC6BA1B84C}" srcOrd="3" destOrd="0" parTransId="{725E8DC0-62FF-461B-BEE8-0FCA4F11F145}" sibTransId="{45660C8C-A103-4928-960B-F3F3552D48F1}"/>
    <dgm:cxn modelId="{634064FA-EFD1-4EB4-A423-C685B79A2178}" type="presOf" srcId="{57BB4DAE-9FB5-4C62-993F-CFEC6BA1B84C}" destId="{C64CD43B-9DAC-432D-85D9-97BF6E2E2533}" srcOrd="0" destOrd="0" presId="urn:microsoft.com/office/officeart/2016/7/layout/LinearArrowProcessNumbered"/>
    <dgm:cxn modelId="{9131C1FC-94EB-4479-A913-E2BE3F0377FF}" type="presOf" srcId="{F4CA83E6-3A94-438D-8489-884B7A64793F}" destId="{D460C58D-807E-4EB1-8E48-1094ABC74074}" srcOrd="0" destOrd="1" presId="urn:microsoft.com/office/officeart/2016/7/layout/LinearArrowProcessNumbered"/>
    <dgm:cxn modelId="{C84B03D3-60CD-420D-AD58-6A3E307330AF}" type="presParOf" srcId="{E6A47BBC-A5EA-4B55-B442-B80871AFC12B}" destId="{733B2032-6B45-4B49-BB80-2CA730DFBF5F}" srcOrd="0" destOrd="0" presId="urn:microsoft.com/office/officeart/2016/7/layout/LinearArrowProcessNumbered"/>
    <dgm:cxn modelId="{59BB733A-7268-4C0F-B8F0-378457E2F4F2}" type="presParOf" srcId="{733B2032-6B45-4B49-BB80-2CA730DFBF5F}" destId="{CECD88F2-EA99-4B08-B436-34D890656D70}" srcOrd="0" destOrd="0" presId="urn:microsoft.com/office/officeart/2016/7/layout/LinearArrowProcessNumbered"/>
    <dgm:cxn modelId="{E1614FE8-3539-4AF1-8901-AA86405A7FB3}" type="presParOf" srcId="{733B2032-6B45-4B49-BB80-2CA730DFBF5F}" destId="{6C06F196-5659-40E2-A91B-F024435822E3}" srcOrd="1" destOrd="0" presId="urn:microsoft.com/office/officeart/2016/7/layout/LinearArrowProcessNumbered"/>
    <dgm:cxn modelId="{8D2C0435-79CD-49AD-BFAB-D9E598CDA721}" type="presParOf" srcId="{6C06F196-5659-40E2-A91B-F024435822E3}" destId="{70DEE06B-E016-4694-BB51-E339F1929847}" srcOrd="0" destOrd="0" presId="urn:microsoft.com/office/officeart/2016/7/layout/LinearArrowProcessNumbered"/>
    <dgm:cxn modelId="{83B4387C-B061-4E8E-AFAD-232CFB7BCE43}" type="presParOf" srcId="{6C06F196-5659-40E2-A91B-F024435822E3}" destId="{B7C50B42-D948-47EA-9399-6612B9CF4A07}" srcOrd="1" destOrd="0" presId="urn:microsoft.com/office/officeart/2016/7/layout/LinearArrowProcessNumbered"/>
    <dgm:cxn modelId="{C8DD7B74-29B9-4DD5-B13E-B813DD760B28}" type="presParOf" srcId="{6C06F196-5659-40E2-A91B-F024435822E3}" destId="{BE5CC1A0-4B3D-48C0-828F-4904E35E1765}" srcOrd="2" destOrd="0" presId="urn:microsoft.com/office/officeart/2016/7/layout/LinearArrowProcessNumbered"/>
    <dgm:cxn modelId="{3E7D6304-A4DB-4FFB-B168-E0D24F750C9C}" type="presParOf" srcId="{6C06F196-5659-40E2-A91B-F024435822E3}" destId="{22E9AE94-78CC-4563-A370-2A9D6621C3DE}" srcOrd="3" destOrd="0" presId="urn:microsoft.com/office/officeart/2016/7/layout/LinearArrowProcessNumbered"/>
    <dgm:cxn modelId="{A4290D8F-22CC-4401-829A-68E4AE9AADFD}" type="presParOf" srcId="{733B2032-6B45-4B49-BB80-2CA730DFBF5F}" destId="{AAA8B147-6A6F-4326-8140-8AA6852CAE74}" srcOrd="2" destOrd="0" presId="urn:microsoft.com/office/officeart/2016/7/layout/LinearArrowProcessNumbered"/>
    <dgm:cxn modelId="{9EF4795F-6E25-4967-9814-047779F6EFBD}" type="presParOf" srcId="{E6A47BBC-A5EA-4B55-B442-B80871AFC12B}" destId="{C5769C9D-D82A-4D4C-89C9-29B7A8904752}" srcOrd="1" destOrd="0" presId="urn:microsoft.com/office/officeart/2016/7/layout/LinearArrowProcessNumbered"/>
    <dgm:cxn modelId="{502DE25E-2A49-4FDF-9835-AF86DEB65BD1}" type="presParOf" srcId="{E6A47BBC-A5EA-4B55-B442-B80871AFC12B}" destId="{C03B3279-C0AD-4585-ABF9-4EE5ADA9FC1E}" srcOrd="2" destOrd="0" presId="urn:microsoft.com/office/officeart/2016/7/layout/LinearArrowProcessNumbered"/>
    <dgm:cxn modelId="{BC35B47F-B2B4-4E6C-8073-4AFA3F96A2C8}" type="presParOf" srcId="{C03B3279-C0AD-4585-ABF9-4EE5ADA9FC1E}" destId="{58B2321D-B4D9-41AC-B715-6052129605F5}" srcOrd="0" destOrd="0" presId="urn:microsoft.com/office/officeart/2016/7/layout/LinearArrowProcessNumbered"/>
    <dgm:cxn modelId="{C8450020-8377-487B-B2EB-63ACDC86EB68}" type="presParOf" srcId="{C03B3279-C0AD-4585-ABF9-4EE5ADA9FC1E}" destId="{F48F535D-632A-4047-9636-980B4593AAAB}" srcOrd="1" destOrd="0" presId="urn:microsoft.com/office/officeart/2016/7/layout/LinearArrowProcessNumbered"/>
    <dgm:cxn modelId="{66FC178A-26AC-4B30-8905-8636CF38B7C1}" type="presParOf" srcId="{F48F535D-632A-4047-9636-980B4593AAAB}" destId="{316B764A-3DD5-480C-A502-83B1C8C821EB}" srcOrd="0" destOrd="0" presId="urn:microsoft.com/office/officeart/2016/7/layout/LinearArrowProcessNumbered"/>
    <dgm:cxn modelId="{17F8F6C4-3E15-460A-BABC-C3DD56EEC435}" type="presParOf" srcId="{F48F535D-632A-4047-9636-980B4593AAAB}" destId="{EB9DD759-23FA-4B0C-8659-3E34F943F8B2}" srcOrd="1" destOrd="0" presId="urn:microsoft.com/office/officeart/2016/7/layout/LinearArrowProcessNumbered"/>
    <dgm:cxn modelId="{1A7E0A4D-7252-4FFE-9ED8-F5DF29779B0D}" type="presParOf" srcId="{F48F535D-632A-4047-9636-980B4593AAAB}" destId="{0E1D5D00-B5B8-4828-B7EB-567A113FA607}" srcOrd="2" destOrd="0" presId="urn:microsoft.com/office/officeart/2016/7/layout/LinearArrowProcessNumbered"/>
    <dgm:cxn modelId="{A0CC081F-434D-47C5-974C-55B50582B0B4}" type="presParOf" srcId="{F48F535D-632A-4047-9636-980B4593AAAB}" destId="{099D225F-77E6-4FA9-9F99-B2D341D260D5}" srcOrd="3" destOrd="0" presId="urn:microsoft.com/office/officeart/2016/7/layout/LinearArrowProcessNumbered"/>
    <dgm:cxn modelId="{858AA499-B610-4980-AF61-482DCB39BCE8}" type="presParOf" srcId="{C03B3279-C0AD-4585-ABF9-4EE5ADA9FC1E}" destId="{06D8264E-A5B3-41C0-B398-37E99E7E07DC}" srcOrd="2" destOrd="0" presId="urn:microsoft.com/office/officeart/2016/7/layout/LinearArrowProcessNumbered"/>
    <dgm:cxn modelId="{CBDBAF45-DFD2-48B5-9202-37CC0F261DA1}" type="presParOf" srcId="{E6A47BBC-A5EA-4B55-B442-B80871AFC12B}" destId="{C57AC60B-66E1-40D6-B982-7630F36485B1}" srcOrd="3" destOrd="0" presId="urn:microsoft.com/office/officeart/2016/7/layout/LinearArrowProcessNumbered"/>
    <dgm:cxn modelId="{80651565-1D38-4D57-A9E6-68BF368BB302}" type="presParOf" srcId="{E6A47BBC-A5EA-4B55-B442-B80871AFC12B}" destId="{8BD043C5-00A2-4936-A73C-20535FD61EF0}" srcOrd="4" destOrd="0" presId="urn:microsoft.com/office/officeart/2016/7/layout/LinearArrowProcessNumbered"/>
    <dgm:cxn modelId="{C8E07039-C5D8-4AEF-929E-1E08EDC1363F}" type="presParOf" srcId="{8BD043C5-00A2-4936-A73C-20535FD61EF0}" destId="{AC91246C-1577-47F3-BBF6-58B61D32F3AB}" srcOrd="0" destOrd="0" presId="urn:microsoft.com/office/officeart/2016/7/layout/LinearArrowProcessNumbered"/>
    <dgm:cxn modelId="{63F27DD4-4DE3-4422-BAB5-476E4A791E1C}" type="presParOf" srcId="{8BD043C5-00A2-4936-A73C-20535FD61EF0}" destId="{F7D20F06-0B33-4504-A647-5D1439897BAB}" srcOrd="1" destOrd="0" presId="urn:microsoft.com/office/officeart/2016/7/layout/LinearArrowProcessNumbered"/>
    <dgm:cxn modelId="{C80164D5-9A5D-453F-AE47-A566246B7CF9}" type="presParOf" srcId="{F7D20F06-0B33-4504-A647-5D1439897BAB}" destId="{6611CB87-08AB-4BBC-93E2-E80950C58A9F}" srcOrd="0" destOrd="0" presId="urn:microsoft.com/office/officeart/2016/7/layout/LinearArrowProcessNumbered"/>
    <dgm:cxn modelId="{0C4178DA-3670-4A14-A223-38226EB6A122}" type="presParOf" srcId="{F7D20F06-0B33-4504-A647-5D1439897BAB}" destId="{C0EA8785-D0B0-4C78-AFFB-117C61843311}" srcOrd="1" destOrd="0" presId="urn:microsoft.com/office/officeart/2016/7/layout/LinearArrowProcessNumbered"/>
    <dgm:cxn modelId="{2998845B-6B78-4FAF-BEE5-DFECDA5D0708}" type="presParOf" srcId="{F7D20F06-0B33-4504-A647-5D1439897BAB}" destId="{14CF0736-E506-4608-A43C-6BB5E8567F02}" srcOrd="2" destOrd="0" presId="urn:microsoft.com/office/officeart/2016/7/layout/LinearArrowProcessNumbered"/>
    <dgm:cxn modelId="{7DB1CFF7-0EB1-4B5C-9F29-77E47A069D65}" type="presParOf" srcId="{F7D20F06-0B33-4504-A647-5D1439897BAB}" destId="{B374EE3D-8218-46DF-96B9-1D8934CE83F3}" srcOrd="3" destOrd="0" presId="urn:microsoft.com/office/officeart/2016/7/layout/LinearArrowProcessNumbered"/>
    <dgm:cxn modelId="{64A78566-1FC3-46F3-9A40-FF1BEA69CE88}" type="presParOf" srcId="{8BD043C5-00A2-4936-A73C-20535FD61EF0}" destId="{D460C58D-807E-4EB1-8E48-1094ABC74074}" srcOrd="2" destOrd="0" presId="urn:microsoft.com/office/officeart/2016/7/layout/LinearArrowProcessNumbered"/>
    <dgm:cxn modelId="{068535C4-844E-4F27-A773-58A0F869B699}" type="presParOf" srcId="{E6A47BBC-A5EA-4B55-B442-B80871AFC12B}" destId="{2C7BE8C3-46B0-4A38-935A-A0B3760F6E9B}" srcOrd="5" destOrd="0" presId="urn:microsoft.com/office/officeart/2016/7/layout/LinearArrowProcessNumbered"/>
    <dgm:cxn modelId="{4503CEA5-01A1-4FDE-AD69-CB46E29CDEC9}" type="presParOf" srcId="{E6A47BBC-A5EA-4B55-B442-B80871AFC12B}" destId="{CBA063D2-666C-485C-A1B9-DFAB49A50D45}" srcOrd="6" destOrd="0" presId="urn:microsoft.com/office/officeart/2016/7/layout/LinearArrowProcessNumbered"/>
    <dgm:cxn modelId="{CA630F85-B509-42E4-AD1E-0CA7C7183951}" type="presParOf" srcId="{CBA063D2-666C-485C-A1B9-DFAB49A50D45}" destId="{5B65A5FA-7533-45E2-9212-44925D82A732}" srcOrd="0" destOrd="0" presId="urn:microsoft.com/office/officeart/2016/7/layout/LinearArrowProcessNumbered"/>
    <dgm:cxn modelId="{2A732181-AA8F-4AF8-9D2C-282B8366AD42}" type="presParOf" srcId="{CBA063D2-666C-485C-A1B9-DFAB49A50D45}" destId="{BFB1B758-637A-4A5B-8E33-5003A71C4A93}" srcOrd="1" destOrd="0" presId="urn:microsoft.com/office/officeart/2016/7/layout/LinearArrowProcessNumbered"/>
    <dgm:cxn modelId="{57B7325F-B656-4182-8657-AC4C04CC887C}" type="presParOf" srcId="{BFB1B758-637A-4A5B-8E33-5003A71C4A93}" destId="{D6690377-D56D-4C2E-BB95-90C34293540C}" srcOrd="0" destOrd="0" presId="urn:microsoft.com/office/officeart/2016/7/layout/LinearArrowProcessNumbered"/>
    <dgm:cxn modelId="{DB7FBE2D-F489-4937-A053-78A589DA93CF}" type="presParOf" srcId="{BFB1B758-637A-4A5B-8E33-5003A71C4A93}" destId="{7A49B3A1-545D-44C7-B7A7-A45EBEA57EEF}" srcOrd="1" destOrd="0" presId="urn:microsoft.com/office/officeart/2016/7/layout/LinearArrowProcessNumbered"/>
    <dgm:cxn modelId="{0D981E47-540D-4A7D-B8CA-39214E507994}" type="presParOf" srcId="{BFB1B758-637A-4A5B-8E33-5003A71C4A93}" destId="{4F5F7ECA-D0FE-481D-AD7B-D7081B893BA1}" srcOrd="2" destOrd="0" presId="urn:microsoft.com/office/officeart/2016/7/layout/LinearArrowProcessNumbered"/>
    <dgm:cxn modelId="{122987BB-64C2-4939-83E2-A15A921D40BB}" type="presParOf" srcId="{BFB1B758-637A-4A5B-8E33-5003A71C4A93}" destId="{5C875901-620F-4155-B423-277A1ECE11D4}" srcOrd="3" destOrd="0" presId="urn:microsoft.com/office/officeart/2016/7/layout/LinearArrowProcessNumbered"/>
    <dgm:cxn modelId="{BF76DA0F-EEC2-4105-B2BF-25B3A00AFEEF}" type="presParOf" srcId="{CBA063D2-666C-485C-A1B9-DFAB49A50D45}" destId="{C64CD43B-9DAC-432D-85D9-97BF6E2E2533}" srcOrd="2" destOrd="0" presId="urn:microsoft.com/office/officeart/2016/7/layout/LinearArrowProcessNumbered"/>
    <dgm:cxn modelId="{090A9B9C-EF52-415A-8356-B3EE9B498243}" type="presParOf" srcId="{E6A47BBC-A5EA-4B55-B442-B80871AFC12B}" destId="{DCA0353D-00E7-49C2-9324-B1F4732D98AE}" srcOrd="7" destOrd="0" presId="urn:microsoft.com/office/officeart/2016/7/layout/LinearArrowProcessNumbered"/>
    <dgm:cxn modelId="{E7EB9072-7C23-4D3F-B661-F24E2208E0D6}" type="presParOf" srcId="{E6A47BBC-A5EA-4B55-B442-B80871AFC12B}" destId="{D589536B-2FF9-4F2E-919E-C5607DF4D0BF}" srcOrd="8" destOrd="0" presId="urn:microsoft.com/office/officeart/2016/7/layout/LinearArrowProcessNumbered"/>
    <dgm:cxn modelId="{B90C650F-C307-4EEA-805C-370BBAEC1098}" type="presParOf" srcId="{D589536B-2FF9-4F2E-919E-C5607DF4D0BF}" destId="{358E5430-9AA1-4692-9DAE-F7FE11A62BEE}" srcOrd="0" destOrd="0" presId="urn:microsoft.com/office/officeart/2016/7/layout/LinearArrowProcessNumbered"/>
    <dgm:cxn modelId="{A26590ED-A375-48E1-9CEC-3F45BB2DF6B9}" type="presParOf" srcId="{D589536B-2FF9-4F2E-919E-C5607DF4D0BF}" destId="{1A595C94-066A-4DD8-BF7A-CC1EEF680754}" srcOrd="1" destOrd="0" presId="urn:microsoft.com/office/officeart/2016/7/layout/LinearArrowProcessNumbered"/>
    <dgm:cxn modelId="{B9C62CE1-603D-4BB4-9BEB-84AE41818A6C}" type="presParOf" srcId="{1A595C94-066A-4DD8-BF7A-CC1EEF680754}" destId="{1FF898FC-B8F1-4536-8103-5935AE57F094}" srcOrd="0" destOrd="0" presId="urn:microsoft.com/office/officeart/2016/7/layout/LinearArrowProcessNumbered"/>
    <dgm:cxn modelId="{8DD27A4D-BF54-4E71-AEAA-2EAEF712475F}" type="presParOf" srcId="{1A595C94-066A-4DD8-BF7A-CC1EEF680754}" destId="{C9EA48DA-29B1-4245-8A41-F616E2270249}" srcOrd="1" destOrd="0" presId="urn:microsoft.com/office/officeart/2016/7/layout/LinearArrowProcessNumbered"/>
    <dgm:cxn modelId="{0AF8ACE4-164A-4A47-9C68-338371C59000}" type="presParOf" srcId="{1A595C94-066A-4DD8-BF7A-CC1EEF680754}" destId="{099D8ABE-C24D-4E4B-B358-110C860B0844}" srcOrd="2" destOrd="0" presId="urn:microsoft.com/office/officeart/2016/7/layout/LinearArrowProcessNumbered"/>
    <dgm:cxn modelId="{AE8B4C55-D1A7-4DE1-B270-71F7FAE79067}" type="presParOf" srcId="{1A595C94-066A-4DD8-BF7A-CC1EEF680754}" destId="{7B5C7D19-61E7-4589-9F28-7BCD11E16FC3}" srcOrd="3" destOrd="0" presId="urn:microsoft.com/office/officeart/2016/7/layout/LinearArrowProcessNumbered"/>
    <dgm:cxn modelId="{935264F4-8742-4EBE-B136-7284FBD4AA0E}" type="presParOf" srcId="{D589536B-2FF9-4F2E-919E-C5607DF4D0BF}" destId="{0406CF0C-CB6F-4B1C-AB7F-5F5B5D4558E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3D0D27-AA75-4E3E-BBC3-BD787D5418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B96D81-34BB-433D-9999-5D62104EE528}">
      <dgm:prSet phldrT="[Text]"/>
      <dgm:spPr>
        <a:solidFill>
          <a:srgbClr val="4478A8"/>
        </a:solidFill>
      </dgm:spPr>
      <dgm:t>
        <a:bodyPr/>
        <a:lstStyle/>
        <a:p>
          <a:r>
            <a:rPr lang="en-US"/>
            <a:t>Night shifts</a:t>
          </a:r>
          <a:endParaRPr lang="en-GB"/>
        </a:p>
      </dgm:t>
    </dgm:pt>
    <dgm:pt modelId="{CCDD21A9-DDAB-423E-831A-61F0C166E7D2}" type="parTrans" cxnId="{C3BF1CFE-1355-4C55-82A8-161027D7A45F}">
      <dgm:prSet/>
      <dgm:spPr/>
      <dgm:t>
        <a:bodyPr/>
        <a:lstStyle/>
        <a:p>
          <a:endParaRPr lang="en-GB"/>
        </a:p>
      </dgm:t>
    </dgm:pt>
    <dgm:pt modelId="{235D9543-2731-471C-9A6E-D3072C3FFD8C}" type="sibTrans" cxnId="{C3BF1CFE-1355-4C55-82A8-161027D7A45F}">
      <dgm:prSet/>
      <dgm:spPr/>
      <dgm:t>
        <a:bodyPr/>
        <a:lstStyle/>
        <a:p>
          <a:endParaRPr lang="en-GB"/>
        </a:p>
      </dgm:t>
    </dgm:pt>
    <dgm:pt modelId="{EF6F1D98-48C4-4A6B-9956-9A15677742AD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400">
              <a:solidFill>
                <a:srgbClr val="4478A8"/>
              </a:solidFill>
            </a:rPr>
            <a:t>Restrict </a:t>
          </a:r>
          <a:r>
            <a:rPr lang="en-GB" sz="1400">
              <a:solidFill>
                <a:srgbClr val="4478A8"/>
              </a:solidFill>
            </a:rPr>
            <a:t>number of night shifts [no more than three consecutive if possible</a:t>
          </a:r>
          <a:r>
            <a:rPr lang="en-US" sz="1400">
              <a:solidFill>
                <a:srgbClr val="4478A8"/>
              </a:solidFill>
            </a:rPr>
            <a:t>]</a:t>
          </a:r>
          <a:endParaRPr lang="en-GB" sz="1400">
            <a:solidFill>
              <a:srgbClr val="4478A8"/>
            </a:solidFill>
          </a:endParaRPr>
        </a:p>
      </dgm:t>
    </dgm:pt>
    <dgm:pt modelId="{E9A642D2-D750-4753-BDF3-A3E2F450A612}" type="parTrans" cxnId="{5A0D5BA7-B1E2-49C0-9C2B-3F568E8D75D7}">
      <dgm:prSet/>
      <dgm:spPr/>
      <dgm:t>
        <a:bodyPr/>
        <a:lstStyle/>
        <a:p>
          <a:endParaRPr lang="en-GB"/>
        </a:p>
      </dgm:t>
    </dgm:pt>
    <dgm:pt modelId="{5C2CF539-F836-425F-8E99-217DF824D1D3}" type="sibTrans" cxnId="{5A0D5BA7-B1E2-49C0-9C2B-3F568E8D75D7}">
      <dgm:prSet/>
      <dgm:spPr/>
      <dgm:t>
        <a:bodyPr/>
        <a:lstStyle/>
        <a:p>
          <a:endParaRPr lang="en-GB"/>
        </a:p>
      </dgm:t>
    </dgm:pt>
    <dgm:pt modelId="{1143F35F-616D-4C2E-91D5-A008B38DD5C2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Allow at least two days off following night shift</a:t>
          </a:r>
        </a:p>
      </dgm:t>
    </dgm:pt>
    <dgm:pt modelId="{27E2D12F-638F-4E70-812A-A886287D54DC}" type="parTrans" cxnId="{4921ADF9-F7C9-47B6-BE6A-7748331C02A8}">
      <dgm:prSet/>
      <dgm:spPr/>
      <dgm:t>
        <a:bodyPr/>
        <a:lstStyle/>
        <a:p>
          <a:endParaRPr lang="en-GB"/>
        </a:p>
      </dgm:t>
    </dgm:pt>
    <dgm:pt modelId="{C1602FD6-B173-4494-90CD-1D404189EFC9}" type="sibTrans" cxnId="{4921ADF9-F7C9-47B6-BE6A-7748331C02A8}">
      <dgm:prSet/>
      <dgm:spPr/>
      <dgm:t>
        <a:bodyPr/>
        <a:lstStyle/>
        <a:p>
          <a:endParaRPr lang="en-GB"/>
        </a:p>
      </dgm:t>
    </dgm:pt>
    <dgm:pt modelId="{0302E196-B13B-436D-802B-5ED169A7CDAB}">
      <dgm:prSet phldrT="[Text]"/>
      <dgm:spPr>
        <a:solidFill>
          <a:srgbClr val="4478A8"/>
        </a:solidFill>
      </dgm:spPr>
      <dgm:t>
        <a:bodyPr/>
        <a:lstStyle/>
        <a:p>
          <a:r>
            <a:rPr lang="en-GB"/>
            <a:t>Early starts</a:t>
          </a:r>
        </a:p>
      </dgm:t>
    </dgm:pt>
    <dgm:pt modelId="{4AEA991B-2DEC-4906-9E3C-D521821C15C6}" type="parTrans" cxnId="{36907188-9F52-46BF-9405-2133DB573013}">
      <dgm:prSet/>
      <dgm:spPr/>
      <dgm:t>
        <a:bodyPr/>
        <a:lstStyle/>
        <a:p>
          <a:endParaRPr lang="en-GB"/>
        </a:p>
      </dgm:t>
    </dgm:pt>
    <dgm:pt modelId="{BA8F0B62-8B33-466C-B82D-B4910860FECA}" type="sibTrans" cxnId="{36907188-9F52-46BF-9405-2133DB573013}">
      <dgm:prSet/>
      <dgm:spPr/>
      <dgm:t>
        <a:bodyPr/>
        <a:lstStyle/>
        <a:p>
          <a:endParaRPr lang="en-GB"/>
        </a:p>
      </dgm:t>
    </dgm:pt>
    <dgm:pt modelId="{A0FD1608-AA4E-4E42-A4D9-F109D7DB31B2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400">
              <a:solidFill>
                <a:srgbClr val="4478A8"/>
              </a:solidFill>
            </a:rPr>
            <a:t>Move</a:t>
          </a:r>
          <a:r>
            <a:rPr lang="en-GB" sz="1400">
              <a:solidFill>
                <a:srgbClr val="4478A8"/>
              </a:solidFill>
            </a:rPr>
            <a:t> early shift starts before 6:00</a:t>
          </a:r>
          <a:r>
            <a:rPr lang="en-US" sz="1400">
              <a:solidFill>
                <a:srgbClr val="4478A8"/>
              </a:solidFill>
            </a:rPr>
            <a:t>am </a:t>
          </a:r>
          <a:r>
            <a:rPr lang="en-GB" sz="1400">
              <a:solidFill>
                <a:srgbClr val="4478A8"/>
              </a:solidFill>
            </a:rPr>
            <a:t>forward</a:t>
          </a:r>
        </a:p>
      </dgm:t>
    </dgm:pt>
    <dgm:pt modelId="{420DEEFD-08CD-4BFF-860C-B4CE7342E874}" type="parTrans" cxnId="{9369C25D-5505-4CBF-AB73-5D6ABCF56825}">
      <dgm:prSet/>
      <dgm:spPr/>
      <dgm:t>
        <a:bodyPr/>
        <a:lstStyle/>
        <a:p>
          <a:endParaRPr lang="en-GB"/>
        </a:p>
      </dgm:t>
    </dgm:pt>
    <dgm:pt modelId="{722F6270-6FFB-492A-A5DE-01358BE784FB}" type="sibTrans" cxnId="{9369C25D-5505-4CBF-AB73-5D6ABCF56825}">
      <dgm:prSet/>
      <dgm:spPr/>
      <dgm:t>
        <a:bodyPr/>
        <a:lstStyle/>
        <a:p>
          <a:endParaRPr lang="en-GB"/>
        </a:p>
      </dgm:t>
    </dgm:pt>
    <dgm:pt modelId="{7F41D941-CF3C-4AB8-BA83-6A303E94521F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Limit the number of successive early starts before 7:00</a:t>
          </a:r>
          <a:r>
            <a:rPr lang="en-US" sz="1400">
              <a:solidFill>
                <a:srgbClr val="4478A8"/>
              </a:solidFill>
            </a:rPr>
            <a:t>am</a:t>
          </a:r>
          <a:endParaRPr lang="en-GB" sz="1400">
            <a:solidFill>
              <a:srgbClr val="4478A8"/>
            </a:solidFill>
          </a:endParaRPr>
        </a:p>
      </dgm:t>
    </dgm:pt>
    <dgm:pt modelId="{911382CC-8414-4C6B-828F-3B46FFFEF96A}" type="parTrans" cxnId="{DDE3B4A0-01E7-4C78-83C5-8828540B10DD}">
      <dgm:prSet/>
      <dgm:spPr/>
      <dgm:t>
        <a:bodyPr/>
        <a:lstStyle/>
        <a:p>
          <a:endParaRPr lang="en-GB"/>
        </a:p>
      </dgm:t>
    </dgm:pt>
    <dgm:pt modelId="{B85C613D-449C-403F-BF5E-74BF5AA8C513}" type="sibTrans" cxnId="{DDE3B4A0-01E7-4C78-83C5-8828540B10DD}">
      <dgm:prSet/>
      <dgm:spPr/>
      <dgm:t>
        <a:bodyPr/>
        <a:lstStyle/>
        <a:p>
          <a:endParaRPr lang="en-GB"/>
        </a:p>
      </dgm:t>
    </dgm:pt>
    <dgm:pt modelId="{4D3A0C4A-0A33-4517-BC57-68C1EFAF20C2}">
      <dgm:prSet phldrT="[Text]"/>
      <dgm:spPr>
        <a:solidFill>
          <a:srgbClr val="4478A8"/>
        </a:solidFill>
      </dgm:spPr>
      <dgm:t>
        <a:bodyPr/>
        <a:lstStyle/>
        <a:p>
          <a:r>
            <a:rPr lang="en-GB"/>
            <a:t>Shift length</a:t>
          </a:r>
        </a:p>
      </dgm:t>
    </dgm:pt>
    <dgm:pt modelId="{7357B0C3-814B-4943-ACAF-48DCC85AA37C}" type="parTrans" cxnId="{FA9B456E-7438-4985-BC1C-7F49AA7E1415}">
      <dgm:prSet/>
      <dgm:spPr/>
      <dgm:t>
        <a:bodyPr/>
        <a:lstStyle/>
        <a:p>
          <a:endParaRPr lang="en-GB"/>
        </a:p>
      </dgm:t>
    </dgm:pt>
    <dgm:pt modelId="{76861F94-6A7D-4FEC-B35E-D0D9DFF4D61E}" type="sibTrans" cxnId="{FA9B456E-7438-4985-BC1C-7F49AA7E1415}">
      <dgm:prSet/>
      <dgm:spPr/>
      <dgm:t>
        <a:bodyPr/>
        <a:lstStyle/>
        <a:p>
          <a:endParaRPr lang="en-GB"/>
        </a:p>
      </dgm:t>
    </dgm:pt>
    <dgm:pt modelId="{44CC34BA-34EE-46E9-82A0-E6538DDC3BBB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If 12-hour shift, then no overtime worked in addition</a:t>
          </a:r>
        </a:p>
      </dgm:t>
    </dgm:pt>
    <dgm:pt modelId="{7B53D95D-1384-47E2-8656-EC778920D3C3}" type="parTrans" cxnId="{18849572-3EE3-4039-B294-C50127BF1C7C}">
      <dgm:prSet/>
      <dgm:spPr/>
      <dgm:t>
        <a:bodyPr/>
        <a:lstStyle/>
        <a:p>
          <a:endParaRPr lang="en-GB"/>
        </a:p>
      </dgm:t>
    </dgm:pt>
    <dgm:pt modelId="{FFA0EF4F-4925-4C2F-BED2-5C0B713C0746}" type="sibTrans" cxnId="{18849572-3EE3-4039-B294-C50127BF1C7C}">
      <dgm:prSet/>
      <dgm:spPr/>
      <dgm:t>
        <a:bodyPr/>
        <a:lstStyle/>
        <a:p>
          <a:endParaRPr lang="en-GB"/>
        </a:p>
      </dgm:t>
    </dgm:pt>
    <dgm:pt modelId="{3B960E2B-5B8A-45FD-945A-1D2666D78A4B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Avoid back to backs with 12-hour shifts</a:t>
          </a:r>
        </a:p>
      </dgm:t>
    </dgm:pt>
    <dgm:pt modelId="{EC9C6B77-14F6-4C96-94ED-1478D06A0D2C}" type="parTrans" cxnId="{E9DCA11D-14D1-41DD-AC77-15B72A6167F3}">
      <dgm:prSet/>
      <dgm:spPr/>
      <dgm:t>
        <a:bodyPr/>
        <a:lstStyle/>
        <a:p>
          <a:endParaRPr lang="en-GB"/>
        </a:p>
      </dgm:t>
    </dgm:pt>
    <dgm:pt modelId="{9E36A422-94CC-4112-940C-94732C68E482}" type="sibTrans" cxnId="{E9DCA11D-14D1-41DD-AC77-15B72A6167F3}">
      <dgm:prSet/>
      <dgm:spPr/>
      <dgm:t>
        <a:bodyPr/>
        <a:lstStyle/>
        <a:p>
          <a:endParaRPr lang="en-GB"/>
        </a:p>
      </dgm:t>
    </dgm:pt>
    <dgm:pt modelId="{F3FBFFB2-63F3-40E9-AE83-9BAA565FD9DC}">
      <dgm:prSet phldrT="[Text]"/>
      <dgm:spPr>
        <a:solidFill>
          <a:srgbClr val="4478A8">
            <a:alpha val="90000"/>
          </a:srgbClr>
        </a:solidFill>
      </dgm:spPr>
      <dgm:t>
        <a:bodyPr/>
        <a:lstStyle/>
        <a:p>
          <a:r>
            <a:rPr lang="en-GB"/>
            <a:t> Rotation</a:t>
          </a:r>
        </a:p>
      </dgm:t>
    </dgm:pt>
    <dgm:pt modelId="{EEBFF15E-3041-41F7-B87D-3C6A5A974DDB}" type="parTrans" cxnId="{0385D7AB-6060-4AB6-855F-A5A564E08CCA}">
      <dgm:prSet/>
      <dgm:spPr/>
      <dgm:t>
        <a:bodyPr/>
        <a:lstStyle/>
        <a:p>
          <a:endParaRPr lang="en-GB"/>
        </a:p>
      </dgm:t>
    </dgm:pt>
    <dgm:pt modelId="{1DA10CE4-C6D6-48B8-83CF-443773A1B532}" type="sibTrans" cxnId="{0385D7AB-6060-4AB6-855F-A5A564E08CCA}">
      <dgm:prSet/>
      <dgm:spPr/>
      <dgm:t>
        <a:bodyPr/>
        <a:lstStyle/>
        <a:p>
          <a:endParaRPr lang="en-GB"/>
        </a:p>
      </dgm:t>
    </dgm:pt>
    <dgm:pt modelId="{A5C10D16-5549-4B37-8985-31ED56DAF12F}">
      <dgm:prSet phldrT="[Text]"/>
      <dgm:spPr>
        <a:solidFill>
          <a:srgbClr val="4478A8">
            <a:alpha val="90000"/>
          </a:srgbClr>
        </a:solidFill>
      </dgm:spPr>
      <dgm:t>
        <a:bodyPr/>
        <a:lstStyle/>
        <a:p>
          <a:r>
            <a:rPr lang="en-GB"/>
            <a:t>Rest periods</a:t>
          </a:r>
        </a:p>
      </dgm:t>
    </dgm:pt>
    <dgm:pt modelId="{E9B052B8-9E37-4F26-BDA5-BC3A606B3F87}" type="parTrans" cxnId="{9B5550D4-1B5A-4D32-AD8D-AA5B1F5CB16B}">
      <dgm:prSet/>
      <dgm:spPr/>
      <dgm:t>
        <a:bodyPr/>
        <a:lstStyle/>
        <a:p>
          <a:endParaRPr lang="en-GB"/>
        </a:p>
      </dgm:t>
    </dgm:pt>
    <dgm:pt modelId="{00DED852-CB37-4F52-BB43-39FFAFA2B40D}" type="sibTrans" cxnId="{9B5550D4-1B5A-4D32-AD8D-AA5B1F5CB16B}">
      <dgm:prSet/>
      <dgm:spPr/>
      <dgm:t>
        <a:bodyPr/>
        <a:lstStyle/>
        <a:p>
          <a:endParaRPr lang="en-GB"/>
        </a:p>
      </dgm:t>
    </dgm:pt>
    <dgm:pt modelId="{A6CEDF76-18DD-45A5-B371-2DD8F026092F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Allow minimum of 11 hours between shifts and avoid quick return of eight hours if possible</a:t>
          </a:r>
        </a:p>
      </dgm:t>
    </dgm:pt>
    <dgm:pt modelId="{E9D75C32-60D4-4D70-ABAE-4EF6FB9A9EBA}" type="parTrans" cxnId="{CC4D38AA-5AE3-452A-9D57-526DB4ADFCCE}">
      <dgm:prSet/>
      <dgm:spPr/>
      <dgm:t>
        <a:bodyPr/>
        <a:lstStyle/>
        <a:p>
          <a:endParaRPr lang="en-GB"/>
        </a:p>
      </dgm:t>
    </dgm:pt>
    <dgm:pt modelId="{1E746099-4CB7-49CB-A155-AFE73617A868}" type="sibTrans" cxnId="{CC4D38AA-5AE3-452A-9D57-526DB4ADFCCE}">
      <dgm:prSet/>
      <dgm:spPr/>
      <dgm:t>
        <a:bodyPr/>
        <a:lstStyle/>
        <a:p>
          <a:endParaRPr lang="en-GB"/>
        </a:p>
      </dgm:t>
    </dgm:pt>
    <dgm:pt modelId="{536D759E-95D4-43B4-85D6-743C82AB5EDC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Avoid keeping workers on permanent nights</a:t>
          </a:r>
        </a:p>
      </dgm:t>
    </dgm:pt>
    <dgm:pt modelId="{7E7E57E5-E90F-4B09-A39C-42C7A7BFD98C}" type="parTrans" cxnId="{D6306513-4B8A-46B5-9449-DDA270326AD1}">
      <dgm:prSet/>
      <dgm:spPr/>
      <dgm:t>
        <a:bodyPr/>
        <a:lstStyle/>
        <a:p>
          <a:endParaRPr lang="en-GB"/>
        </a:p>
      </dgm:t>
    </dgm:pt>
    <dgm:pt modelId="{3D6FE0F2-729F-44B6-908C-0383A6A6135B}" type="sibTrans" cxnId="{D6306513-4B8A-46B5-9449-DDA270326AD1}">
      <dgm:prSet/>
      <dgm:spPr/>
      <dgm:t>
        <a:bodyPr/>
        <a:lstStyle/>
        <a:p>
          <a:endParaRPr lang="en-GB"/>
        </a:p>
      </dgm:t>
    </dgm:pt>
    <dgm:pt modelId="{64AFCEB6-8528-41CB-9B97-9396E542FF44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Shifts involving early start should be shorter to counter fatigue later in shift</a:t>
          </a:r>
        </a:p>
      </dgm:t>
    </dgm:pt>
    <dgm:pt modelId="{49FC2178-1EE1-456F-AE64-2C0854F68DF7}" type="parTrans" cxnId="{9BC0A7DA-48D5-4AF5-8DEE-D94FCFA777E4}">
      <dgm:prSet/>
      <dgm:spPr/>
      <dgm:t>
        <a:bodyPr/>
        <a:lstStyle/>
        <a:p>
          <a:endParaRPr lang="en-GB"/>
        </a:p>
      </dgm:t>
    </dgm:pt>
    <dgm:pt modelId="{D8F22329-2460-4084-9696-D5D8B2382C16}" type="sibTrans" cxnId="{9BC0A7DA-48D5-4AF5-8DEE-D94FCFA777E4}">
      <dgm:prSet/>
      <dgm:spPr/>
      <dgm:t>
        <a:bodyPr/>
        <a:lstStyle/>
        <a:p>
          <a:endParaRPr lang="en-GB"/>
        </a:p>
      </dgm:t>
    </dgm:pt>
    <dgm:pt modelId="{C4162A98-7A51-49CD-95BD-50F599B6376E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Avoid long working hours </a:t>
          </a:r>
          <a:r>
            <a:rPr lang="en-US" sz="1400">
              <a:solidFill>
                <a:srgbClr val="4478A8"/>
              </a:solidFill>
            </a:rPr>
            <a:t>(</a:t>
          </a:r>
          <a:r>
            <a:rPr lang="en-GB" sz="1400">
              <a:solidFill>
                <a:srgbClr val="4478A8"/>
              </a:solidFill>
            </a:rPr>
            <a:t>more than 50 hours per week</a:t>
          </a:r>
          <a:r>
            <a:rPr lang="en-US" sz="1400">
              <a:solidFill>
                <a:srgbClr val="4478A8"/>
              </a:solidFill>
            </a:rPr>
            <a:t>)</a:t>
          </a:r>
          <a:endParaRPr lang="en-GB" sz="1400">
            <a:solidFill>
              <a:srgbClr val="4478A8"/>
            </a:solidFill>
          </a:endParaRPr>
        </a:p>
      </dgm:t>
    </dgm:pt>
    <dgm:pt modelId="{3C429B95-8879-4D01-9AE0-7FF87CCBD7FC}" type="parTrans" cxnId="{11423894-E242-4D5E-9D2D-5095A309B7E1}">
      <dgm:prSet/>
      <dgm:spPr/>
      <dgm:t>
        <a:bodyPr/>
        <a:lstStyle/>
        <a:p>
          <a:endParaRPr lang="en-GB"/>
        </a:p>
      </dgm:t>
    </dgm:pt>
    <dgm:pt modelId="{7495D657-9BE0-41A0-9798-2A1ED2FE0571}" type="sibTrans" cxnId="{11423894-E242-4D5E-9D2D-5095A309B7E1}">
      <dgm:prSet/>
      <dgm:spPr/>
      <dgm:t>
        <a:bodyPr/>
        <a:lstStyle/>
        <a:p>
          <a:endParaRPr lang="en-GB"/>
        </a:p>
      </dgm:t>
    </dgm:pt>
    <dgm:pt modelId="{89D0E2C1-C98F-41BD-A203-BEEA3DC49CBC}">
      <dgm:prSet phldrT="[Text]"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GB" sz="1400">
              <a:solidFill>
                <a:srgbClr val="4478A8"/>
              </a:solidFill>
            </a:rPr>
            <a:t>Plan opportunities for weekend off, advisably every three weeks</a:t>
          </a:r>
        </a:p>
      </dgm:t>
    </dgm:pt>
    <dgm:pt modelId="{F54DAC44-4F0F-4864-95FD-0C770402EA3A}" type="parTrans" cxnId="{94A71EB2-00BC-4609-BEF5-48036AAA4A0A}">
      <dgm:prSet/>
      <dgm:spPr/>
      <dgm:t>
        <a:bodyPr/>
        <a:lstStyle/>
        <a:p>
          <a:endParaRPr lang="en-GB"/>
        </a:p>
      </dgm:t>
    </dgm:pt>
    <dgm:pt modelId="{15131C45-DAF2-45BC-8D49-CB5398BF5B24}" type="sibTrans" cxnId="{94A71EB2-00BC-4609-BEF5-48036AAA4A0A}">
      <dgm:prSet/>
      <dgm:spPr/>
      <dgm:t>
        <a:bodyPr/>
        <a:lstStyle/>
        <a:p>
          <a:endParaRPr lang="en-GB"/>
        </a:p>
      </dgm:t>
    </dgm:pt>
    <dgm:pt modelId="{CE8AB1EC-2321-45D3-89F2-54FACE92FB4C}">
      <dgm:prSet phldrT="[Text]" custT="1"/>
      <dgm:spPr>
        <a:solidFill>
          <a:srgbClr val="4478A8">
            <a:alpha val="90000"/>
          </a:srgbClr>
        </a:solidFill>
      </dgm:spPr>
      <dgm:t>
        <a:bodyPr/>
        <a:lstStyle/>
        <a:p>
          <a:r>
            <a:rPr lang="en-GB" sz="1600">
              <a:solidFill>
                <a:srgbClr val="4478A8"/>
              </a:solidFill>
            </a:rPr>
            <a:t>Rotate </a:t>
          </a:r>
          <a:r>
            <a:rPr lang="en-GB" sz="1600" err="1">
              <a:solidFill>
                <a:srgbClr val="4478A8"/>
              </a:solidFill>
            </a:rPr>
            <a:t>shi</a:t>
          </a:r>
          <a:r>
            <a:rPr lang="en-US" sz="1600">
              <a:solidFill>
                <a:srgbClr val="4478A8"/>
              </a:solidFill>
            </a:rPr>
            <a:t>ft</a:t>
          </a:r>
          <a:r>
            <a:rPr lang="en-GB" sz="1600">
              <a:solidFill>
                <a:srgbClr val="4478A8"/>
              </a:solidFill>
            </a:rPr>
            <a:t>s quickly</a:t>
          </a:r>
        </a:p>
      </dgm:t>
    </dgm:pt>
    <dgm:pt modelId="{966C04C9-C12D-49AA-A7F4-C92D2490492D}" type="parTrans" cxnId="{3245B7C6-DBB5-4A27-A6B7-E27CA93F8013}">
      <dgm:prSet/>
      <dgm:spPr/>
      <dgm:t>
        <a:bodyPr/>
        <a:lstStyle/>
        <a:p>
          <a:endParaRPr lang="en-GB"/>
        </a:p>
      </dgm:t>
    </dgm:pt>
    <dgm:pt modelId="{CDBB5DFE-B623-435F-90E5-D2B13627D377}" type="sibTrans" cxnId="{3245B7C6-DBB5-4A27-A6B7-E27CA93F8013}">
      <dgm:prSet/>
      <dgm:spPr/>
      <dgm:t>
        <a:bodyPr/>
        <a:lstStyle/>
        <a:p>
          <a:endParaRPr lang="en-GB"/>
        </a:p>
      </dgm:t>
    </dgm:pt>
    <dgm:pt modelId="{F3467DDD-FFBC-4BB6-9BBE-82E4A024DB4F}">
      <dgm:prSet phldrT="[Text]" custT="1"/>
      <dgm:spPr>
        <a:solidFill>
          <a:srgbClr val="4478A8">
            <a:alpha val="90000"/>
          </a:srgbClr>
        </a:solidFill>
      </dgm:spPr>
      <dgm:t>
        <a:bodyPr/>
        <a:lstStyle/>
        <a:p>
          <a:r>
            <a:rPr lang="en-US" sz="1600">
              <a:solidFill>
                <a:srgbClr val="4478A8"/>
              </a:solidFill>
            </a:rPr>
            <a:t>Use forward rotations </a:t>
          </a:r>
          <a:endParaRPr lang="en-GB" sz="1600">
            <a:solidFill>
              <a:srgbClr val="4478A8"/>
            </a:solidFill>
          </a:endParaRPr>
        </a:p>
      </dgm:t>
    </dgm:pt>
    <dgm:pt modelId="{A74B3A9C-4C29-45F8-B3E8-4EC22ADCD5A9}" type="parTrans" cxnId="{4AFC7E48-A068-4E8D-BCCA-0757EC5FC6C0}">
      <dgm:prSet/>
      <dgm:spPr/>
      <dgm:t>
        <a:bodyPr/>
        <a:lstStyle/>
        <a:p>
          <a:endParaRPr lang="en-GB"/>
        </a:p>
      </dgm:t>
    </dgm:pt>
    <dgm:pt modelId="{7D7266D1-ED5C-4574-B1CF-F10AE1F242D5}" type="sibTrans" cxnId="{4AFC7E48-A068-4E8D-BCCA-0757EC5FC6C0}">
      <dgm:prSet/>
      <dgm:spPr/>
      <dgm:t>
        <a:bodyPr/>
        <a:lstStyle/>
        <a:p>
          <a:endParaRPr lang="en-GB"/>
        </a:p>
      </dgm:t>
    </dgm:pt>
    <dgm:pt modelId="{BC9F0E5B-E908-49CA-8791-7BA5A375C14E}" type="pres">
      <dgm:prSet presAssocID="{F63D0D27-AA75-4E3E-BBC3-BD787D54181B}" presName="Name0" presStyleCnt="0">
        <dgm:presLayoutVars>
          <dgm:dir/>
          <dgm:animLvl val="lvl"/>
          <dgm:resizeHandles val="exact"/>
        </dgm:presLayoutVars>
      </dgm:prSet>
      <dgm:spPr/>
    </dgm:pt>
    <dgm:pt modelId="{4DE7F99C-6324-4073-B555-6087919B7AB0}" type="pres">
      <dgm:prSet presAssocID="{18B96D81-34BB-433D-9999-5D62104EE528}" presName="composite" presStyleCnt="0"/>
      <dgm:spPr/>
    </dgm:pt>
    <dgm:pt modelId="{8F5CFB96-3A73-4791-98E4-152E2B1C4EEF}" type="pres">
      <dgm:prSet presAssocID="{18B96D81-34BB-433D-9999-5D62104EE52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AC8F43B-7B84-4C2B-B97B-45FD395E094C}" type="pres">
      <dgm:prSet presAssocID="{18B96D81-34BB-433D-9999-5D62104EE528}" presName="desTx" presStyleLbl="alignAccFollowNode1" presStyleIdx="0" presStyleCnt="5">
        <dgm:presLayoutVars>
          <dgm:bulletEnabled val="1"/>
        </dgm:presLayoutVars>
      </dgm:prSet>
      <dgm:spPr/>
    </dgm:pt>
    <dgm:pt modelId="{B250001B-1D03-466D-A01C-3A96831A80AC}" type="pres">
      <dgm:prSet presAssocID="{235D9543-2731-471C-9A6E-D3072C3FFD8C}" presName="space" presStyleCnt="0"/>
      <dgm:spPr/>
    </dgm:pt>
    <dgm:pt modelId="{BC8B55F6-4152-429C-8C38-9A98FCA040F6}" type="pres">
      <dgm:prSet presAssocID="{0302E196-B13B-436D-802B-5ED169A7CDAB}" presName="composite" presStyleCnt="0"/>
      <dgm:spPr/>
    </dgm:pt>
    <dgm:pt modelId="{857FC664-D333-4B7F-93B3-91F2826DA6C2}" type="pres">
      <dgm:prSet presAssocID="{0302E196-B13B-436D-802B-5ED169A7CDA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2344D29-7AF7-4FA5-A6CB-108B3B721A8A}" type="pres">
      <dgm:prSet presAssocID="{0302E196-B13B-436D-802B-5ED169A7CDAB}" presName="desTx" presStyleLbl="alignAccFollowNode1" presStyleIdx="1" presStyleCnt="5">
        <dgm:presLayoutVars>
          <dgm:bulletEnabled val="1"/>
        </dgm:presLayoutVars>
      </dgm:prSet>
      <dgm:spPr/>
    </dgm:pt>
    <dgm:pt modelId="{4E675E99-9BA2-4F96-BF0F-4337A80EB004}" type="pres">
      <dgm:prSet presAssocID="{BA8F0B62-8B33-466C-B82D-B4910860FECA}" presName="space" presStyleCnt="0"/>
      <dgm:spPr/>
    </dgm:pt>
    <dgm:pt modelId="{DFFB477C-03F8-4179-AD98-CE126E6CA2D5}" type="pres">
      <dgm:prSet presAssocID="{4D3A0C4A-0A33-4517-BC57-68C1EFAF20C2}" presName="composite" presStyleCnt="0"/>
      <dgm:spPr/>
    </dgm:pt>
    <dgm:pt modelId="{D7B63110-9ECC-4919-B08C-51ABA489B85A}" type="pres">
      <dgm:prSet presAssocID="{4D3A0C4A-0A33-4517-BC57-68C1EFAF20C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4BF9B63-F485-4AA6-BA35-AAFDF8156C90}" type="pres">
      <dgm:prSet presAssocID="{4D3A0C4A-0A33-4517-BC57-68C1EFAF20C2}" presName="desTx" presStyleLbl="alignAccFollowNode1" presStyleIdx="2" presStyleCnt="5">
        <dgm:presLayoutVars>
          <dgm:bulletEnabled val="1"/>
        </dgm:presLayoutVars>
      </dgm:prSet>
      <dgm:spPr/>
    </dgm:pt>
    <dgm:pt modelId="{D66C4158-F259-4F4E-B110-05067FE87143}" type="pres">
      <dgm:prSet presAssocID="{76861F94-6A7D-4FEC-B35E-D0D9DFF4D61E}" presName="space" presStyleCnt="0"/>
      <dgm:spPr/>
    </dgm:pt>
    <dgm:pt modelId="{840144C2-458F-41C9-8BD3-8E1E5390DAE0}" type="pres">
      <dgm:prSet presAssocID="{A5C10D16-5549-4B37-8985-31ED56DAF12F}" presName="composite" presStyleCnt="0"/>
      <dgm:spPr/>
    </dgm:pt>
    <dgm:pt modelId="{F77FDB3A-3223-45FE-8E22-86F633A29AE1}" type="pres">
      <dgm:prSet presAssocID="{A5C10D16-5549-4B37-8985-31ED56DAF12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1BD4420-B856-42FC-9995-399708E59DD6}" type="pres">
      <dgm:prSet presAssocID="{A5C10D16-5549-4B37-8985-31ED56DAF12F}" presName="desTx" presStyleLbl="alignAccFollowNode1" presStyleIdx="3" presStyleCnt="5">
        <dgm:presLayoutVars>
          <dgm:bulletEnabled val="1"/>
        </dgm:presLayoutVars>
      </dgm:prSet>
      <dgm:spPr/>
    </dgm:pt>
    <dgm:pt modelId="{CE80BCE3-B34B-4031-8844-55E00FFEAB4F}" type="pres">
      <dgm:prSet presAssocID="{00DED852-CB37-4F52-BB43-39FFAFA2B40D}" presName="space" presStyleCnt="0"/>
      <dgm:spPr/>
    </dgm:pt>
    <dgm:pt modelId="{2B63F77E-1F2A-4AD9-82F5-897F1BD1E439}" type="pres">
      <dgm:prSet presAssocID="{F3FBFFB2-63F3-40E9-AE83-9BAA565FD9DC}" presName="composite" presStyleCnt="0"/>
      <dgm:spPr/>
    </dgm:pt>
    <dgm:pt modelId="{53B5BE27-344C-44C2-892D-D8D6BA958583}" type="pres">
      <dgm:prSet presAssocID="{F3FBFFB2-63F3-40E9-AE83-9BAA565FD9D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E126CCE-C6D4-4B7F-902D-143E9998F44A}" type="pres">
      <dgm:prSet presAssocID="{F3FBFFB2-63F3-40E9-AE83-9BAA565FD9DC}" presName="desTx" presStyleLbl="alignAccFollowNode1" presStyleIdx="4" presStyleCnt="5" custLinFactNeighborY="450">
        <dgm:presLayoutVars>
          <dgm:bulletEnabled val="1"/>
        </dgm:presLayoutVars>
      </dgm:prSet>
      <dgm:spPr>
        <a:solidFill>
          <a:srgbClr val="E4E9F3">
            <a:alpha val="90000"/>
          </a:srgbClr>
        </a:solidFill>
      </dgm:spPr>
    </dgm:pt>
  </dgm:ptLst>
  <dgm:cxnLst>
    <dgm:cxn modelId="{6BAE8A00-B358-45F9-BB4E-9EFD8DAE19A7}" type="presOf" srcId="{0302E196-B13B-436D-802B-5ED169A7CDAB}" destId="{857FC664-D333-4B7F-93B3-91F2826DA6C2}" srcOrd="0" destOrd="0" presId="urn:microsoft.com/office/officeart/2005/8/layout/hList1"/>
    <dgm:cxn modelId="{D6306513-4B8A-46B5-9449-DDA270326AD1}" srcId="{18B96D81-34BB-433D-9999-5D62104EE528}" destId="{536D759E-95D4-43B4-85D6-743C82AB5EDC}" srcOrd="2" destOrd="0" parTransId="{7E7E57E5-E90F-4B09-A39C-42C7A7BFD98C}" sibTransId="{3D6FE0F2-729F-44B6-908C-0383A6A6135B}"/>
    <dgm:cxn modelId="{3F4D9116-6BB3-4700-8CED-0B05BB76B880}" type="presOf" srcId="{F3467DDD-FFBC-4BB6-9BBE-82E4A024DB4F}" destId="{1E126CCE-C6D4-4B7F-902D-143E9998F44A}" srcOrd="0" destOrd="1" presId="urn:microsoft.com/office/officeart/2005/8/layout/hList1"/>
    <dgm:cxn modelId="{E9DCA11D-14D1-41DD-AC77-15B72A6167F3}" srcId="{4D3A0C4A-0A33-4517-BC57-68C1EFAF20C2}" destId="{3B960E2B-5B8A-45FD-945A-1D2666D78A4B}" srcOrd="2" destOrd="0" parTransId="{EC9C6B77-14F6-4C96-94ED-1478D06A0D2C}" sibTransId="{9E36A422-94CC-4112-940C-94732C68E482}"/>
    <dgm:cxn modelId="{2CF34B28-C5FF-440B-BC27-2B47BDF28C14}" type="presOf" srcId="{536D759E-95D4-43B4-85D6-743C82AB5EDC}" destId="{2AC8F43B-7B84-4C2B-B97B-45FD395E094C}" srcOrd="0" destOrd="2" presId="urn:microsoft.com/office/officeart/2005/8/layout/hList1"/>
    <dgm:cxn modelId="{9369C25D-5505-4CBF-AB73-5D6ABCF56825}" srcId="{0302E196-B13B-436D-802B-5ED169A7CDAB}" destId="{A0FD1608-AA4E-4E42-A4D9-F109D7DB31B2}" srcOrd="0" destOrd="0" parTransId="{420DEEFD-08CD-4BFF-860C-B4CE7342E874}" sibTransId="{722F6270-6FFB-492A-A5DE-01358BE784FB}"/>
    <dgm:cxn modelId="{4895FB61-C48B-4F73-83FE-5DAB0E11CC5E}" type="presOf" srcId="{EF6F1D98-48C4-4A6B-9956-9A15677742AD}" destId="{2AC8F43B-7B84-4C2B-B97B-45FD395E094C}" srcOrd="0" destOrd="0" presId="urn:microsoft.com/office/officeart/2005/8/layout/hList1"/>
    <dgm:cxn modelId="{4AFC7E48-A068-4E8D-BCCA-0757EC5FC6C0}" srcId="{F3FBFFB2-63F3-40E9-AE83-9BAA565FD9DC}" destId="{F3467DDD-FFBC-4BB6-9BBE-82E4A024DB4F}" srcOrd="1" destOrd="0" parTransId="{A74B3A9C-4C29-45F8-B3E8-4EC22ADCD5A9}" sibTransId="{7D7266D1-ED5C-4574-B1CF-F10AE1F242D5}"/>
    <dgm:cxn modelId="{FA9B456E-7438-4985-BC1C-7F49AA7E1415}" srcId="{F63D0D27-AA75-4E3E-BBC3-BD787D54181B}" destId="{4D3A0C4A-0A33-4517-BC57-68C1EFAF20C2}" srcOrd="2" destOrd="0" parTransId="{7357B0C3-814B-4943-ACAF-48DCC85AA37C}" sibTransId="{76861F94-6A7D-4FEC-B35E-D0D9DFF4D61E}"/>
    <dgm:cxn modelId="{18849572-3EE3-4039-B294-C50127BF1C7C}" srcId="{4D3A0C4A-0A33-4517-BC57-68C1EFAF20C2}" destId="{44CC34BA-34EE-46E9-82A0-E6538DDC3BBB}" srcOrd="0" destOrd="0" parTransId="{7B53D95D-1384-47E2-8656-EC778920D3C3}" sibTransId="{FFA0EF4F-4925-4C2F-BED2-5C0B713C0746}"/>
    <dgm:cxn modelId="{324B6754-DF11-4544-B760-AB547F2E469B}" type="presOf" srcId="{64AFCEB6-8528-41CB-9B97-9396E542FF44}" destId="{32344D29-7AF7-4FA5-A6CB-108B3B721A8A}" srcOrd="0" destOrd="2" presId="urn:microsoft.com/office/officeart/2005/8/layout/hList1"/>
    <dgm:cxn modelId="{46BA9754-817F-42F6-AD32-1BE9540FDA4F}" type="presOf" srcId="{CE8AB1EC-2321-45D3-89F2-54FACE92FB4C}" destId="{1E126CCE-C6D4-4B7F-902D-143E9998F44A}" srcOrd="0" destOrd="0" presId="urn:microsoft.com/office/officeart/2005/8/layout/hList1"/>
    <dgm:cxn modelId="{36907188-9F52-46BF-9405-2133DB573013}" srcId="{F63D0D27-AA75-4E3E-BBC3-BD787D54181B}" destId="{0302E196-B13B-436D-802B-5ED169A7CDAB}" srcOrd="1" destOrd="0" parTransId="{4AEA991B-2DEC-4906-9E3C-D521821C15C6}" sibTransId="{BA8F0B62-8B33-466C-B82D-B4910860FECA}"/>
    <dgm:cxn modelId="{6838998E-408D-4C59-80FB-6EE2B5C8E0C1}" type="presOf" srcId="{7F41D941-CF3C-4AB8-BA83-6A303E94521F}" destId="{32344D29-7AF7-4FA5-A6CB-108B3B721A8A}" srcOrd="0" destOrd="1" presId="urn:microsoft.com/office/officeart/2005/8/layout/hList1"/>
    <dgm:cxn modelId="{8087828F-B166-425C-85B8-0C3D32FA1879}" type="presOf" srcId="{A6CEDF76-18DD-45A5-B371-2DD8F026092F}" destId="{D1BD4420-B856-42FC-9995-399708E59DD6}" srcOrd="0" destOrd="0" presId="urn:microsoft.com/office/officeart/2005/8/layout/hList1"/>
    <dgm:cxn modelId="{11423894-E242-4D5E-9D2D-5095A309B7E1}" srcId="{4D3A0C4A-0A33-4517-BC57-68C1EFAF20C2}" destId="{C4162A98-7A51-49CD-95BD-50F599B6376E}" srcOrd="1" destOrd="0" parTransId="{3C429B95-8879-4D01-9AE0-7FF87CCBD7FC}" sibTransId="{7495D657-9BE0-41A0-9798-2A1ED2FE0571}"/>
    <dgm:cxn modelId="{DDE3B4A0-01E7-4C78-83C5-8828540B10DD}" srcId="{0302E196-B13B-436D-802B-5ED169A7CDAB}" destId="{7F41D941-CF3C-4AB8-BA83-6A303E94521F}" srcOrd="1" destOrd="0" parTransId="{911382CC-8414-4C6B-828F-3B46FFFEF96A}" sibTransId="{B85C613D-449C-403F-BF5E-74BF5AA8C513}"/>
    <dgm:cxn modelId="{5A0D5BA7-B1E2-49C0-9C2B-3F568E8D75D7}" srcId="{18B96D81-34BB-433D-9999-5D62104EE528}" destId="{EF6F1D98-48C4-4A6B-9956-9A15677742AD}" srcOrd="0" destOrd="0" parTransId="{E9A642D2-D750-4753-BDF3-A3E2F450A612}" sibTransId="{5C2CF539-F836-425F-8E99-217DF824D1D3}"/>
    <dgm:cxn modelId="{CC4D38AA-5AE3-452A-9D57-526DB4ADFCCE}" srcId="{A5C10D16-5549-4B37-8985-31ED56DAF12F}" destId="{A6CEDF76-18DD-45A5-B371-2DD8F026092F}" srcOrd="0" destOrd="0" parTransId="{E9D75C32-60D4-4D70-ABAE-4EF6FB9A9EBA}" sibTransId="{1E746099-4CB7-49CB-A155-AFE73617A868}"/>
    <dgm:cxn modelId="{0385D7AB-6060-4AB6-855F-A5A564E08CCA}" srcId="{F63D0D27-AA75-4E3E-BBC3-BD787D54181B}" destId="{F3FBFFB2-63F3-40E9-AE83-9BAA565FD9DC}" srcOrd="4" destOrd="0" parTransId="{EEBFF15E-3041-41F7-B87D-3C6A5A974DDB}" sibTransId="{1DA10CE4-C6D6-48B8-83CF-443773A1B532}"/>
    <dgm:cxn modelId="{A56428AC-F24A-47BD-9536-E1A75D297341}" type="presOf" srcId="{18B96D81-34BB-433D-9999-5D62104EE528}" destId="{8F5CFB96-3A73-4791-98E4-152E2B1C4EEF}" srcOrd="0" destOrd="0" presId="urn:microsoft.com/office/officeart/2005/8/layout/hList1"/>
    <dgm:cxn modelId="{C8995AAE-42C9-4F73-8548-A539C2964335}" type="presOf" srcId="{F3FBFFB2-63F3-40E9-AE83-9BAA565FD9DC}" destId="{53B5BE27-344C-44C2-892D-D8D6BA958583}" srcOrd="0" destOrd="0" presId="urn:microsoft.com/office/officeart/2005/8/layout/hList1"/>
    <dgm:cxn modelId="{94A71EB2-00BC-4609-BEF5-48036AAA4A0A}" srcId="{A5C10D16-5549-4B37-8985-31ED56DAF12F}" destId="{89D0E2C1-C98F-41BD-A203-BEEA3DC49CBC}" srcOrd="1" destOrd="0" parTransId="{F54DAC44-4F0F-4864-95FD-0C770402EA3A}" sibTransId="{15131C45-DAF2-45BC-8D49-CB5398BF5B24}"/>
    <dgm:cxn modelId="{3245B7C6-DBB5-4A27-A6B7-E27CA93F8013}" srcId="{F3FBFFB2-63F3-40E9-AE83-9BAA565FD9DC}" destId="{CE8AB1EC-2321-45D3-89F2-54FACE92FB4C}" srcOrd="0" destOrd="0" parTransId="{966C04C9-C12D-49AA-A7F4-C92D2490492D}" sibTransId="{CDBB5DFE-B623-435F-90E5-D2B13627D377}"/>
    <dgm:cxn modelId="{29ACBAC6-735E-4435-AE7F-0F2E325249E0}" type="presOf" srcId="{89D0E2C1-C98F-41BD-A203-BEEA3DC49CBC}" destId="{D1BD4420-B856-42FC-9995-399708E59DD6}" srcOrd="0" destOrd="1" presId="urn:microsoft.com/office/officeart/2005/8/layout/hList1"/>
    <dgm:cxn modelId="{2B4540C9-800B-48B0-B9F5-875BA93945F1}" type="presOf" srcId="{3B960E2B-5B8A-45FD-945A-1D2666D78A4B}" destId="{34BF9B63-F485-4AA6-BA35-AAFDF8156C90}" srcOrd="0" destOrd="2" presId="urn:microsoft.com/office/officeart/2005/8/layout/hList1"/>
    <dgm:cxn modelId="{4EEE85D2-CE4D-4948-97D3-669FF70C26A8}" type="presOf" srcId="{44CC34BA-34EE-46E9-82A0-E6538DDC3BBB}" destId="{34BF9B63-F485-4AA6-BA35-AAFDF8156C90}" srcOrd="0" destOrd="0" presId="urn:microsoft.com/office/officeart/2005/8/layout/hList1"/>
    <dgm:cxn modelId="{EBAD1FD3-FDC4-4150-9EB3-7D267559A523}" type="presOf" srcId="{1143F35F-616D-4C2E-91D5-A008B38DD5C2}" destId="{2AC8F43B-7B84-4C2B-B97B-45FD395E094C}" srcOrd="0" destOrd="1" presId="urn:microsoft.com/office/officeart/2005/8/layout/hList1"/>
    <dgm:cxn modelId="{678D7FD3-888D-42A1-9674-CB1CF14A65A7}" type="presOf" srcId="{A5C10D16-5549-4B37-8985-31ED56DAF12F}" destId="{F77FDB3A-3223-45FE-8E22-86F633A29AE1}" srcOrd="0" destOrd="0" presId="urn:microsoft.com/office/officeart/2005/8/layout/hList1"/>
    <dgm:cxn modelId="{9B5550D4-1B5A-4D32-AD8D-AA5B1F5CB16B}" srcId="{F63D0D27-AA75-4E3E-BBC3-BD787D54181B}" destId="{A5C10D16-5549-4B37-8985-31ED56DAF12F}" srcOrd="3" destOrd="0" parTransId="{E9B052B8-9E37-4F26-BDA5-BC3A606B3F87}" sibTransId="{00DED852-CB37-4F52-BB43-39FFAFA2B40D}"/>
    <dgm:cxn modelId="{BB1B82DA-BCB7-44CE-94DE-053E30E21BAB}" type="presOf" srcId="{4D3A0C4A-0A33-4517-BC57-68C1EFAF20C2}" destId="{D7B63110-9ECC-4919-B08C-51ABA489B85A}" srcOrd="0" destOrd="0" presId="urn:microsoft.com/office/officeart/2005/8/layout/hList1"/>
    <dgm:cxn modelId="{9BC0A7DA-48D5-4AF5-8DEE-D94FCFA777E4}" srcId="{0302E196-B13B-436D-802B-5ED169A7CDAB}" destId="{64AFCEB6-8528-41CB-9B97-9396E542FF44}" srcOrd="2" destOrd="0" parTransId="{49FC2178-1EE1-456F-AE64-2C0854F68DF7}" sibTransId="{D8F22329-2460-4084-9696-D5D8B2382C16}"/>
    <dgm:cxn modelId="{9A12CBE4-CF0A-4FF6-BAD9-DD5C0358E802}" type="presOf" srcId="{C4162A98-7A51-49CD-95BD-50F599B6376E}" destId="{34BF9B63-F485-4AA6-BA35-AAFDF8156C90}" srcOrd="0" destOrd="1" presId="urn:microsoft.com/office/officeart/2005/8/layout/hList1"/>
    <dgm:cxn modelId="{EAE649E6-A17B-4D78-A4BF-37811695A967}" type="presOf" srcId="{F63D0D27-AA75-4E3E-BBC3-BD787D54181B}" destId="{BC9F0E5B-E908-49CA-8791-7BA5A375C14E}" srcOrd="0" destOrd="0" presId="urn:microsoft.com/office/officeart/2005/8/layout/hList1"/>
    <dgm:cxn modelId="{4A5622F0-76E8-4959-96EA-599DB8222B1A}" type="presOf" srcId="{A0FD1608-AA4E-4E42-A4D9-F109D7DB31B2}" destId="{32344D29-7AF7-4FA5-A6CB-108B3B721A8A}" srcOrd="0" destOrd="0" presId="urn:microsoft.com/office/officeart/2005/8/layout/hList1"/>
    <dgm:cxn modelId="{4921ADF9-F7C9-47B6-BE6A-7748331C02A8}" srcId="{18B96D81-34BB-433D-9999-5D62104EE528}" destId="{1143F35F-616D-4C2E-91D5-A008B38DD5C2}" srcOrd="1" destOrd="0" parTransId="{27E2D12F-638F-4E70-812A-A886287D54DC}" sibTransId="{C1602FD6-B173-4494-90CD-1D404189EFC9}"/>
    <dgm:cxn modelId="{C3BF1CFE-1355-4C55-82A8-161027D7A45F}" srcId="{F63D0D27-AA75-4E3E-BBC3-BD787D54181B}" destId="{18B96D81-34BB-433D-9999-5D62104EE528}" srcOrd="0" destOrd="0" parTransId="{CCDD21A9-DDAB-423E-831A-61F0C166E7D2}" sibTransId="{235D9543-2731-471C-9A6E-D3072C3FFD8C}"/>
    <dgm:cxn modelId="{FB448BA8-4883-4838-B53F-ADA5AE31450D}" type="presParOf" srcId="{BC9F0E5B-E908-49CA-8791-7BA5A375C14E}" destId="{4DE7F99C-6324-4073-B555-6087919B7AB0}" srcOrd="0" destOrd="0" presId="urn:microsoft.com/office/officeart/2005/8/layout/hList1"/>
    <dgm:cxn modelId="{684A2C08-1C75-4891-A11D-FAE35C76BF07}" type="presParOf" srcId="{4DE7F99C-6324-4073-B555-6087919B7AB0}" destId="{8F5CFB96-3A73-4791-98E4-152E2B1C4EEF}" srcOrd="0" destOrd="0" presId="urn:microsoft.com/office/officeart/2005/8/layout/hList1"/>
    <dgm:cxn modelId="{7EE02263-BAC2-4D02-ACE2-43642A04763E}" type="presParOf" srcId="{4DE7F99C-6324-4073-B555-6087919B7AB0}" destId="{2AC8F43B-7B84-4C2B-B97B-45FD395E094C}" srcOrd="1" destOrd="0" presId="urn:microsoft.com/office/officeart/2005/8/layout/hList1"/>
    <dgm:cxn modelId="{1893E7B5-A321-4ECE-A3DE-350072EFE9B1}" type="presParOf" srcId="{BC9F0E5B-E908-49CA-8791-7BA5A375C14E}" destId="{B250001B-1D03-466D-A01C-3A96831A80AC}" srcOrd="1" destOrd="0" presId="urn:microsoft.com/office/officeart/2005/8/layout/hList1"/>
    <dgm:cxn modelId="{8244EFAF-BA9B-4E83-A402-FE719AC17A3A}" type="presParOf" srcId="{BC9F0E5B-E908-49CA-8791-7BA5A375C14E}" destId="{BC8B55F6-4152-429C-8C38-9A98FCA040F6}" srcOrd="2" destOrd="0" presId="urn:microsoft.com/office/officeart/2005/8/layout/hList1"/>
    <dgm:cxn modelId="{0DB8214E-8C80-4E51-96B8-B74607E0B8CF}" type="presParOf" srcId="{BC8B55F6-4152-429C-8C38-9A98FCA040F6}" destId="{857FC664-D333-4B7F-93B3-91F2826DA6C2}" srcOrd="0" destOrd="0" presId="urn:microsoft.com/office/officeart/2005/8/layout/hList1"/>
    <dgm:cxn modelId="{23AAC8AF-27DE-407D-9CB4-4775B6894242}" type="presParOf" srcId="{BC8B55F6-4152-429C-8C38-9A98FCA040F6}" destId="{32344D29-7AF7-4FA5-A6CB-108B3B721A8A}" srcOrd="1" destOrd="0" presId="urn:microsoft.com/office/officeart/2005/8/layout/hList1"/>
    <dgm:cxn modelId="{3FB601CE-F45A-42EB-8CDC-B690E4E47D9E}" type="presParOf" srcId="{BC9F0E5B-E908-49CA-8791-7BA5A375C14E}" destId="{4E675E99-9BA2-4F96-BF0F-4337A80EB004}" srcOrd="3" destOrd="0" presId="urn:microsoft.com/office/officeart/2005/8/layout/hList1"/>
    <dgm:cxn modelId="{1FB501FE-FAC9-4B72-BBDE-E3BF4206D3E4}" type="presParOf" srcId="{BC9F0E5B-E908-49CA-8791-7BA5A375C14E}" destId="{DFFB477C-03F8-4179-AD98-CE126E6CA2D5}" srcOrd="4" destOrd="0" presId="urn:microsoft.com/office/officeart/2005/8/layout/hList1"/>
    <dgm:cxn modelId="{7084B45F-0432-4A6E-AAE3-B8508596B061}" type="presParOf" srcId="{DFFB477C-03F8-4179-AD98-CE126E6CA2D5}" destId="{D7B63110-9ECC-4919-B08C-51ABA489B85A}" srcOrd="0" destOrd="0" presId="urn:microsoft.com/office/officeart/2005/8/layout/hList1"/>
    <dgm:cxn modelId="{E7B48D6B-55CA-4C87-AFF4-1D2C0CA924DF}" type="presParOf" srcId="{DFFB477C-03F8-4179-AD98-CE126E6CA2D5}" destId="{34BF9B63-F485-4AA6-BA35-AAFDF8156C90}" srcOrd="1" destOrd="0" presId="urn:microsoft.com/office/officeart/2005/8/layout/hList1"/>
    <dgm:cxn modelId="{C85E92BE-FE85-4ADA-890C-BDDD963C8D53}" type="presParOf" srcId="{BC9F0E5B-E908-49CA-8791-7BA5A375C14E}" destId="{D66C4158-F259-4F4E-B110-05067FE87143}" srcOrd="5" destOrd="0" presId="urn:microsoft.com/office/officeart/2005/8/layout/hList1"/>
    <dgm:cxn modelId="{2DF552E4-7B5D-476F-953E-E0B79965558C}" type="presParOf" srcId="{BC9F0E5B-E908-49CA-8791-7BA5A375C14E}" destId="{840144C2-458F-41C9-8BD3-8E1E5390DAE0}" srcOrd="6" destOrd="0" presId="urn:microsoft.com/office/officeart/2005/8/layout/hList1"/>
    <dgm:cxn modelId="{494E5C74-E2F0-499F-8B32-F004D47837D0}" type="presParOf" srcId="{840144C2-458F-41C9-8BD3-8E1E5390DAE0}" destId="{F77FDB3A-3223-45FE-8E22-86F633A29AE1}" srcOrd="0" destOrd="0" presId="urn:microsoft.com/office/officeart/2005/8/layout/hList1"/>
    <dgm:cxn modelId="{D165C135-31F2-4CD3-BA84-34190FB03E8F}" type="presParOf" srcId="{840144C2-458F-41C9-8BD3-8E1E5390DAE0}" destId="{D1BD4420-B856-42FC-9995-399708E59DD6}" srcOrd="1" destOrd="0" presId="urn:microsoft.com/office/officeart/2005/8/layout/hList1"/>
    <dgm:cxn modelId="{232615F3-A52D-4E2A-86BF-0FAC7CD48C23}" type="presParOf" srcId="{BC9F0E5B-E908-49CA-8791-7BA5A375C14E}" destId="{CE80BCE3-B34B-4031-8844-55E00FFEAB4F}" srcOrd="7" destOrd="0" presId="urn:microsoft.com/office/officeart/2005/8/layout/hList1"/>
    <dgm:cxn modelId="{59842061-B675-4994-861C-B01D8702411F}" type="presParOf" srcId="{BC9F0E5B-E908-49CA-8791-7BA5A375C14E}" destId="{2B63F77E-1F2A-4AD9-82F5-897F1BD1E439}" srcOrd="8" destOrd="0" presId="urn:microsoft.com/office/officeart/2005/8/layout/hList1"/>
    <dgm:cxn modelId="{C7ADA288-35C5-4C66-8A30-FA44DAB27F3E}" type="presParOf" srcId="{2B63F77E-1F2A-4AD9-82F5-897F1BD1E439}" destId="{53B5BE27-344C-44C2-892D-D8D6BA958583}" srcOrd="0" destOrd="0" presId="urn:microsoft.com/office/officeart/2005/8/layout/hList1"/>
    <dgm:cxn modelId="{B5954245-50FE-4A85-94B5-EAED2D0DA2D6}" type="presParOf" srcId="{2B63F77E-1F2A-4AD9-82F5-897F1BD1E439}" destId="{1E126CCE-C6D4-4B7F-902D-143E9998F4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76A2EA-7482-4D07-BAA9-48FD563111B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A46695-3976-42E7-AFDC-26571BD5A1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it clear why fatigue and related incidents should be reported?  </a:t>
          </a:r>
          <a:endParaRPr lang="en-GB" sz="1400" b="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9A714-904B-4E56-B52D-C19E9F01B58A}" type="parTrans" cxnId="{8AA936EE-77FE-4690-94E3-67400E2744B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569D7-BBE7-4931-B692-3546BB261D27}" type="sibTrans" cxnId="{8AA936EE-77FE-4690-94E3-67400E2744B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76F0C-60F4-409F-A445-4E3C6D9334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Are staff consulting about any potential actions being introduced to manage fatigue?</a:t>
          </a:r>
        </a:p>
      </dgm:t>
    </dgm:pt>
    <dgm:pt modelId="{8199984F-A403-45B8-9D63-74A5599969F3}" type="parTrans" cxnId="{FCFDB8B3-29AC-4D31-8AE8-D8CEF6F1891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5BE85-E8D5-49CE-A5D7-783C1622CCCA}" type="sibTrans" cxnId="{FCFDB8B3-29AC-4D31-8AE8-D8CEF6F1891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A450F-0777-47B0-A3F6-B2E54EA7D7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Are the consequences of reporting shared and carried out in practice?</a:t>
          </a:r>
        </a:p>
      </dgm:t>
    </dgm:pt>
    <dgm:pt modelId="{10E33555-AB80-43A6-A6DC-324F4A8D63BC}" type="sibTrans" cxnId="{07A1398A-EF4C-4176-9499-6B13CAF784E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A5095-00BC-4EC6-83D4-5C3F57AE024F}" type="parTrans" cxnId="{07A1398A-EF4C-4176-9499-6B13CAF784E7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FE2B4-6652-4577-B79E-826AC9FBA2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feedback shared about the implementation of any controls of mitigating actions that follow fatigue reporting?</a:t>
          </a:r>
          <a:endParaRPr lang="en-US" sz="1400" b="1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135CF-C14A-41A9-8386-E55C508E33A9}" type="parTrans" cxnId="{8E226031-B4CA-43ED-9C23-C490D7337E9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A7E77-A8BD-4AE8-B56E-0A1763F47673}" type="sibTrans" cxnId="{8E226031-B4CA-43ED-9C23-C490D7337E9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3FD62-D0C6-4D9A-B20A-D7857BABC2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reporting quick and easy? </a:t>
          </a:r>
        </a:p>
      </dgm:t>
    </dgm:pt>
    <dgm:pt modelId="{A0636DBD-E9AB-4DDA-9BC9-3F987F3686C3}" type="sibTrans" cxnId="{147E0FC3-9A6A-410D-A747-3F4871C20FF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C156C-2EDA-4ED3-B776-A30056CBD4CC}" type="parTrans" cxnId="{147E0FC3-9A6A-410D-A747-3F4871C20FF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5D86C-B8A3-474B-8E2B-13A5E8E80C07}" type="pres">
      <dgm:prSet presAssocID="{6976A2EA-7482-4D07-BAA9-48FD563111B6}" presName="root" presStyleCnt="0">
        <dgm:presLayoutVars>
          <dgm:dir/>
          <dgm:resizeHandles val="exact"/>
        </dgm:presLayoutVars>
      </dgm:prSet>
      <dgm:spPr/>
    </dgm:pt>
    <dgm:pt modelId="{8DFA43DD-58CE-4BA5-9565-DCC35645BFB7}" type="pres">
      <dgm:prSet presAssocID="{B5A46695-3976-42E7-AFDC-26571BD5A102}" presName="compNode" presStyleCnt="0"/>
      <dgm:spPr/>
    </dgm:pt>
    <dgm:pt modelId="{43424D52-2A89-4352-A200-EA69A6C12583}" type="pres">
      <dgm:prSet presAssocID="{B5A46695-3976-42E7-AFDC-26571BD5A102}" presName="iconRect" presStyleLbl="node1" presStyleIdx="0" presStyleCnt="5" custLinFactNeighborX="-5597" custLinFactNeighborY="321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052C49F1-BDB1-4F46-8C0C-7514BE54287A}" type="pres">
      <dgm:prSet presAssocID="{B5A46695-3976-42E7-AFDC-26571BD5A102}" presName="spaceRect" presStyleCnt="0"/>
      <dgm:spPr/>
    </dgm:pt>
    <dgm:pt modelId="{7C80AE48-469E-4B39-822B-CBC92CA67FCB}" type="pres">
      <dgm:prSet presAssocID="{B5A46695-3976-42E7-AFDC-26571BD5A102}" presName="textRect" presStyleLbl="revTx" presStyleIdx="0" presStyleCnt="5" custLinFactNeighborX="-13261" custLinFactNeighborY="9354">
        <dgm:presLayoutVars>
          <dgm:chMax val="1"/>
          <dgm:chPref val="1"/>
        </dgm:presLayoutVars>
      </dgm:prSet>
      <dgm:spPr/>
    </dgm:pt>
    <dgm:pt modelId="{6C7145C9-211A-438F-8CD1-11AC86C24720}" type="pres">
      <dgm:prSet presAssocID="{38A569D7-BBE7-4931-B692-3546BB261D27}" presName="sibTrans" presStyleCnt="0"/>
      <dgm:spPr/>
    </dgm:pt>
    <dgm:pt modelId="{4476E4CB-9561-438A-B7C7-77A24D33D1C9}" type="pres">
      <dgm:prSet presAssocID="{D133FD62-D0C6-4D9A-B20A-D7857BABC2A7}" presName="compNode" presStyleCnt="0"/>
      <dgm:spPr/>
    </dgm:pt>
    <dgm:pt modelId="{78F6E13B-61E3-46F5-995C-A0108025F3F0}" type="pres">
      <dgm:prSet presAssocID="{D133FD62-D0C6-4D9A-B20A-D7857BABC2A7}" presName="iconRect" presStyleLbl="node1" presStyleIdx="1" presStyleCnt="5" custLinFactNeighborX="-3038" custLinFactNeighborY="3805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7A4BCA7-44F9-4EF1-8782-DDF91FFC767A}" type="pres">
      <dgm:prSet presAssocID="{D133FD62-D0C6-4D9A-B20A-D7857BABC2A7}" presName="spaceRect" presStyleCnt="0"/>
      <dgm:spPr/>
    </dgm:pt>
    <dgm:pt modelId="{AEB8FFA3-1B0A-4D8A-8C1B-A575970DD91A}" type="pres">
      <dgm:prSet presAssocID="{D133FD62-D0C6-4D9A-B20A-D7857BABC2A7}" presName="textRect" presStyleLbl="revTx" presStyleIdx="1" presStyleCnt="5" custLinFactNeighborX="1582" custLinFactNeighborY="9354">
        <dgm:presLayoutVars>
          <dgm:chMax val="1"/>
          <dgm:chPref val="1"/>
        </dgm:presLayoutVars>
      </dgm:prSet>
      <dgm:spPr/>
    </dgm:pt>
    <dgm:pt modelId="{944DA574-B742-4682-8E5D-0F9E02CC9FC5}" type="pres">
      <dgm:prSet presAssocID="{A0636DBD-E9AB-4DDA-9BC9-3F987F3686C3}" presName="sibTrans" presStyleCnt="0"/>
      <dgm:spPr/>
    </dgm:pt>
    <dgm:pt modelId="{F7BCBBC9-FA28-426C-98FE-663B20BC52D9}" type="pres">
      <dgm:prSet presAssocID="{C8FA450F-0777-47B0-A3F6-B2E54EA7D79A}" presName="compNode" presStyleCnt="0"/>
      <dgm:spPr/>
    </dgm:pt>
    <dgm:pt modelId="{B450AA80-4ACB-4606-BB07-4D3760DA2232}" type="pres">
      <dgm:prSet presAssocID="{C8FA450F-0777-47B0-A3F6-B2E54EA7D79A}" presName="iconRect" presStyleLbl="node1" presStyleIdx="2" presStyleCnt="5" custLinFactNeighborY="3805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63556FBA-FD0D-4C87-9F03-4DD2DE5C2DCC}" type="pres">
      <dgm:prSet presAssocID="{C8FA450F-0777-47B0-A3F6-B2E54EA7D79A}" presName="spaceRect" presStyleCnt="0"/>
      <dgm:spPr/>
    </dgm:pt>
    <dgm:pt modelId="{13737FFE-AFA9-4204-8617-E75A57803A3D}" type="pres">
      <dgm:prSet presAssocID="{C8FA450F-0777-47B0-A3F6-B2E54EA7D79A}" presName="textRect" presStyleLbl="revTx" presStyleIdx="2" presStyleCnt="5" custScaleX="123776" custLinFactNeighborX="0" custLinFactNeighborY="16835">
        <dgm:presLayoutVars>
          <dgm:chMax val="1"/>
          <dgm:chPref val="1"/>
        </dgm:presLayoutVars>
      </dgm:prSet>
      <dgm:spPr/>
    </dgm:pt>
    <dgm:pt modelId="{C286AF56-E7ED-49ED-9665-A63478AF16E1}" type="pres">
      <dgm:prSet presAssocID="{10E33555-AB80-43A6-A6DC-324F4A8D63BC}" presName="sibTrans" presStyleCnt="0"/>
      <dgm:spPr/>
    </dgm:pt>
    <dgm:pt modelId="{F3E3ECB9-6FFE-4A4E-BC5F-E221EB564041}" type="pres">
      <dgm:prSet presAssocID="{94A76F0C-60F4-409F-A445-4E3C6D9334DC}" presName="compNode" presStyleCnt="0"/>
      <dgm:spPr/>
    </dgm:pt>
    <dgm:pt modelId="{5F0A3347-5420-4C19-9D24-B3F27242B39C}" type="pres">
      <dgm:prSet presAssocID="{94A76F0C-60F4-409F-A445-4E3C6D9334DC}" presName="iconRect" presStyleLbl="node1" presStyleIdx="3" presStyleCnt="5" custLinFactNeighborX="-1411" custLinFactNeighborY="4212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9737FBDA-C3FD-40BA-AA5E-7BDFE644542A}" type="pres">
      <dgm:prSet presAssocID="{94A76F0C-60F4-409F-A445-4E3C6D9334DC}" presName="spaceRect" presStyleCnt="0"/>
      <dgm:spPr/>
    </dgm:pt>
    <dgm:pt modelId="{1234944A-1349-4605-94A5-A3FA4B8294C3}" type="pres">
      <dgm:prSet presAssocID="{94A76F0C-60F4-409F-A445-4E3C6D9334DC}" presName="textRect" presStyleLbl="revTx" presStyleIdx="3" presStyleCnt="5" custLinFactNeighborX="644" custLinFactNeighborY="9354">
        <dgm:presLayoutVars>
          <dgm:chMax val="1"/>
          <dgm:chPref val="1"/>
        </dgm:presLayoutVars>
      </dgm:prSet>
      <dgm:spPr/>
    </dgm:pt>
    <dgm:pt modelId="{80FF3701-673E-41A6-9A73-2FC414209136}" type="pres">
      <dgm:prSet presAssocID="{E485BE85-E8D5-49CE-A5D7-783C1622CCCA}" presName="sibTrans" presStyleCnt="0"/>
      <dgm:spPr/>
    </dgm:pt>
    <dgm:pt modelId="{EA967B36-D267-4E23-918F-1A837AE2FB89}" type="pres">
      <dgm:prSet presAssocID="{564FE2B4-6652-4577-B79E-826AC9FBA200}" presName="compNode" presStyleCnt="0"/>
      <dgm:spPr/>
    </dgm:pt>
    <dgm:pt modelId="{2F3B09E5-86B1-4C48-B65C-637996A5204C}" type="pres">
      <dgm:prSet presAssocID="{564FE2B4-6652-4577-B79E-826AC9FBA200}" presName="iconRect" presStyleLbl="node1" presStyleIdx="4" presStyleCnt="5" custLinFactNeighborX="-15860" custLinFactNeighborY="15818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519611AD-860C-41E1-8ECA-DDD911B645F0}" type="pres">
      <dgm:prSet presAssocID="{564FE2B4-6652-4577-B79E-826AC9FBA200}" presName="spaceRect" presStyleCnt="0"/>
      <dgm:spPr/>
    </dgm:pt>
    <dgm:pt modelId="{4ADC1D1B-CEB6-4A15-8312-4251D6522AA3}" type="pres">
      <dgm:prSet presAssocID="{564FE2B4-6652-4577-B79E-826AC9FBA200}" presName="textRect" presStyleLbl="revTx" presStyleIdx="4" presStyleCnt="5" custScaleY="57321" custLinFactNeighborX="-8747" custLinFactNeighborY="-31762">
        <dgm:presLayoutVars>
          <dgm:chMax val="1"/>
          <dgm:chPref val="1"/>
        </dgm:presLayoutVars>
      </dgm:prSet>
      <dgm:spPr/>
    </dgm:pt>
  </dgm:ptLst>
  <dgm:cxnLst>
    <dgm:cxn modelId="{104F4313-AD7A-4216-8B6E-F7FD79DAB2CE}" type="presOf" srcId="{6976A2EA-7482-4D07-BAA9-48FD563111B6}" destId="{2255D86C-B8A3-474B-8E2B-13A5E8E80C07}" srcOrd="0" destOrd="0" presId="urn:microsoft.com/office/officeart/2018/2/layout/IconLabelList"/>
    <dgm:cxn modelId="{8E226031-B4CA-43ED-9C23-C490D7337E96}" srcId="{6976A2EA-7482-4D07-BAA9-48FD563111B6}" destId="{564FE2B4-6652-4577-B79E-826AC9FBA200}" srcOrd="4" destOrd="0" parTransId="{11F135CF-C14A-41A9-8386-E55C508E33A9}" sibTransId="{4AFA7E77-A8BD-4AE8-B56E-0A1763F47673}"/>
    <dgm:cxn modelId="{FABA8931-88C2-4677-8064-E1E1DE095DE6}" type="presOf" srcId="{B5A46695-3976-42E7-AFDC-26571BD5A102}" destId="{7C80AE48-469E-4B39-822B-CBC92CA67FCB}" srcOrd="0" destOrd="0" presId="urn:microsoft.com/office/officeart/2018/2/layout/IconLabelList"/>
    <dgm:cxn modelId="{C61DB06E-9473-444F-9140-9AE8FFFDAD79}" type="presOf" srcId="{94A76F0C-60F4-409F-A445-4E3C6D9334DC}" destId="{1234944A-1349-4605-94A5-A3FA4B8294C3}" srcOrd="0" destOrd="0" presId="urn:microsoft.com/office/officeart/2018/2/layout/IconLabelList"/>
    <dgm:cxn modelId="{615FE64E-A5A4-4AF5-8C41-2F0BCFB61F27}" type="presOf" srcId="{C8FA450F-0777-47B0-A3F6-B2E54EA7D79A}" destId="{13737FFE-AFA9-4204-8617-E75A57803A3D}" srcOrd="0" destOrd="0" presId="urn:microsoft.com/office/officeart/2018/2/layout/IconLabelList"/>
    <dgm:cxn modelId="{07A1398A-EF4C-4176-9499-6B13CAF784E7}" srcId="{6976A2EA-7482-4D07-BAA9-48FD563111B6}" destId="{C8FA450F-0777-47B0-A3F6-B2E54EA7D79A}" srcOrd="2" destOrd="0" parTransId="{9A5A5095-00BC-4EC6-83D4-5C3F57AE024F}" sibTransId="{10E33555-AB80-43A6-A6DC-324F4A8D63BC}"/>
    <dgm:cxn modelId="{FCFDB8B3-29AC-4D31-8AE8-D8CEF6F18917}" srcId="{6976A2EA-7482-4D07-BAA9-48FD563111B6}" destId="{94A76F0C-60F4-409F-A445-4E3C6D9334DC}" srcOrd="3" destOrd="0" parTransId="{8199984F-A403-45B8-9D63-74A5599969F3}" sibTransId="{E485BE85-E8D5-49CE-A5D7-783C1622CCCA}"/>
    <dgm:cxn modelId="{147E0FC3-9A6A-410D-A747-3F4871C20FF1}" srcId="{6976A2EA-7482-4D07-BAA9-48FD563111B6}" destId="{D133FD62-D0C6-4D9A-B20A-D7857BABC2A7}" srcOrd="1" destOrd="0" parTransId="{592C156C-2EDA-4ED3-B776-A30056CBD4CC}" sibTransId="{A0636DBD-E9AB-4DDA-9BC9-3F987F3686C3}"/>
    <dgm:cxn modelId="{43E619D1-5A79-4CFC-BA08-F6DF79202A28}" type="presOf" srcId="{D133FD62-D0C6-4D9A-B20A-D7857BABC2A7}" destId="{AEB8FFA3-1B0A-4D8A-8C1B-A575970DD91A}" srcOrd="0" destOrd="0" presId="urn:microsoft.com/office/officeart/2018/2/layout/IconLabelList"/>
    <dgm:cxn modelId="{F753C0D2-DFDC-422A-BDDE-4B4C56B13ED2}" type="presOf" srcId="{564FE2B4-6652-4577-B79E-826AC9FBA200}" destId="{4ADC1D1B-CEB6-4A15-8312-4251D6522AA3}" srcOrd="0" destOrd="0" presId="urn:microsoft.com/office/officeart/2018/2/layout/IconLabelList"/>
    <dgm:cxn modelId="{8AA936EE-77FE-4690-94E3-67400E2744BD}" srcId="{6976A2EA-7482-4D07-BAA9-48FD563111B6}" destId="{B5A46695-3976-42E7-AFDC-26571BD5A102}" srcOrd="0" destOrd="0" parTransId="{2C99A714-904B-4E56-B52D-C19E9F01B58A}" sibTransId="{38A569D7-BBE7-4931-B692-3546BB261D27}"/>
    <dgm:cxn modelId="{4561DBB4-1039-4A63-9C6A-14D106F8702F}" type="presParOf" srcId="{2255D86C-B8A3-474B-8E2B-13A5E8E80C07}" destId="{8DFA43DD-58CE-4BA5-9565-DCC35645BFB7}" srcOrd="0" destOrd="0" presId="urn:microsoft.com/office/officeart/2018/2/layout/IconLabelList"/>
    <dgm:cxn modelId="{12F7E3CC-7C3E-4A51-AFC5-D493E76BCAEE}" type="presParOf" srcId="{8DFA43DD-58CE-4BA5-9565-DCC35645BFB7}" destId="{43424D52-2A89-4352-A200-EA69A6C12583}" srcOrd="0" destOrd="0" presId="urn:microsoft.com/office/officeart/2018/2/layout/IconLabelList"/>
    <dgm:cxn modelId="{D386CBD7-0D22-41F2-BC74-9406F81D24DA}" type="presParOf" srcId="{8DFA43DD-58CE-4BA5-9565-DCC35645BFB7}" destId="{052C49F1-BDB1-4F46-8C0C-7514BE54287A}" srcOrd="1" destOrd="0" presId="urn:microsoft.com/office/officeart/2018/2/layout/IconLabelList"/>
    <dgm:cxn modelId="{611ED52A-E924-4003-9CD9-39BB68A69BE2}" type="presParOf" srcId="{8DFA43DD-58CE-4BA5-9565-DCC35645BFB7}" destId="{7C80AE48-469E-4B39-822B-CBC92CA67FCB}" srcOrd="2" destOrd="0" presId="urn:microsoft.com/office/officeart/2018/2/layout/IconLabelList"/>
    <dgm:cxn modelId="{008E296F-0515-4CAA-A4D1-973567B72BF2}" type="presParOf" srcId="{2255D86C-B8A3-474B-8E2B-13A5E8E80C07}" destId="{6C7145C9-211A-438F-8CD1-11AC86C24720}" srcOrd="1" destOrd="0" presId="urn:microsoft.com/office/officeart/2018/2/layout/IconLabelList"/>
    <dgm:cxn modelId="{57E3E7D8-78E7-4F5A-94DF-E40A7B4E3B3F}" type="presParOf" srcId="{2255D86C-B8A3-474B-8E2B-13A5E8E80C07}" destId="{4476E4CB-9561-438A-B7C7-77A24D33D1C9}" srcOrd="2" destOrd="0" presId="urn:microsoft.com/office/officeart/2018/2/layout/IconLabelList"/>
    <dgm:cxn modelId="{46DC02AE-62FB-4853-B7F1-92A3937B5485}" type="presParOf" srcId="{4476E4CB-9561-438A-B7C7-77A24D33D1C9}" destId="{78F6E13B-61E3-46F5-995C-A0108025F3F0}" srcOrd="0" destOrd="0" presId="urn:microsoft.com/office/officeart/2018/2/layout/IconLabelList"/>
    <dgm:cxn modelId="{F45915B1-A910-4EA0-BFF3-E383DFB4C93E}" type="presParOf" srcId="{4476E4CB-9561-438A-B7C7-77A24D33D1C9}" destId="{57A4BCA7-44F9-4EF1-8782-DDF91FFC767A}" srcOrd="1" destOrd="0" presId="urn:microsoft.com/office/officeart/2018/2/layout/IconLabelList"/>
    <dgm:cxn modelId="{53058E57-8554-4847-B2D5-41C41C8F6FCB}" type="presParOf" srcId="{4476E4CB-9561-438A-B7C7-77A24D33D1C9}" destId="{AEB8FFA3-1B0A-4D8A-8C1B-A575970DD91A}" srcOrd="2" destOrd="0" presId="urn:microsoft.com/office/officeart/2018/2/layout/IconLabelList"/>
    <dgm:cxn modelId="{CF0582CB-85B1-4511-89D7-48B9EE181536}" type="presParOf" srcId="{2255D86C-B8A3-474B-8E2B-13A5E8E80C07}" destId="{944DA574-B742-4682-8E5D-0F9E02CC9FC5}" srcOrd="3" destOrd="0" presId="urn:microsoft.com/office/officeart/2018/2/layout/IconLabelList"/>
    <dgm:cxn modelId="{31479545-8BE4-4FAD-88F6-0926AEB262D4}" type="presParOf" srcId="{2255D86C-B8A3-474B-8E2B-13A5E8E80C07}" destId="{F7BCBBC9-FA28-426C-98FE-663B20BC52D9}" srcOrd="4" destOrd="0" presId="urn:microsoft.com/office/officeart/2018/2/layout/IconLabelList"/>
    <dgm:cxn modelId="{EB3A2170-3530-4C83-92FE-C143F859F34C}" type="presParOf" srcId="{F7BCBBC9-FA28-426C-98FE-663B20BC52D9}" destId="{B450AA80-4ACB-4606-BB07-4D3760DA2232}" srcOrd="0" destOrd="0" presId="urn:microsoft.com/office/officeart/2018/2/layout/IconLabelList"/>
    <dgm:cxn modelId="{22CE3C4C-14FF-4B52-A928-EC07090F74DD}" type="presParOf" srcId="{F7BCBBC9-FA28-426C-98FE-663B20BC52D9}" destId="{63556FBA-FD0D-4C87-9F03-4DD2DE5C2DCC}" srcOrd="1" destOrd="0" presId="urn:microsoft.com/office/officeart/2018/2/layout/IconLabelList"/>
    <dgm:cxn modelId="{534B8CFB-35E6-479C-A7EC-6ACFBD8CACF3}" type="presParOf" srcId="{F7BCBBC9-FA28-426C-98FE-663B20BC52D9}" destId="{13737FFE-AFA9-4204-8617-E75A57803A3D}" srcOrd="2" destOrd="0" presId="urn:microsoft.com/office/officeart/2018/2/layout/IconLabelList"/>
    <dgm:cxn modelId="{3CEA63EF-E532-48B2-9024-736C029F8C03}" type="presParOf" srcId="{2255D86C-B8A3-474B-8E2B-13A5E8E80C07}" destId="{C286AF56-E7ED-49ED-9665-A63478AF16E1}" srcOrd="5" destOrd="0" presId="urn:microsoft.com/office/officeart/2018/2/layout/IconLabelList"/>
    <dgm:cxn modelId="{DFFFEA0D-AFBA-4026-8E29-78B84E9D8165}" type="presParOf" srcId="{2255D86C-B8A3-474B-8E2B-13A5E8E80C07}" destId="{F3E3ECB9-6FFE-4A4E-BC5F-E221EB564041}" srcOrd="6" destOrd="0" presId="urn:microsoft.com/office/officeart/2018/2/layout/IconLabelList"/>
    <dgm:cxn modelId="{B952BDFC-0B09-4995-9BAA-CF5ECFF195F8}" type="presParOf" srcId="{F3E3ECB9-6FFE-4A4E-BC5F-E221EB564041}" destId="{5F0A3347-5420-4C19-9D24-B3F27242B39C}" srcOrd="0" destOrd="0" presId="urn:microsoft.com/office/officeart/2018/2/layout/IconLabelList"/>
    <dgm:cxn modelId="{67615DD0-F9D1-4052-96FD-4785181A1E7D}" type="presParOf" srcId="{F3E3ECB9-6FFE-4A4E-BC5F-E221EB564041}" destId="{9737FBDA-C3FD-40BA-AA5E-7BDFE644542A}" srcOrd="1" destOrd="0" presId="urn:microsoft.com/office/officeart/2018/2/layout/IconLabelList"/>
    <dgm:cxn modelId="{CB1B29BC-A895-40EE-AD50-14259365774C}" type="presParOf" srcId="{F3E3ECB9-6FFE-4A4E-BC5F-E221EB564041}" destId="{1234944A-1349-4605-94A5-A3FA4B8294C3}" srcOrd="2" destOrd="0" presId="urn:microsoft.com/office/officeart/2018/2/layout/IconLabelList"/>
    <dgm:cxn modelId="{3D2B9EBD-AECF-4F1C-AB9E-B7FCED422936}" type="presParOf" srcId="{2255D86C-B8A3-474B-8E2B-13A5E8E80C07}" destId="{80FF3701-673E-41A6-9A73-2FC414209136}" srcOrd="7" destOrd="0" presId="urn:microsoft.com/office/officeart/2018/2/layout/IconLabelList"/>
    <dgm:cxn modelId="{2A3A036F-CDA8-41A1-897C-C1DB2910B9C1}" type="presParOf" srcId="{2255D86C-B8A3-474B-8E2B-13A5E8E80C07}" destId="{EA967B36-D267-4E23-918F-1A837AE2FB89}" srcOrd="8" destOrd="0" presId="urn:microsoft.com/office/officeart/2018/2/layout/IconLabelList"/>
    <dgm:cxn modelId="{94F1D3DC-F2C4-447F-8149-CC4C563F4EFA}" type="presParOf" srcId="{EA967B36-D267-4E23-918F-1A837AE2FB89}" destId="{2F3B09E5-86B1-4C48-B65C-637996A5204C}" srcOrd="0" destOrd="0" presId="urn:microsoft.com/office/officeart/2018/2/layout/IconLabelList"/>
    <dgm:cxn modelId="{473F0A32-10BE-4684-BD0C-993078632B66}" type="presParOf" srcId="{EA967B36-D267-4E23-918F-1A837AE2FB89}" destId="{519611AD-860C-41E1-8ECA-DDD911B645F0}" srcOrd="1" destOrd="0" presId="urn:microsoft.com/office/officeart/2018/2/layout/IconLabelList"/>
    <dgm:cxn modelId="{652FFA61-5DCC-401D-B3A8-870EF2B9C355}" type="presParOf" srcId="{EA967B36-D267-4E23-918F-1A837AE2FB89}" destId="{4ADC1D1B-CEB6-4A15-8312-4251D6522A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1E5493-5300-4D76-A369-49942D3C00F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AAED8-CEDC-473A-87B4-654B8555C1E5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/>
              <a:cs typeface="Arial"/>
            </a:rPr>
            <a:t>Identification of fatigue related hazards:</a:t>
          </a:r>
          <a:endParaRPr lang="en-US" sz="1200">
            <a:solidFill>
              <a:srgbClr val="4478A8"/>
            </a:solidFill>
            <a:latin typeface="Arial"/>
            <a:cs typeface="Arial"/>
          </a:endParaRPr>
        </a:p>
      </dgm:t>
    </dgm:pt>
    <dgm:pt modelId="{8D8A359E-EE9E-44A6-B362-22803413D0D4}" type="parTrans" cxnId="{C9777313-8F91-4296-B549-B106EEBA49B4}">
      <dgm:prSet/>
      <dgm:spPr/>
      <dgm:t>
        <a:bodyPr/>
        <a:lstStyle/>
        <a:p>
          <a:endParaRPr lang="en-US"/>
        </a:p>
      </dgm:t>
    </dgm:pt>
    <dgm:pt modelId="{7FEC80FC-1306-4FFF-931D-D173912987F5}" type="sibTrans" cxnId="{C9777313-8F91-4296-B549-B106EEBA49B4}">
      <dgm:prSet phldrT="1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DA619949-ED0C-4B79-8C4D-04449B48FC97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/>
              <a:cs typeface="Arial"/>
            </a:rPr>
            <a:t>Implement controls of the risks (causes) as far as reasonably practicable:</a:t>
          </a:r>
        </a:p>
      </dgm:t>
    </dgm:pt>
    <dgm:pt modelId="{999FF489-214F-465C-8013-1AAFB838DD08}" type="parTrans" cxnId="{0F8519C2-03DB-4629-BB09-33CFB815F487}">
      <dgm:prSet/>
      <dgm:spPr/>
      <dgm:t>
        <a:bodyPr/>
        <a:lstStyle/>
        <a:p>
          <a:endParaRPr lang="en-US"/>
        </a:p>
      </dgm:t>
    </dgm:pt>
    <dgm:pt modelId="{5732B815-2542-48A0-9873-D23E6C3C87B7}" type="sibTrans" cxnId="{0F8519C2-03DB-4629-BB09-33CFB815F487}">
      <dgm:prSet phldrT="2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85D0EBDB-FEC6-4954-A875-2EA22B83BBB4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 b="1">
              <a:solidFill>
                <a:srgbClr val="4478A8"/>
              </a:solidFill>
              <a:latin typeface="Arial"/>
              <a:cs typeface="Arial"/>
            </a:rPr>
            <a:t>Explore the range of possible consequences of being fatigued:</a:t>
          </a:r>
          <a:endParaRPr lang="en-US" sz="1200">
            <a:solidFill>
              <a:srgbClr val="4478A8"/>
            </a:solidFill>
            <a:latin typeface="Arial"/>
            <a:cs typeface="Arial"/>
          </a:endParaRPr>
        </a:p>
      </dgm:t>
    </dgm:pt>
    <dgm:pt modelId="{4C4DD781-D7AB-4547-B6AB-ED34AFFD9898}" type="parTrans" cxnId="{79DC0B84-2578-4C18-BA17-95CB6ADDDA8E}">
      <dgm:prSet/>
      <dgm:spPr/>
      <dgm:t>
        <a:bodyPr/>
        <a:lstStyle/>
        <a:p>
          <a:endParaRPr lang="en-US"/>
        </a:p>
      </dgm:t>
    </dgm:pt>
    <dgm:pt modelId="{648848D5-370C-47D4-BE2F-28E1DB9D7FB5}" type="sibTrans" cxnId="{79DC0B84-2578-4C18-BA17-95CB6ADDDA8E}">
      <dgm:prSet phldrT="3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57BB4DAE-9FB5-4C62-993F-CFEC6BA1B84C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pPr rtl="0"/>
          <a:r>
            <a:rPr lang="en-US" sz="1200" b="1">
              <a:solidFill>
                <a:srgbClr val="4478A8"/>
              </a:solidFill>
              <a:latin typeface="Arial"/>
              <a:cs typeface="Arial"/>
            </a:rPr>
            <a:t>Implement mitigations where possible </a:t>
          </a:r>
          <a:endParaRPr lang="en-US" sz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E8DC0-62FF-461B-BEE8-0FCA4F11F145}" type="parTrans" cxnId="{C4EBF1D3-1F71-4467-AA7C-A9880BC1743E}">
      <dgm:prSet/>
      <dgm:spPr/>
      <dgm:t>
        <a:bodyPr/>
        <a:lstStyle/>
        <a:p>
          <a:endParaRPr lang="en-US"/>
        </a:p>
      </dgm:t>
    </dgm:pt>
    <dgm:pt modelId="{45660C8C-A103-4928-960B-F3F3552D48F1}" type="sibTrans" cxnId="{C4EBF1D3-1F71-4467-AA7C-A9880BC1743E}">
      <dgm:prSet phldrT="4" phldr="0"/>
      <dgm:spPr>
        <a:solidFill>
          <a:srgbClr val="ED7D31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9EA3C02E-9E41-40E1-B11E-39139D4A59E9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/>
              <a:cs typeface="Arial"/>
            </a:rPr>
            <a:t>What in our workplace causes fatigue?</a:t>
          </a:r>
        </a:p>
      </dgm:t>
    </dgm:pt>
    <dgm:pt modelId="{308DD304-C682-4A4F-9B58-062DB463AAD4}" type="parTrans" cxnId="{0424610D-67F6-462F-80D7-4930A1DE9E8D}">
      <dgm:prSet/>
      <dgm:spPr/>
      <dgm:t>
        <a:bodyPr/>
        <a:lstStyle/>
        <a:p>
          <a:endParaRPr lang="en-GB"/>
        </a:p>
      </dgm:t>
    </dgm:pt>
    <dgm:pt modelId="{B052E0A9-A220-4D9C-8988-1DF0E7399C27}" type="sibTrans" cxnId="{0424610D-67F6-462F-80D7-4930A1DE9E8D}">
      <dgm:prSet phldrT="3" phldr="0"/>
      <dgm:spPr/>
      <dgm:t>
        <a:bodyPr/>
        <a:lstStyle/>
        <a:p>
          <a:endParaRPr lang="en-GB"/>
        </a:p>
      </dgm:t>
    </dgm:pt>
    <dgm:pt modelId="{F4CA83E6-3A94-438D-8489-884B7A64793F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/>
              <a:cs typeface="Arial"/>
            </a:rPr>
            <a:t>Consider the full range of consequences of being fatigued</a:t>
          </a:r>
        </a:p>
      </dgm:t>
    </dgm:pt>
    <dgm:pt modelId="{8EF4E915-955A-4A6C-9116-D8F8D8633115}" type="parTrans" cxnId="{90095828-DA94-4FF1-A0FE-504B365524E3}">
      <dgm:prSet/>
      <dgm:spPr/>
      <dgm:t>
        <a:bodyPr/>
        <a:lstStyle/>
        <a:p>
          <a:endParaRPr lang="en-GB"/>
        </a:p>
      </dgm:t>
    </dgm:pt>
    <dgm:pt modelId="{085CEE1A-F3E7-468D-A456-97B0839B04C9}" type="sibTrans" cxnId="{90095828-DA94-4FF1-A0FE-504B365524E3}">
      <dgm:prSet phldrT="6" phldr="0"/>
      <dgm:spPr/>
      <dgm:t>
        <a:bodyPr/>
        <a:lstStyle/>
        <a:p>
          <a:endParaRPr lang="en-GB"/>
        </a:p>
      </dgm:t>
    </dgm:pt>
    <dgm:pt modelId="{DFE11264-719B-4D76-AF04-E3016D95923D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pPr rtl="0"/>
          <a:r>
            <a:rPr lang="en-US" sz="1200">
              <a:solidFill>
                <a:srgbClr val="4478A8"/>
              </a:solidFill>
              <a:latin typeface="Arial"/>
              <a:cs typeface="Arial"/>
            </a:rPr>
            <a:t>Try to mitigate the effects of fatigue where possible </a:t>
          </a:r>
        </a:p>
      </dgm:t>
    </dgm:pt>
    <dgm:pt modelId="{80694242-6851-48CC-8906-441066C749C8}" type="parTrans" cxnId="{38A10700-35D2-4DCC-A2AE-009FAEDC9DD2}">
      <dgm:prSet/>
      <dgm:spPr/>
      <dgm:t>
        <a:bodyPr/>
        <a:lstStyle/>
        <a:p>
          <a:endParaRPr lang="en-GB"/>
        </a:p>
      </dgm:t>
    </dgm:pt>
    <dgm:pt modelId="{62E948E4-5302-4B3D-8B57-F7AB96AD32A7}" type="sibTrans" cxnId="{38A10700-35D2-4DCC-A2AE-009FAEDC9DD2}">
      <dgm:prSet phldrT="7" phldr="0"/>
      <dgm:spPr/>
      <dgm:t>
        <a:bodyPr/>
        <a:lstStyle/>
        <a:p>
          <a:endParaRPr lang="en-GB"/>
        </a:p>
      </dgm:t>
    </dgm:pt>
    <dgm:pt modelId="{6F4411FB-653C-458E-A7D1-A8795968CFEE}">
      <dgm:prSet custT="1"/>
      <dgm:spPr>
        <a:solidFill>
          <a:srgbClr val="E4E9F3">
            <a:alpha val="90000"/>
          </a:srgbClr>
        </a:solidFill>
      </dgm:spPr>
      <dgm:t>
        <a:bodyPr/>
        <a:lstStyle/>
        <a:p>
          <a:r>
            <a:rPr lang="en-US" sz="1200">
              <a:solidFill>
                <a:srgbClr val="4478A8"/>
              </a:solidFill>
              <a:latin typeface="Arial"/>
              <a:cs typeface="Arial"/>
            </a:rPr>
            <a:t>clear attempts to provide reasonable controls that effectively minimize exposure to the risks</a:t>
          </a:r>
        </a:p>
      </dgm:t>
    </dgm:pt>
    <dgm:pt modelId="{274A68AF-876A-48FF-A74F-93B1CE79DCA1}" type="parTrans" cxnId="{78F9020C-B793-4573-BD1F-F1C53BD6CC80}">
      <dgm:prSet/>
      <dgm:spPr/>
      <dgm:t>
        <a:bodyPr/>
        <a:lstStyle/>
        <a:p>
          <a:endParaRPr lang="en-GB"/>
        </a:p>
      </dgm:t>
    </dgm:pt>
    <dgm:pt modelId="{459C27D1-57AC-4ECA-9C2D-B2380D7B1600}" type="sibTrans" cxnId="{78F9020C-B793-4573-BD1F-F1C53BD6CC80}">
      <dgm:prSet phldrT="3" phldr="0"/>
      <dgm:spPr>
        <a:solidFill>
          <a:srgbClr val="ED7D31"/>
        </a:solidFill>
      </dgm:spPr>
      <dgm:t>
        <a:bodyPr/>
        <a:lstStyle/>
        <a:p>
          <a:endParaRPr lang="en-GB"/>
        </a:p>
      </dgm:t>
    </dgm:pt>
    <dgm:pt modelId="{E6A47BBC-A5EA-4B55-B442-B80871AFC12B}" type="pres">
      <dgm:prSet presAssocID="{451E5493-5300-4D76-A369-49942D3C00FE}" presName="linearFlow" presStyleCnt="0">
        <dgm:presLayoutVars>
          <dgm:dir/>
          <dgm:animLvl val="lvl"/>
          <dgm:resizeHandles val="exact"/>
        </dgm:presLayoutVars>
      </dgm:prSet>
      <dgm:spPr/>
    </dgm:pt>
    <dgm:pt modelId="{733B2032-6B45-4B49-BB80-2CA730DFBF5F}" type="pres">
      <dgm:prSet presAssocID="{FC0AAED8-CEDC-473A-87B4-654B8555C1E5}" presName="compositeNode" presStyleCnt="0"/>
      <dgm:spPr/>
    </dgm:pt>
    <dgm:pt modelId="{CECD88F2-EA99-4B08-B436-34D890656D70}" type="pres">
      <dgm:prSet presAssocID="{FC0AAED8-CEDC-473A-87B4-654B8555C1E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C06F196-5659-40E2-A91B-F024435822E3}" type="pres">
      <dgm:prSet presAssocID="{FC0AAED8-CEDC-473A-87B4-654B8555C1E5}" presName="parSh" presStyleCnt="0"/>
      <dgm:spPr/>
    </dgm:pt>
    <dgm:pt modelId="{70DEE06B-E016-4694-BB51-E339F1929847}" type="pres">
      <dgm:prSet presAssocID="{FC0AAED8-CEDC-473A-87B4-654B8555C1E5}" presName="lineNode" presStyleLbl="alignAccFollowNode1" presStyleIdx="0" presStyleCnt="12"/>
      <dgm:spPr/>
    </dgm:pt>
    <dgm:pt modelId="{B7C50B42-D948-47EA-9399-6612B9CF4A07}" type="pres">
      <dgm:prSet presAssocID="{FC0AAED8-CEDC-473A-87B4-654B8555C1E5}" presName="lineArrowNode" presStyleLbl="alignAccFollowNode1" presStyleIdx="1" presStyleCnt="12"/>
      <dgm:spPr/>
    </dgm:pt>
    <dgm:pt modelId="{BE5CC1A0-4B3D-48C0-828F-4904E35E1765}" type="pres">
      <dgm:prSet presAssocID="{7FEC80FC-1306-4FFF-931D-D173912987F5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2E9AE94-78CC-4563-A370-2A9D6621C3DE}" type="pres">
      <dgm:prSet presAssocID="{7FEC80FC-1306-4FFF-931D-D173912987F5}" presName="spacerBetweenCircleAndCallout" presStyleCnt="0">
        <dgm:presLayoutVars/>
      </dgm:prSet>
      <dgm:spPr/>
    </dgm:pt>
    <dgm:pt modelId="{AAA8B147-6A6F-4326-8140-8AA6852CAE74}" type="pres">
      <dgm:prSet presAssocID="{FC0AAED8-CEDC-473A-87B4-654B8555C1E5}" presName="nodeText" presStyleLbl="alignAccFollowNode1" presStyleIdx="2" presStyleCnt="12">
        <dgm:presLayoutVars>
          <dgm:bulletEnabled val="1"/>
        </dgm:presLayoutVars>
      </dgm:prSet>
      <dgm:spPr/>
    </dgm:pt>
    <dgm:pt modelId="{C5769C9D-D82A-4D4C-89C9-29B7A8904752}" type="pres">
      <dgm:prSet presAssocID="{7FEC80FC-1306-4FFF-931D-D173912987F5}" presName="sibTransComposite" presStyleCnt="0"/>
      <dgm:spPr/>
    </dgm:pt>
    <dgm:pt modelId="{C03B3279-C0AD-4585-ABF9-4EE5ADA9FC1E}" type="pres">
      <dgm:prSet presAssocID="{DA619949-ED0C-4B79-8C4D-04449B48FC97}" presName="compositeNode" presStyleCnt="0"/>
      <dgm:spPr/>
    </dgm:pt>
    <dgm:pt modelId="{58B2321D-B4D9-41AC-B715-6052129605F5}" type="pres">
      <dgm:prSet presAssocID="{DA619949-ED0C-4B79-8C4D-04449B48FC9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8F535D-632A-4047-9636-980B4593AAAB}" type="pres">
      <dgm:prSet presAssocID="{DA619949-ED0C-4B79-8C4D-04449B48FC97}" presName="parSh" presStyleCnt="0"/>
      <dgm:spPr/>
    </dgm:pt>
    <dgm:pt modelId="{316B764A-3DD5-480C-A502-83B1C8C821EB}" type="pres">
      <dgm:prSet presAssocID="{DA619949-ED0C-4B79-8C4D-04449B48FC97}" presName="lineNode" presStyleLbl="alignAccFollowNode1" presStyleIdx="3" presStyleCnt="12"/>
      <dgm:spPr/>
    </dgm:pt>
    <dgm:pt modelId="{EB9DD759-23FA-4B0C-8659-3E34F943F8B2}" type="pres">
      <dgm:prSet presAssocID="{DA619949-ED0C-4B79-8C4D-04449B48FC97}" presName="lineArrowNode" presStyleLbl="alignAccFollowNode1" presStyleIdx="4" presStyleCnt="12"/>
      <dgm:spPr/>
    </dgm:pt>
    <dgm:pt modelId="{0E1D5D00-B5B8-4828-B7EB-567A113FA607}" type="pres">
      <dgm:prSet presAssocID="{5732B815-2542-48A0-9873-D23E6C3C87B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099D225F-77E6-4FA9-9F99-B2D341D260D5}" type="pres">
      <dgm:prSet presAssocID="{5732B815-2542-48A0-9873-D23E6C3C87B7}" presName="spacerBetweenCircleAndCallout" presStyleCnt="0">
        <dgm:presLayoutVars/>
      </dgm:prSet>
      <dgm:spPr/>
    </dgm:pt>
    <dgm:pt modelId="{06D8264E-A5B3-41C0-B398-37E99E7E07DC}" type="pres">
      <dgm:prSet presAssocID="{DA619949-ED0C-4B79-8C4D-04449B48FC97}" presName="nodeText" presStyleLbl="alignAccFollowNode1" presStyleIdx="5" presStyleCnt="12" custScaleX="99990">
        <dgm:presLayoutVars>
          <dgm:bulletEnabled val="1"/>
        </dgm:presLayoutVars>
      </dgm:prSet>
      <dgm:spPr/>
    </dgm:pt>
    <dgm:pt modelId="{C57AC60B-66E1-40D6-B982-7630F36485B1}" type="pres">
      <dgm:prSet presAssocID="{5732B815-2542-48A0-9873-D23E6C3C87B7}" presName="sibTransComposite" presStyleCnt="0"/>
      <dgm:spPr/>
    </dgm:pt>
    <dgm:pt modelId="{8BD043C5-00A2-4936-A73C-20535FD61EF0}" type="pres">
      <dgm:prSet presAssocID="{85D0EBDB-FEC6-4954-A875-2EA22B83BBB4}" presName="compositeNode" presStyleCnt="0"/>
      <dgm:spPr/>
    </dgm:pt>
    <dgm:pt modelId="{AC91246C-1577-47F3-BBF6-58B61D32F3AB}" type="pres">
      <dgm:prSet presAssocID="{85D0EBDB-FEC6-4954-A875-2EA22B83BBB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7D20F06-0B33-4504-A647-5D1439897BAB}" type="pres">
      <dgm:prSet presAssocID="{85D0EBDB-FEC6-4954-A875-2EA22B83BBB4}" presName="parSh" presStyleCnt="0"/>
      <dgm:spPr/>
    </dgm:pt>
    <dgm:pt modelId="{6611CB87-08AB-4BBC-93E2-E80950C58A9F}" type="pres">
      <dgm:prSet presAssocID="{85D0EBDB-FEC6-4954-A875-2EA22B83BBB4}" presName="lineNode" presStyleLbl="alignAccFollowNode1" presStyleIdx="6" presStyleCnt="12"/>
      <dgm:spPr/>
    </dgm:pt>
    <dgm:pt modelId="{C0EA8785-D0B0-4C78-AFFB-117C61843311}" type="pres">
      <dgm:prSet presAssocID="{85D0EBDB-FEC6-4954-A875-2EA22B83BBB4}" presName="lineArrowNode" presStyleLbl="alignAccFollowNode1" presStyleIdx="7" presStyleCnt="12"/>
      <dgm:spPr/>
    </dgm:pt>
    <dgm:pt modelId="{14CF0736-E506-4608-A43C-6BB5E8567F02}" type="pres">
      <dgm:prSet presAssocID="{648848D5-370C-47D4-BE2F-28E1DB9D7FB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374EE3D-8218-46DF-96B9-1D8934CE83F3}" type="pres">
      <dgm:prSet presAssocID="{648848D5-370C-47D4-BE2F-28E1DB9D7FB5}" presName="spacerBetweenCircleAndCallout" presStyleCnt="0">
        <dgm:presLayoutVars/>
      </dgm:prSet>
      <dgm:spPr/>
    </dgm:pt>
    <dgm:pt modelId="{D460C58D-807E-4EB1-8E48-1094ABC74074}" type="pres">
      <dgm:prSet presAssocID="{85D0EBDB-FEC6-4954-A875-2EA22B83BBB4}" presName="nodeText" presStyleLbl="alignAccFollowNode1" presStyleIdx="8" presStyleCnt="12">
        <dgm:presLayoutVars>
          <dgm:bulletEnabled val="1"/>
        </dgm:presLayoutVars>
      </dgm:prSet>
      <dgm:spPr/>
    </dgm:pt>
    <dgm:pt modelId="{2C7BE8C3-46B0-4A38-935A-A0B3760F6E9B}" type="pres">
      <dgm:prSet presAssocID="{648848D5-370C-47D4-BE2F-28E1DB9D7FB5}" presName="sibTransComposite" presStyleCnt="0"/>
      <dgm:spPr/>
    </dgm:pt>
    <dgm:pt modelId="{CBA063D2-666C-485C-A1B9-DFAB49A50D45}" type="pres">
      <dgm:prSet presAssocID="{57BB4DAE-9FB5-4C62-993F-CFEC6BA1B84C}" presName="compositeNode" presStyleCnt="0"/>
      <dgm:spPr/>
    </dgm:pt>
    <dgm:pt modelId="{5B65A5FA-7533-45E2-9212-44925D82A732}" type="pres">
      <dgm:prSet presAssocID="{57BB4DAE-9FB5-4C62-993F-CFEC6BA1B8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B1B758-637A-4A5B-8E33-5003A71C4A93}" type="pres">
      <dgm:prSet presAssocID="{57BB4DAE-9FB5-4C62-993F-CFEC6BA1B84C}" presName="parSh" presStyleCnt="0"/>
      <dgm:spPr/>
    </dgm:pt>
    <dgm:pt modelId="{D6690377-D56D-4C2E-BB95-90C34293540C}" type="pres">
      <dgm:prSet presAssocID="{57BB4DAE-9FB5-4C62-993F-CFEC6BA1B84C}" presName="lineNode" presStyleLbl="alignAccFollowNode1" presStyleIdx="9" presStyleCnt="12"/>
      <dgm:spPr/>
    </dgm:pt>
    <dgm:pt modelId="{7A49B3A1-545D-44C7-B7A7-A45EBEA57EEF}" type="pres">
      <dgm:prSet presAssocID="{57BB4DAE-9FB5-4C62-993F-CFEC6BA1B84C}" presName="lineArrowNode" presStyleLbl="alignAccFollowNode1" presStyleIdx="10" presStyleCnt="12"/>
      <dgm:spPr/>
    </dgm:pt>
    <dgm:pt modelId="{4F5F7ECA-D0FE-481D-AD7B-D7081B893BA1}" type="pres">
      <dgm:prSet presAssocID="{45660C8C-A103-4928-960B-F3F3552D48F1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5C875901-620F-4155-B423-277A1ECE11D4}" type="pres">
      <dgm:prSet presAssocID="{45660C8C-A103-4928-960B-F3F3552D48F1}" presName="spacerBetweenCircleAndCallout" presStyleCnt="0">
        <dgm:presLayoutVars/>
      </dgm:prSet>
      <dgm:spPr/>
    </dgm:pt>
    <dgm:pt modelId="{C64CD43B-9DAC-432D-85D9-97BF6E2E2533}" type="pres">
      <dgm:prSet presAssocID="{57BB4DAE-9FB5-4C62-993F-CFEC6BA1B84C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38A10700-35D2-4DCC-A2AE-009FAEDC9DD2}" srcId="{57BB4DAE-9FB5-4C62-993F-CFEC6BA1B84C}" destId="{DFE11264-719B-4D76-AF04-E3016D95923D}" srcOrd="0" destOrd="0" parTransId="{80694242-6851-48CC-8906-441066C749C8}" sibTransId="{62E948E4-5302-4B3D-8B57-F7AB96AD32A7}"/>
    <dgm:cxn modelId="{69600D09-5530-4221-AE44-0475644D0698}" type="presOf" srcId="{6F4411FB-653C-458E-A7D1-A8795968CFEE}" destId="{06D8264E-A5B3-41C0-B398-37E99E7E07DC}" srcOrd="0" destOrd="1" presId="urn:microsoft.com/office/officeart/2016/7/layout/LinearArrowProcessNumbered"/>
    <dgm:cxn modelId="{78F9020C-B793-4573-BD1F-F1C53BD6CC80}" srcId="{DA619949-ED0C-4B79-8C4D-04449B48FC97}" destId="{6F4411FB-653C-458E-A7D1-A8795968CFEE}" srcOrd="0" destOrd="0" parTransId="{274A68AF-876A-48FF-A74F-93B1CE79DCA1}" sibTransId="{459C27D1-57AC-4ECA-9C2D-B2380D7B1600}"/>
    <dgm:cxn modelId="{0424610D-67F6-462F-80D7-4930A1DE9E8D}" srcId="{FC0AAED8-CEDC-473A-87B4-654B8555C1E5}" destId="{9EA3C02E-9E41-40E1-B11E-39139D4A59E9}" srcOrd="0" destOrd="0" parTransId="{308DD304-C682-4A4F-9B58-062DB463AAD4}" sibTransId="{B052E0A9-A220-4D9C-8988-1DF0E7399C27}"/>
    <dgm:cxn modelId="{C9777313-8F91-4296-B549-B106EEBA49B4}" srcId="{451E5493-5300-4D76-A369-49942D3C00FE}" destId="{FC0AAED8-CEDC-473A-87B4-654B8555C1E5}" srcOrd="0" destOrd="0" parTransId="{8D8A359E-EE9E-44A6-B362-22803413D0D4}" sibTransId="{7FEC80FC-1306-4FFF-931D-D173912987F5}"/>
    <dgm:cxn modelId="{90095828-DA94-4FF1-A0FE-504B365524E3}" srcId="{85D0EBDB-FEC6-4954-A875-2EA22B83BBB4}" destId="{F4CA83E6-3A94-438D-8489-884B7A64793F}" srcOrd="0" destOrd="0" parTransId="{8EF4E915-955A-4A6C-9116-D8F8D8633115}" sibTransId="{085CEE1A-F3E7-468D-A456-97B0839B04C9}"/>
    <dgm:cxn modelId="{873B0D39-97F4-4FFC-BA10-39E31A08E2EC}" type="presOf" srcId="{DFE11264-719B-4D76-AF04-E3016D95923D}" destId="{C64CD43B-9DAC-432D-85D9-97BF6E2E2533}" srcOrd="0" destOrd="1" presId="urn:microsoft.com/office/officeart/2016/7/layout/LinearArrowProcessNumbered"/>
    <dgm:cxn modelId="{53EEFD3E-FEC4-48B0-8B6D-73A4CABEE0C3}" type="presOf" srcId="{85D0EBDB-FEC6-4954-A875-2EA22B83BBB4}" destId="{D460C58D-807E-4EB1-8E48-1094ABC74074}" srcOrd="0" destOrd="0" presId="urn:microsoft.com/office/officeart/2016/7/layout/LinearArrowProcessNumbered"/>
    <dgm:cxn modelId="{37761256-2386-4F40-8C1D-1E907DC62926}" type="presOf" srcId="{45660C8C-A103-4928-960B-F3F3552D48F1}" destId="{4F5F7ECA-D0FE-481D-AD7B-D7081B893BA1}" srcOrd="0" destOrd="0" presId="urn:microsoft.com/office/officeart/2016/7/layout/LinearArrowProcessNumbered"/>
    <dgm:cxn modelId="{79DC0B84-2578-4C18-BA17-95CB6ADDDA8E}" srcId="{451E5493-5300-4D76-A369-49942D3C00FE}" destId="{85D0EBDB-FEC6-4954-A875-2EA22B83BBB4}" srcOrd="2" destOrd="0" parTransId="{4C4DD781-D7AB-4547-B6AB-ED34AFFD9898}" sibTransId="{648848D5-370C-47D4-BE2F-28E1DB9D7FB5}"/>
    <dgm:cxn modelId="{D9779085-6DA7-4AC6-A291-39BBDED3622B}" type="presOf" srcId="{DA619949-ED0C-4B79-8C4D-04449B48FC97}" destId="{06D8264E-A5B3-41C0-B398-37E99E7E07DC}" srcOrd="0" destOrd="0" presId="urn:microsoft.com/office/officeart/2016/7/layout/LinearArrowProcessNumbered"/>
    <dgm:cxn modelId="{BC897BB0-D7C9-4B62-A7DE-FBDB1854631A}" type="presOf" srcId="{648848D5-370C-47D4-BE2F-28E1DB9D7FB5}" destId="{14CF0736-E506-4608-A43C-6BB5E8567F02}" srcOrd="0" destOrd="0" presId="urn:microsoft.com/office/officeart/2016/7/layout/LinearArrowProcessNumbered"/>
    <dgm:cxn modelId="{50D90DB2-037A-4F5C-94F5-3404DEE85730}" type="presOf" srcId="{FC0AAED8-CEDC-473A-87B4-654B8555C1E5}" destId="{AAA8B147-6A6F-4326-8140-8AA6852CAE74}" srcOrd="0" destOrd="0" presId="urn:microsoft.com/office/officeart/2016/7/layout/LinearArrowProcessNumbered"/>
    <dgm:cxn modelId="{35F121B3-8FAC-4D53-B3C3-09750AA974CD}" type="presOf" srcId="{9EA3C02E-9E41-40E1-B11E-39139D4A59E9}" destId="{AAA8B147-6A6F-4326-8140-8AA6852CAE74}" srcOrd="0" destOrd="1" presId="urn:microsoft.com/office/officeart/2016/7/layout/LinearArrowProcessNumbered"/>
    <dgm:cxn modelId="{805C92C0-88DD-4970-8881-480DE7DB17D1}" type="presOf" srcId="{451E5493-5300-4D76-A369-49942D3C00FE}" destId="{E6A47BBC-A5EA-4B55-B442-B80871AFC12B}" srcOrd="0" destOrd="0" presId="urn:microsoft.com/office/officeart/2016/7/layout/LinearArrowProcessNumbered"/>
    <dgm:cxn modelId="{0F8519C2-03DB-4629-BB09-33CFB815F487}" srcId="{451E5493-5300-4D76-A369-49942D3C00FE}" destId="{DA619949-ED0C-4B79-8C4D-04449B48FC97}" srcOrd="1" destOrd="0" parTransId="{999FF489-214F-465C-8013-1AAFB838DD08}" sibTransId="{5732B815-2542-48A0-9873-D23E6C3C87B7}"/>
    <dgm:cxn modelId="{406CD8C4-1334-44BA-B0AA-8F16FB65E12E}" type="presOf" srcId="{7FEC80FC-1306-4FFF-931D-D173912987F5}" destId="{BE5CC1A0-4B3D-48C0-828F-4904E35E1765}" srcOrd="0" destOrd="0" presId="urn:microsoft.com/office/officeart/2016/7/layout/LinearArrowProcessNumbered"/>
    <dgm:cxn modelId="{F8A8FBD2-CFA4-4D3A-A131-B10EAA71093B}" type="presOf" srcId="{5732B815-2542-48A0-9873-D23E6C3C87B7}" destId="{0E1D5D00-B5B8-4828-B7EB-567A113FA607}" srcOrd="0" destOrd="0" presId="urn:microsoft.com/office/officeart/2016/7/layout/LinearArrowProcessNumbered"/>
    <dgm:cxn modelId="{C4EBF1D3-1F71-4467-AA7C-A9880BC1743E}" srcId="{451E5493-5300-4D76-A369-49942D3C00FE}" destId="{57BB4DAE-9FB5-4C62-993F-CFEC6BA1B84C}" srcOrd="3" destOrd="0" parTransId="{725E8DC0-62FF-461B-BEE8-0FCA4F11F145}" sibTransId="{45660C8C-A103-4928-960B-F3F3552D48F1}"/>
    <dgm:cxn modelId="{634064FA-EFD1-4EB4-A423-C685B79A2178}" type="presOf" srcId="{57BB4DAE-9FB5-4C62-993F-CFEC6BA1B84C}" destId="{C64CD43B-9DAC-432D-85D9-97BF6E2E2533}" srcOrd="0" destOrd="0" presId="urn:microsoft.com/office/officeart/2016/7/layout/LinearArrowProcessNumbered"/>
    <dgm:cxn modelId="{9131C1FC-94EB-4479-A913-E2BE3F0377FF}" type="presOf" srcId="{F4CA83E6-3A94-438D-8489-884B7A64793F}" destId="{D460C58D-807E-4EB1-8E48-1094ABC74074}" srcOrd="0" destOrd="1" presId="urn:microsoft.com/office/officeart/2016/7/layout/LinearArrowProcessNumbered"/>
    <dgm:cxn modelId="{C84B03D3-60CD-420D-AD58-6A3E307330AF}" type="presParOf" srcId="{E6A47BBC-A5EA-4B55-B442-B80871AFC12B}" destId="{733B2032-6B45-4B49-BB80-2CA730DFBF5F}" srcOrd="0" destOrd="0" presId="urn:microsoft.com/office/officeart/2016/7/layout/LinearArrowProcessNumbered"/>
    <dgm:cxn modelId="{59BB733A-7268-4C0F-B8F0-378457E2F4F2}" type="presParOf" srcId="{733B2032-6B45-4B49-BB80-2CA730DFBF5F}" destId="{CECD88F2-EA99-4B08-B436-34D890656D70}" srcOrd="0" destOrd="0" presId="urn:microsoft.com/office/officeart/2016/7/layout/LinearArrowProcessNumbered"/>
    <dgm:cxn modelId="{E1614FE8-3539-4AF1-8901-AA86405A7FB3}" type="presParOf" srcId="{733B2032-6B45-4B49-BB80-2CA730DFBF5F}" destId="{6C06F196-5659-40E2-A91B-F024435822E3}" srcOrd="1" destOrd="0" presId="urn:microsoft.com/office/officeart/2016/7/layout/LinearArrowProcessNumbered"/>
    <dgm:cxn modelId="{8D2C0435-79CD-49AD-BFAB-D9E598CDA721}" type="presParOf" srcId="{6C06F196-5659-40E2-A91B-F024435822E3}" destId="{70DEE06B-E016-4694-BB51-E339F1929847}" srcOrd="0" destOrd="0" presId="urn:microsoft.com/office/officeart/2016/7/layout/LinearArrowProcessNumbered"/>
    <dgm:cxn modelId="{83B4387C-B061-4E8E-AFAD-232CFB7BCE43}" type="presParOf" srcId="{6C06F196-5659-40E2-A91B-F024435822E3}" destId="{B7C50B42-D948-47EA-9399-6612B9CF4A07}" srcOrd="1" destOrd="0" presId="urn:microsoft.com/office/officeart/2016/7/layout/LinearArrowProcessNumbered"/>
    <dgm:cxn modelId="{C8DD7B74-29B9-4DD5-B13E-B813DD760B28}" type="presParOf" srcId="{6C06F196-5659-40E2-A91B-F024435822E3}" destId="{BE5CC1A0-4B3D-48C0-828F-4904E35E1765}" srcOrd="2" destOrd="0" presId="urn:microsoft.com/office/officeart/2016/7/layout/LinearArrowProcessNumbered"/>
    <dgm:cxn modelId="{3E7D6304-A4DB-4FFB-B168-E0D24F750C9C}" type="presParOf" srcId="{6C06F196-5659-40E2-A91B-F024435822E3}" destId="{22E9AE94-78CC-4563-A370-2A9D6621C3DE}" srcOrd="3" destOrd="0" presId="urn:microsoft.com/office/officeart/2016/7/layout/LinearArrowProcessNumbered"/>
    <dgm:cxn modelId="{A4290D8F-22CC-4401-829A-68E4AE9AADFD}" type="presParOf" srcId="{733B2032-6B45-4B49-BB80-2CA730DFBF5F}" destId="{AAA8B147-6A6F-4326-8140-8AA6852CAE74}" srcOrd="2" destOrd="0" presId="urn:microsoft.com/office/officeart/2016/7/layout/LinearArrowProcessNumbered"/>
    <dgm:cxn modelId="{9EF4795F-6E25-4967-9814-047779F6EFBD}" type="presParOf" srcId="{E6A47BBC-A5EA-4B55-B442-B80871AFC12B}" destId="{C5769C9D-D82A-4D4C-89C9-29B7A8904752}" srcOrd="1" destOrd="0" presId="urn:microsoft.com/office/officeart/2016/7/layout/LinearArrowProcessNumbered"/>
    <dgm:cxn modelId="{502DE25E-2A49-4FDF-9835-AF86DEB65BD1}" type="presParOf" srcId="{E6A47BBC-A5EA-4B55-B442-B80871AFC12B}" destId="{C03B3279-C0AD-4585-ABF9-4EE5ADA9FC1E}" srcOrd="2" destOrd="0" presId="urn:microsoft.com/office/officeart/2016/7/layout/LinearArrowProcessNumbered"/>
    <dgm:cxn modelId="{BC35B47F-B2B4-4E6C-8073-4AFA3F96A2C8}" type="presParOf" srcId="{C03B3279-C0AD-4585-ABF9-4EE5ADA9FC1E}" destId="{58B2321D-B4D9-41AC-B715-6052129605F5}" srcOrd="0" destOrd="0" presId="urn:microsoft.com/office/officeart/2016/7/layout/LinearArrowProcessNumbered"/>
    <dgm:cxn modelId="{C8450020-8377-487B-B2EB-63ACDC86EB68}" type="presParOf" srcId="{C03B3279-C0AD-4585-ABF9-4EE5ADA9FC1E}" destId="{F48F535D-632A-4047-9636-980B4593AAAB}" srcOrd="1" destOrd="0" presId="urn:microsoft.com/office/officeart/2016/7/layout/LinearArrowProcessNumbered"/>
    <dgm:cxn modelId="{66FC178A-26AC-4B30-8905-8636CF38B7C1}" type="presParOf" srcId="{F48F535D-632A-4047-9636-980B4593AAAB}" destId="{316B764A-3DD5-480C-A502-83B1C8C821EB}" srcOrd="0" destOrd="0" presId="urn:microsoft.com/office/officeart/2016/7/layout/LinearArrowProcessNumbered"/>
    <dgm:cxn modelId="{17F8F6C4-3E15-460A-BABC-C3DD56EEC435}" type="presParOf" srcId="{F48F535D-632A-4047-9636-980B4593AAAB}" destId="{EB9DD759-23FA-4B0C-8659-3E34F943F8B2}" srcOrd="1" destOrd="0" presId="urn:microsoft.com/office/officeart/2016/7/layout/LinearArrowProcessNumbered"/>
    <dgm:cxn modelId="{1A7E0A4D-7252-4FFE-9ED8-F5DF29779B0D}" type="presParOf" srcId="{F48F535D-632A-4047-9636-980B4593AAAB}" destId="{0E1D5D00-B5B8-4828-B7EB-567A113FA607}" srcOrd="2" destOrd="0" presId="urn:microsoft.com/office/officeart/2016/7/layout/LinearArrowProcessNumbered"/>
    <dgm:cxn modelId="{A0CC081F-434D-47C5-974C-55B50582B0B4}" type="presParOf" srcId="{F48F535D-632A-4047-9636-980B4593AAAB}" destId="{099D225F-77E6-4FA9-9F99-B2D341D260D5}" srcOrd="3" destOrd="0" presId="urn:microsoft.com/office/officeart/2016/7/layout/LinearArrowProcessNumbered"/>
    <dgm:cxn modelId="{858AA499-B610-4980-AF61-482DCB39BCE8}" type="presParOf" srcId="{C03B3279-C0AD-4585-ABF9-4EE5ADA9FC1E}" destId="{06D8264E-A5B3-41C0-B398-37E99E7E07DC}" srcOrd="2" destOrd="0" presId="urn:microsoft.com/office/officeart/2016/7/layout/LinearArrowProcessNumbered"/>
    <dgm:cxn modelId="{CBDBAF45-DFD2-48B5-9202-37CC0F261DA1}" type="presParOf" srcId="{E6A47BBC-A5EA-4B55-B442-B80871AFC12B}" destId="{C57AC60B-66E1-40D6-B982-7630F36485B1}" srcOrd="3" destOrd="0" presId="urn:microsoft.com/office/officeart/2016/7/layout/LinearArrowProcessNumbered"/>
    <dgm:cxn modelId="{80651565-1D38-4D57-A9E6-68BF368BB302}" type="presParOf" srcId="{E6A47BBC-A5EA-4B55-B442-B80871AFC12B}" destId="{8BD043C5-00A2-4936-A73C-20535FD61EF0}" srcOrd="4" destOrd="0" presId="urn:microsoft.com/office/officeart/2016/7/layout/LinearArrowProcessNumbered"/>
    <dgm:cxn modelId="{C8E07039-C5D8-4AEF-929E-1E08EDC1363F}" type="presParOf" srcId="{8BD043C5-00A2-4936-A73C-20535FD61EF0}" destId="{AC91246C-1577-47F3-BBF6-58B61D32F3AB}" srcOrd="0" destOrd="0" presId="urn:microsoft.com/office/officeart/2016/7/layout/LinearArrowProcessNumbered"/>
    <dgm:cxn modelId="{63F27DD4-4DE3-4422-BAB5-476E4A791E1C}" type="presParOf" srcId="{8BD043C5-00A2-4936-A73C-20535FD61EF0}" destId="{F7D20F06-0B33-4504-A647-5D1439897BAB}" srcOrd="1" destOrd="0" presId="urn:microsoft.com/office/officeart/2016/7/layout/LinearArrowProcessNumbered"/>
    <dgm:cxn modelId="{C80164D5-9A5D-453F-AE47-A566246B7CF9}" type="presParOf" srcId="{F7D20F06-0B33-4504-A647-5D1439897BAB}" destId="{6611CB87-08AB-4BBC-93E2-E80950C58A9F}" srcOrd="0" destOrd="0" presId="urn:microsoft.com/office/officeart/2016/7/layout/LinearArrowProcessNumbered"/>
    <dgm:cxn modelId="{0C4178DA-3670-4A14-A223-38226EB6A122}" type="presParOf" srcId="{F7D20F06-0B33-4504-A647-5D1439897BAB}" destId="{C0EA8785-D0B0-4C78-AFFB-117C61843311}" srcOrd="1" destOrd="0" presId="urn:microsoft.com/office/officeart/2016/7/layout/LinearArrowProcessNumbered"/>
    <dgm:cxn modelId="{2998845B-6B78-4FAF-BEE5-DFECDA5D0708}" type="presParOf" srcId="{F7D20F06-0B33-4504-A647-5D1439897BAB}" destId="{14CF0736-E506-4608-A43C-6BB5E8567F02}" srcOrd="2" destOrd="0" presId="urn:microsoft.com/office/officeart/2016/7/layout/LinearArrowProcessNumbered"/>
    <dgm:cxn modelId="{7DB1CFF7-0EB1-4B5C-9F29-77E47A069D65}" type="presParOf" srcId="{F7D20F06-0B33-4504-A647-5D1439897BAB}" destId="{B374EE3D-8218-46DF-96B9-1D8934CE83F3}" srcOrd="3" destOrd="0" presId="urn:microsoft.com/office/officeart/2016/7/layout/LinearArrowProcessNumbered"/>
    <dgm:cxn modelId="{64A78566-1FC3-46F3-9A40-FF1BEA69CE88}" type="presParOf" srcId="{8BD043C5-00A2-4936-A73C-20535FD61EF0}" destId="{D460C58D-807E-4EB1-8E48-1094ABC74074}" srcOrd="2" destOrd="0" presId="urn:microsoft.com/office/officeart/2016/7/layout/LinearArrowProcessNumbered"/>
    <dgm:cxn modelId="{068535C4-844E-4F27-A773-58A0F869B699}" type="presParOf" srcId="{E6A47BBC-A5EA-4B55-B442-B80871AFC12B}" destId="{2C7BE8C3-46B0-4A38-935A-A0B3760F6E9B}" srcOrd="5" destOrd="0" presId="urn:microsoft.com/office/officeart/2016/7/layout/LinearArrowProcessNumbered"/>
    <dgm:cxn modelId="{4503CEA5-01A1-4FDE-AD69-CB46E29CDEC9}" type="presParOf" srcId="{E6A47BBC-A5EA-4B55-B442-B80871AFC12B}" destId="{CBA063D2-666C-485C-A1B9-DFAB49A50D45}" srcOrd="6" destOrd="0" presId="urn:microsoft.com/office/officeart/2016/7/layout/LinearArrowProcessNumbered"/>
    <dgm:cxn modelId="{CA630F85-B509-42E4-AD1E-0CA7C7183951}" type="presParOf" srcId="{CBA063D2-666C-485C-A1B9-DFAB49A50D45}" destId="{5B65A5FA-7533-45E2-9212-44925D82A732}" srcOrd="0" destOrd="0" presId="urn:microsoft.com/office/officeart/2016/7/layout/LinearArrowProcessNumbered"/>
    <dgm:cxn modelId="{2A732181-AA8F-4AF8-9D2C-282B8366AD42}" type="presParOf" srcId="{CBA063D2-666C-485C-A1B9-DFAB49A50D45}" destId="{BFB1B758-637A-4A5B-8E33-5003A71C4A93}" srcOrd="1" destOrd="0" presId="urn:microsoft.com/office/officeart/2016/7/layout/LinearArrowProcessNumbered"/>
    <dgm:cxn modelId="{57B7325F-B656-4182-8657-AC4C04CC887C}" type="presParOf" srcId="{BFB1B758-637A-4A5B-8E33-5003A71C4A93}" destId="{D6690377-D56D-4C2E-BB95-90C34293540C}" srcOrd="0" destOrd="0" presId="urn:microsoft.com/office/officeart/2016/7/layout/LinearArrowProcessNumbered"/>
    <dgm:cxn modelId="{DB7FBE2D-F489-4937-A053-78A589DA93CF}" type="presParOf" srcId="{BFB1B758-637A-4A5B-8E33-5003A71C4A93}" destId="{7A49B3A1-545D-44C7-B7A7-A45EBEA57EEF}" srcOrd="1" destOrd="0" presId="urn:microsoft.com/office/officeart/2016/7/layout/LinearArrowProcessNumbered"/>
    <dgm:cxn modelId="{0D981E47-540D-4A7D-B8CA-39214E507994}" type="presParOf" srcId="{BFB1B758-637A-4A5B-8E33-5003A71C4A93}" destId="{4F5F7ECA-D0FE-481D-AD7B-D7081B893BA1}" srcOrd="2" destOrd="0" presId="urn:microsoft.com/office/officeart/2016/7/layout/LinearArrowProcessNumbered"/>
    <dgm:cxn modelId="{122987BB-64C2-4939-83E2-A15A921D40BB}" type="presParOf" srcId="{BFB1B758-637A-4A5B-8E33-5003A71C4A93}" destId="{5C875901-620F-4155-B423-277A1ECE11D4}" srcOrd="3" destOrd="0" presId="urn:microsoft.com/office/officeart/2016/7/layout/LinearArrowProcessNumbered"/>
    <dgm:cxn modelId="{BF76DA0F-EEC2-4105-B2BF-25B3A00AFEEF}" type="presParOf" srcId="{CBA063D2-666C-485C-A1B9-DFAB49A50D45}" destId="{C64CD43B-9DAC-432D-85D9-97BF6E2E253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63FEE4-B44E-4A72-94D6-921CAA46F49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92E7C3-FA80-4CAF-8F67-D3C88478FF3B}">
      <dgm:prSet custT="1"/>
      <dgm:spPr>
        <a:solidFill>
          <a:srgbClr val="4478A8"/>
        </a:solidFill>
      </dgm:spPr>
      <dgm:t>
        <a:bodyPr/>
        <a:lstStyle/>
        <a:p>
          <a:pPr>
            <a:defRPr b="1"/>
          </a:pPr>
          <a:r>
            <a: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Duty of Every Employee:</a:t>
          </a:r>
        </a:p>
      </dgm:t>
    </dgm:pt>
    <dgm:pt modelId="{BB2F25CF-D313-41B1-9B65-B2BDC8741C5F}" type="parTrans" cxnId="{8C8F4561-2FFA-4010-B0FE-97A0970010CF}">
      <dgm:prSet/>
      <dgm:spPr/>
      <dgm:t>
        <a:bodyPr/>
        <a:lstStyle/>
        <a:p>
          <a:endParaRPr lang="en-US"/>
        </a:p>
      </dgm:t>
    </dgm:pt>
    <dgm:pt modelId="{364C3738-1574-43DC-97AC-A2A2C328E298}" type="sibTrans" cxnId="{8C8F4561-2FFA-4010-B0FE-97A0970010CF}">
      <dgm:prSet/>
      <dgm:spPr/>
      <dgm:t>
        <a:bodyPr/>
        <a:lstStyle/>
        <a:p>
          <a:endParaRPr lang="en-US"/>
        </a:p>
      </dgm:t>
    </dgm:pt>
    <dgm:pt modelId="{6CAD00BD-42B6-4EF4-B8F9-7181C289266F}">
      <dgm:prSet custT="1"/>
      <dgm:spPr>
        <a:solidFill>
          <a:srgbClr val="E4E9F3"/>
        </a:solidFill>
      </dgm:spPr>
      <dgm:t>
        <a:bodyPr/>
        <a:lstStyle/>
        <a:p>
          <a:pPr algn="l">
            <a:buNone/>
          </a:pPr>
          <a:r>
            <a: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To take reasonable care for their health and safety, as well as the well-being of others who may be affected by their actions or inactions while at work. </a:t>
          </a:r>
        </a:p>
        <a:p>
          <a:pPr algn="l">
            <a:buNone/>
          </a:pP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terms of fatigue management, this would include 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6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arriving to work </a:t>
          </a: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a fit and well rested state to undertake your work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6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meaningful engagement </a:t>
          </a: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both fatigue training and dynamic fatigue risk assessment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6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concerns </a:t>
          </a:r>
          <a:r>
            <a:rPr lang="en-US" sz="1600" b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about your own fitness for work </a:t>
          </a:r>
        </a:p>
      </dgm:t>
    </dgm:pt>
    <dgm:pt modelId="{638C7A85-F118-43B3-9178-DFB4CC388619}" type="parTrans" cxnId="{AE92A80D-75D0-4552-98C5-5CA505D5C8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C83971F-0B98-4ADE-852B-37A715097D18}" type="sibTrans" cxnId="{AE92A80D-75D0-4552-98C5-5CA505D5C868}">
      <dgm:prSet/>
      <dgm:spPr/>
      <dgm:t>
        <a:bodyPr/>
        <a:lstStyle/>
        <a:p>
          <a:endParaRPr lang="en-US"/>
        </a:p>
      </dgm:t>
    </dgm:pt>
    <dgm:pt modelId="{A5189EA9-8FBC-4D33-85EE-B70C9E9BBCA2}" type="pres">
      <dgm:prSet presAssocID="{1363FEE4-B44E-4A72-94D6-921CAA46F4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439EBA-E737-4CD3-B4A6-DACFAFAF10FB}" type="pres">
      <dgm:prSet presAssocID="{5092E7C3-FA80-4CAF-8F67-D3C88478FF3B}" presName="root1" presStyleCnt="0"/>
      <dgm:spPr/>
    </dgm:pt>
    <dgm:pt modelId="{2A59C1B8-E3CB-4D7F-B69D-18012809B864}" type="pres">
      <dgm:prSet presAssocID="{5092E7C3-FA80-4CAF-8F67-D3C88478FF3B}" presName="LevelOneTextNode" presStyleLbl="node0" presStyleIdx="0" presStyleCnt="1">
        <dgm:presLayoutVars>
          <dgm:chPref val="3"/>
        </dgm:presLayoutVars>
      </dgm:prSet>
      <dgm:spPr/>
    </dgm:pt>
    <dgm:pt modelId="{15F70A6F-8621-4083-A8F0-DF32B5002E66}" type="pres">
      <dgm:prSet presAssocID="{5092E7C3-FA80-4CAF-8F67-D3C88478FF3B}" presName="level2hierChild" presStyleCnt="0"/>
      <dgm:spPr/>
    </dgm:pt>
    <dgm:pt modelId="{8CEA5917-5622-4D88-925F-5F9FB58398DE}" type="pres">
      <dgm:prSet presAssocID="{638C7A85-F118-43B3-9178-DFB4CC388619}" presName="conn2-1" presStyleLbl="parChTrans1D2" presStyleIdx="0" presStyleCnt="1"/>
      <dgm:spPr/>
    </dgm:pt>
    <dgm:pt modelId="{D01E0549-99E5-4545-884D-45C4C2D4A0DB}" type="pres">
      <dgm:prSet presAssocID="{638C7A85-F118-43B3-9178-DFB4CC388619}" presName="connTx" presStyleLbl="parChTrans1D2" presStyleIdx="0" presStyleCnt="1"/>
      <dgm:spPr/>
    </dgm:pt>
    <dgm:pt modelId="{B88E7F5C-03C6-4E62-B4C0-3F12E9AF2CB0}" type="pres">
      <dgm:prSet presAssocID="{6CAD00BD-42B6-4EF4-B8F9-7181C289266F}" presName="root2" presStyleCnt="0"/>
      <dgm:spPr/>
    </dgm:pt>
    <dgm:pt modelId="{B7441B00-B1C3-4795-A2ED-63CF4179DCF1}" type="pres">
      <dgm:prSet presAssocID="{6CAD00BD-42B6-4EF4-B8F9-7181C289266F}" presName="LevelTwoTextNode" presStyleLbl="node2" presStyleIdx="0" presStyleCnt="1" custScaleX="474047" custScaleY="201286">
        <dgm:presLayoutVars>
          <dgm:chPref val="3"/>
        </dgm:presLayoutVars>
      </dgm:prSet>
      <dgm:spPr/>
    </dgm:pt>
    <dgm:pt modelId="{30370AF6-9AFD-4150-83E9-9A5E8333023C}" type="pres">
      <dgm:prSet presAssocID="{6CAD00BD-42B6-4EF4-B8F9-7181C289266F}" presName="level3hierChild" presStyleCnt="0"/>
      <dgm:spPr/>
    </dgm:pt>
  </dgm:ptLst>
  <dgm:cxnLst>
    <dgm:cxn modelId="{AE92A80D-75D0-4552-98C5-5CA505D5C868}" srcId="{5092E7C3-FA80-4CAF-8F67-D3C88478FF3B}" destId="{6CAD00BD-42B6-4EF4-B8F9-7181C289266F}" srcOrd="0" destOrd="0" parTransId="{638C7A85-F118-43B3-9178-DFB4CC388619}" sibTransId="{7C83971F-0B98-4ADE-852B-37A715097D18}"/>
    <dgm:cxn modelId="{8C8F4561-2FFA-4010-B0FE-97A0970010CF}" srcId="{1363FEE4-B44E-4A72-94D6-921CAA46F499}" destId="{5092E7C3-FA80-4CAF-8F67-D3C88478FF3B}" srcOrd="0" destOrd="0" parTransId="{BB2F25CF-D313-41B1-9B65-B2BDC8741C5F}" sibTransId="{364C3738-1574-43DC-97AC-A2A2C328E298}"/>
    <dgm:cxn modelId="{756B6C68-4597-4F60-B6B9-8895997EAE5D}" type="presOf" srcId="{638C7A85-F118-43B3-9178-DFB4CC388619}" destId="{8CEA5917-5622-4D88-925F-5F9FB58398DE}" srcOrd="0" destOrd="0" presId="urn:microsoft.com/office/officeart/2005/8/layout/hierarchy2"/>
    <dgm:cxn modelId="{59FF879A-5369-4276-80BB-188DBD4D5A22}" type="presOf" srcId="{638C7A85-F118-43B3-9178-DFB4CC388619}" destId="{D01E0549-99E5-4545-884D-45C4C2D4A0DB}" srcOrd="1" destOrd="0" presId="urn:microsoft.com/office/officeart/2005/8/layout/hierarchy2"/>
    <dgm:cxn modelId="{73CF2CAE-9698-4D9B-9E92-74721A46B3F5}" type="presOf" srcId="{5092E7C3-FA80-4CAF-8F67-D3C88478FF3B}" destId="{2A59C1B8-E3CB-4D7F-B69D-18012809B864}" srcOrd="0" destOrd="0" presId="urn:microsoft.com/office/officeart/2005/8/layout/hierarchy2"/>
    <dgm:cxn modelId="{75F9D7D2-CF0B-4845-A170-E5A8DDBF6B4D}" type="presOf" srcId="{1363FEE4-B44E-4A72-94D6-921CAA46F499}" destId="{A5189EA9-8FBC-4D33-85EE-B70C9E9BBCA2}" srcOrd="0" destOrd="0" presId="urn:microsoft.com/office/officeart/2005/8/layout/hierarchy2"/>
    <dgm:cxn modelId="{E0C328DB-20ED-4815-B4BE-A6947FEDB39D}" type="presOf" srcId="{6CAD00BD-42B6-4EF4-B8F9-7181C289266F}" destId="{B7441B00-B1C3-4795-A2ED-63CF4179DCF1}" srcOrd="0" destOrd="0" presId="urn:microsoft.com/office/officeart/2005/8/layout/hierarchy2"/>
    <dgm:cxn modelId="{FC2EF45A-A963-4B48-BB85-E4C6D8841E2B}" type="presParOf" srcId="{A5189EA9-8FBC-4D33-85EE-B70C9E9BBCA2}" destId="{DB439EBA-E737-4CD3-B4A6-DACFAFAF10FB}" srcOrd="0" destOrd="0" presId="urn:microsoft.com/office/officeart/2005/8/layout/hierarchy2"/>
    <dgm:cxn modelId="{19839130-3DCD-42CD-8FD7-B37151348259}" type="presParOf" srcId="{DB439EBA-E737-4CD3-B4A6-DACFAFAF10FB}" destId="{2A59C1B8-E3CB-4D7F-B69D-18012809B864}" srcOrd="0" destOrd="0" presId="urn:microsoft.com/office/officeart/2005/8/layout/hierarchy2"/>
    <dgm:cxn modelId="{B9C99ADA-F20E-41D4-A4C7-F83726A38462}" type="presParOf" srcId="{DB439EBA-E737-4CD3-B4A6-DACFAFAF10FB}" destId="{15F70A6F-8621-4083-A8F0-DF32B5002E66}" srcOrd="1" destOrd="0" presId="urn:microsoft.com/office/officeart/2005/8/layout/hierarchy2"/>
    <dgm:cxn modelId="{3EC5BE0E-BE26-4840-8A21-20BA3B672CAE}" type="presParOf" srcId="{15F70A6F-8621-4083-A8F0-DF32B5002E66}" destId="{8CEA5917-5622-4D88-925F-5F9FB58398DE}" srcOrd="0" destOrd="0" presId="urn:microsoft.com/office/officeart/2005/8/layout/hierarchy2"/>
    <dgm:cxn modelId="{3262F0D9-C52C-40C3-A3F0-78577D453A78}" type="presParOf" srcId="{8CEA5917-5622-4D88-925F-5F9FB58398DE}" destId="{D01E0549-99E5-4545-884D-45C4C2D4A0DB}" srcOrd="0" destOrd="0" presId="urn:microsoft.com/office/officeart/2005/8/layout/hierarchy2"/>
    <dgm:cxn modelId="{412111C6-550A-4D76-88E7-B373F24C94AB}" type="presParOf" srcId="{15F70A6F-8621-4083-A8F0-DF32B5002E66}" destId="{B88E7F5C-03C6-4E62-B4C0-3F12E9AF2CB0}" srcOrd="1" destOrd="0" presId="urn:microsoft.com/office/officeart/2005/8/layout/hierarchy2"/>
    <dgm:cxn modelId="{FA3F3D04-85DD-44CE-825D-F8BFE37378BA}" type="presParOf" srcId="{B88E7F5C-03C6-4E62-B4C0-3F12E9AF2CB0}" destId="{B7441B00-B1C3-4795-A2ED-63CF4179DCF1}" srcOrd="0" destOrd="0" presId="urn:microsoft.com/office/officeart/2005/8/layout/hierarchy2"/>
    <dgm:cxn modelId="{C79A5E10-9AEF-4502-BB82-6E65B1697B23}" type="presParOf" srcId="{B88E7F5C-03C6-4E62-B4C0-3F12E9AF2CB0}" destId="{30370AF6-9AFD-4150-83E9-9A5E8333023C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0"/>
          <a:ext cx="9390804" cy="716317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216686" y="180529"/>
          <a:ext cx="393974" cy="393974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827346" y="3362"/>
          <a:ext cx="8563457" cy="71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10" tIns="75810" rIns="75810" bIns="7581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cs typeface="Arial"/>
            </a:rPr>
            <a:t>A lot of factors can influence our decisions related to the assessment of fatigue </a:t>
          </a:r>
          <a:endParaRPr lang="en-US" sz="1600" b="0" kern="1200">
            <a:solidFill>
              <a:srgbClr val="4478A8"/>
            </a:solidFill>
            <a:latin typeface="Arial"/>
            <a:cs typeface="Arial"/>
          </a:endParaRPr>
        </a:p>
      </dsp:txBody>
      <dsp:txXfrm>
        <a:off x="827346" y="3362"/>
        <a:ext cx="8563457" cy="716317"/>
      </dsp:txXfrm>
    </dsp:sp>
    <dsp:sp modelId="{DE9BF80B-1FD6-4EC4-8AEE-183F6E757180}">
      <dsp:nvSpPr>
        <dsp:cNvPr id="0" name=""/>
        <dsp:cNvSpPr/>
      </dsp:nvSpPr>
      <dsp:spPr>
        <a:xfrm>
          <a:off x="0" y="898760"/>
          <a:ext cx="9390804" cy="716317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3D4-5ED9-456A-BA60-77FA749DAF62}">
      <dsp:nvSpPr>
        <dsp:cNvPr id="0" name=""/>
        <dsp:cNvSpPr/>
      </dsp:nvSpPr>
      <dsp:spPr>
        <a:xfrm>
          <a:off x="216686" y="1059931"/>
          <a:ext cx="393974" cy="393974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FE94-A690-434E-9ADF-0495F96B78A8}">
      <dsp:nvSpPr>
        <dsp:cNvPr id="0" name=""/>
        <dsp:cNvSpPr/>
      </dsp:nvSpPr>
      <dsp:spPr>
        <a:xfrm>
          <a:off x="827346" y="898760"/>
          <a:ext cx="8563457" cy="71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10" tIns="75810" rIns="75810" bIns="758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As each situation is different, it should be considered separately from past decisions, and given a unique and well-justified answer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827346" y="898760"/>
        <a:ext cx="8563457" cy="716317"/>
      </dsp:txXfrm>
    </dsp:sp>
    <dsp:sp modelId="{E50FD14B-829F-400E-A4D5-C005B3DF3720}">
      <dsp:nvSpPr>
        <dsp:cNvPr id="0" name=""/>
        <dsp:cNvSpPr/>
      </dsp:nvSpPr>
      <dsp:spPr>
        <a:xfrm>
          <a:off x="0" y="1794157"/>
          <a:ext cx="9390804" cy="716317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529B-A92A-42FC-9505-C66C340AFE53}">
      <dsp:nvSpPr>
        <dsp:cNvPr id="0" name=""/>
        <dsp:cNvSpPr/>
      </dsp:nvSpPr>
      <dsp:spPr>
        <a:xfrm>
          <a:off x="216686" y="1955328"/>
          <a:ext cx="393974" cy="393974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245A-4184-4445-B825-640B7A52B3FD}">
      <dsp:nvSpPr>
        <dsp:cNvPr id="0" name=""/>
        <dsp:cNvSpPr/>
      </dsp:nvSpPr>
      <dsp:spPr>
        <a:xfrm>
          <a:off x="827346" y="1794157"/>
          <a:ext cx="8563457" cy="71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10" tIns="75810" rIns="75810" bIns="758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We are all prone to errors in decision making, but these can be overcome if we understand the sorts of errors we might make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827346" y="1794157"/>
        <a:ext cx="8563457" cy="716317"/>
      </dsp:txXfrm>
    </dsp:sp>
    <dsp:sp modelId="{D7A2C4D6-803D-41C5-B28A-85602FE17088}">
      <dsp:nvSpPr>
        <dsp:cNvPr id="0" name=""/>
        <dsp:cNvSpPr/>
      </dsp:nvSpPr>
      <dsp:spPr>
        <a:xfrm>
          <a:off x="0" y="2689554"/>
          <a:ext cx="9390804" cy="716317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54AC9-FCE9-46C1-8985-3659F706EAB6}">
      <dsp:nvSpPr>
        <dsp:cNvPr id="0" name=""/>
        <dsp:cNvSpPr/>
      </dsp:nvSpPr>
      <dsp:spPr>
        <a:xfrm>
          <a:off x="216686" y="2850725"/>
          <a:ext cx="393974" cy="393974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1AA5-D5F7-4D34-B2DB-DEB43F580502}">
      <dsp:nvSpPr>
        <dsp:cNvPr id="0" name=""/>
        <dsp:cNvSpPr/>
      </dsp:nvSpPr>
      <dsp:spPr>
        <a:xfrm>
          <a:off x="827346" y="2689554"/>
          <a:ext cx="8563457" cy="71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10" tIns="75810" rIns="75810" bIns="758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It is important to re-evaluate your situation during a job and consider changing your decision 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827346" y="2689554"/>
        <a:ext cx="8563457" cy="716317"/>
      </dsp:txXfrm>
    </dsp:sp>
    <dsp:sp modelId="{9A06C885-F918-441E-954C-0454B3629575}">
      <dsp:nvSpPr>
        <dsp:cNvPr id="0" name=""/>
        <dsp:cNvSpPr/>
      </dsp:nvSpPr>
      <dsp:spPr>
        <a:xfrm>
          <a:off x="0" y="3584951"/>
          <a:ext cx="9390804" cy="716317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2A96-15EC-4280-AED5-0088535D2A1B}">
      <dsp:nvSpPr>
        <dsp:cNvPr id="0" name=""/>
        <dsp:cNvSpPr/>
      </dsp:nvSpPr>
      <dsp:spPr>
        <a:xfrm>
          <a:off x="216686" y="3746122"/>
          <a:ext cx="393974" cy="393974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F64D9-1FA1-4970-9C37-902C7A2A933C}">
      <dsp:nvSpPr>
        <dsp:cNvPr id="0" name=""/>
        <dsp:cNvSpPr/>
      </dsp:nvSpPr>
      <dsp:spPr>
        <a:xfrm>
          <a:off x="827346" y="3584951"/>
          <a:ext cx="8563457" cy="71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10" tIns="75810" rIns="75810" bIns="7581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 more you consider the different factors and how they feature in your decision making, the better position you will be in on future occasions to evaluate your decisions 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827346" y="3584951"/>
        <a:ext cx="8563457" cy="716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41896-7E93-46B9-8C25-EDD386B1660E}">
      <dsp:nvSpPr>
        <dsp:cNvPr id="0" name=""/>
        <dsp:cNvSpPr/>
      </dsp:nvSpPr>
      <dsp:spPr>
        <a:xfrm>
          <a:off x="1925455" y="1137"/>
          <a:ext cx="3834709" cy="2120268"/>
        </a:xfrm>
        <a:prstGeom prst="rightArrow">
          <a:avLst>
            <a:gd name="adj1" fmla="val 75000"/>
            <a:gd name="adj2" fmla="val 50000"/>
          </a:avLst>
        </a:prstGeom>
        <a:solidFill>
          <a:srgbClr val="E4E9F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4478A8"/>
              </a:solidFill>
            </a:rPr>
            <a:t>Contribute to a positive culture by asking how Alan is, giving him the opportunity to talk</a:t>
          </a:r>
          <a:endParaRPr lang="en-GB" sz="1800" kern="1200">
            <a:solidFill>
              <a:srgbClr val="4478A8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4478A8"/>
              </a:solidFill>
            </a:rPr>
            <a:t>Share your own reflections and things you find difficult</a:t>
          </a:r>
          <a:endParaRPr lang="en-GB" sz="1800" kern="1200">
            <a:solidFill>
              <a:srgbClr val="4478A8"/>
            </a:solidFill>
          </a:endParaRPr>
        </a:p>
      </dsp:txBody>
      <dsp:txXfrm>
        <a:off x="1925455" y="266171"/>
        <a:ext cx="3039609" cy="1590201"/>
      </dsp:txXfrm>
    </dsp:sp>
    <dsp:sp modelId="{31132CBF-8EE1-4881-8B93-630A7C966227}">
      <dsp:nvSpPr>
        <dsp:cNvPr id="0" name=""/>
        <dsp:cNvSpPr/>
      </dsp:nvSpPr>
      <dsp:spPr>
        <a:xfrm>
          <a:off x="1217" y="108650"/>
          <a:ext cx="1924237" cy="1905243"/>
        </a:xfrm>
        <a:prstGeom prst="roundRect">
          <a:avLst/>
        </a:prstGeom>
        <a:solidFill>
          <a:srgbClr val="447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Promote positive culture</a:t>
          </a:r>
          <a:endParaRPr lang="en-GB" sz="2800" kern="1200"/>
        </a:p>
      </dsp:txBody>
      <dsp:txXfrm>
        <a:off x="94223" y="201656"/>
        <a:ext cx="1738225" cy="1719231"/>
      </dsp:txXfrm>
    </dsp:sp>
    <dsp:sp modelId="{EF64A597-AD2B-4C40-879D-EDD208531A68}">
      <dsp:nvSpPr>
        <dsp:cNvPr id="0" name=""/>
        <dsp:cNvSpPr/>
      </dsp:nvSpPr>
      <dsp:spPr>
        <a:xfrm>
          <a:off x="1924376" y="2311930"/>
          <a:ext cx="3836647" cy="1905243"/>
        </a:xfrm>
        <a:prstGeom prst="rightArrow">
          <a:avLst>
            <a:gd name="adj1" fmla="val 75000"/>
            <a:gd name="adj2" fmla="val 5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B0604020202020204" pitchFamily="34" charset="0"/>
            <a:buChar char="o"/>
          </a:pPr>
          <a:r>
            <a:rPr lang="en-GB" sz="16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a dynamic risk assessment</a:t>
          </a:r>
          <a:endParaRPr lang="en-GB" sz="1600" kern="1200">
            <a:solidFill>
              <a:srgbClr val="4478A8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B0604020202020204" pitchFamily="34" charset="0"/>
            <a:buChar char="o"/>
          </a:pPr>
          <a:r>
            <a:rPr lang="en-GB" sz="16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Then, if required – raise with supervisors</a:t>
          </a:r>
          <a:endParaRPr lang="en-GB" sz="1600" kern="1200">
            <a:solidFill>
              <a:srgbClr val="4478A8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B0604020202020204" pitchFamily="34" charset="0"/>
            <a:buChar char="o"/>
          </a:pPr>
          <a:r>
            <a:rPr lang="en-GB" sz="16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Then, if required – raise through formal reporting route </a:t>
          </a:r>
          <a:endParaRPr lang="en-GB" sz="1600" kern="1200">
            <a:solidFill>
              <a:srgbClr val="4478A8"/>
            </a:solidFill>
          </a:endParaRPr>
        </a:p>
      </dsp:txBody>
      <dsp:txXfrm>
        <a:off x="1924376" y="2550085"/>
        <a:ext cx="3122181" cy="1428933"/>
      </dsp:txXfrm>
    </dsp:sp>
    <dsp:sp modelId="{522D4EB8-6B6D-4AB3-9883-0A53DD0FE361}">
      <dsp:nvSpPr>
        <dsp:cNvPr id="0" name=""/>
        <dsp:cNvSpPr/>
      </dsp:nvSpPr>
      <dsp:spPr>
        <a:xfrm>
          <a:off x="0" y="2312425"/>
          <a:ext cx="1924017" cy="1905243"/>
        </a:xfrm>
        <a:prstGeom prst="roundRect">
          <a:avLst/>
        </a:prstGeom>
        <a:solidFill>
          <a:srgbClr val="447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Raise Concern </a:t>
          </a:r>
          <a:endParaRPr lang="en-GB" sz="2800" kern="1200"/>
        </a:p>
      </dsp:txBody>
      <dsp:txXfrm>
        <a:off x="93006" y="2405431"/>
        <a:ext cx="1738005" cy="17192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0"/>
          <a:ext cx="5257800" cy="840838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254353" y="209623"/>
          <a:ext cx="462461" cy="462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971168" y="1659"/>
          <a:ext cx="4286631" cy="84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89" tIns="88989" rIns="88989" bIns="889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Know and follow policies and practices</a:t>
          </a:r>
          <a:endParaRPr lang="en-US" sz="1400" kern="12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168" y="1659"/>
        <a:ext cx="4286631" cy="840838"/>
      </dsp:txXfrm>
    </dsp:sp>
    <dsp:sp modelId="{DE9BF80B-1FD6-4EC4-8AEE-183F6E757180}">
      <dsp:nvSpPr>
        <dsp:cNvPr id="0" name=""/>
        <dsp:cNvSpPr/>
      </dsp:nvSpPr>
      <dsp:spPr>
        <a:xfrm>
          <a:off x="0" y="1052706"/>
          <a:ext cx="5257800" cy="840838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3D4-5ED9-456A-BA60-77FA749DAF62}">
      <dsp:nvSpPr>
        <dsp:cNvPr id="0" name=""/>
        <dsp:cNvSpPr/>
      </dsp:nvSpPr>
      <dsp:spPr>
        <a:xfrm>
          <a:off x="254353" y="1241895"/>
          <a:ext cx="462461" cy="46246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FE94-A690-434E-9ADF-0495F96B78A8}">
      <dsp:nvSpPr>
        <dsp:cNvPr id="0" name=""/>
        <dsp:cNvSpPr/>
      </dsp:nvSpPr>
      <dsp:spPr>
        <a:xfrm>
          <a:off x="971168" y="1052706"/>
          <a:ext cx="4286631" cy="84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89" tIns="88989" rIns="88989" bIns="889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Report concerns for self and others </a:t>
          </a:r>
          <a:endParaRPr lang="en-US" sz="1400" kern="12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168" y="1052706"/>
        <a:ext cx="4286631" cy="840838"/>
      </dsp:txXfrm>
    </dsp:sp>
    <dsp:sp modelId="{E50FD14B-829F-400E-A4D5-C005B3DF3720}">
      <dsp:nvSpPr>
        <dsp:cNvPr id="0" name=""/>
        <dsp:cNvSpPr/>
      </dsp:nvSpPr>
      <dsp:spPr>
        <a:xfrm>
          <a:off x="0" y="2103754"/>
          <a:ext cx="5257800" cy="840838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solidFill>
            <a:srgbClr val="E4E9F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529B-A92A-42FC-9505-C66C340AFE53}">
      <dsp:nvSpPr>
        <dsp:cNvPr id="0" name=""/>
        <dsp:cNvSpPr/>
      </dsp:nvSpPr>
      <dsp:spPr>
        <a:xfrm>
          <a:off x="254353" y="2292943"/>
          <a:ext cx="462461" cy="46246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245A-4184-4445-B825-640B7A52B3FD}">
      <dsp:nvSpPr>
        <dsp:cNvPr id="0" name=""/>
        <dsp:cNvSpPr/>
      </dsp:nvSpPr>
      <dsp:spPr>
        <a:xfrm>
          <a:off x="971168" y="2103754"/>
          <a:ext cx="4286631" cy="84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89" tIns="88989" rIns="88989" bIns="889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Talk openly about fatigue with peers to create a positive culture</a:t>
          </a:r>
          <a:endParaRPr lang="en-US" sz="1400" kern="12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168" y="2103754"/>
        <a:ext cx="4286631" cy="840838"/>
      </dsp:txXfrm>
    </dsp:sp>
    <dsp:sp modelId="{2DF76E3F-0E39-4178-9E04-9099C0484B05}">
      <dsp:nvSpPr>
        <dsp:cNvPr id="0" name=""/>
        <dsp:cNvSpPr/>
      </dsp:nvSpPr>
      <dsp:spPr>
        <a:xfrm>
          <a:off x="0" y="3154802"/>
          <a:ext cx="5257800" cy="840838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07B2C-E541-4413-AF23-F0DEF8C0ACC3}">
      <dsp:nvSpPr>
        <dsp:cNvPr id="0" name=""/>
        <dsp:cNvSpPr/>
      </dsp:nvSpPr>
      <dsp:spPr>
        <a:xfrm>
          <a:off x="254353" y="3343991"/>
          <a:ext cx="462461" cy="46246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9D77A-D133-469E-8308-29514C20322E}">
      <dsp:nvSpPr>
        <dsp:cNvPr id="0" name=""/>
        <dsp:cNvSpPr/>
      </dsp:nvSpPr>
      <dsp:spPr>
        <a:xfrm>
          <a:off x="971168" y="3154802"/>
          <a:ext cx="4286631" cy="84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89" tIns="88989" rIns="88989" bIns="889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Ensure you come to work fit for your shift</a:t>
          </a:r>
        </a:p>
      </dsp:txBody>
      <dsp:txXfrm>
        <a:off x="971168" y="3154802"/>
        <a:ext cx="4286631" cy="840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16180"/>
          <a:ext cx="5711302" cy="66517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201215" y="167640"/>
          <a:ext cx="365846" cy="365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768277" y="3122"/>
          <a:ext cx="4943024" cy="6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8" tIns="70398" rIns="70398" bIns="703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Risk assessment: carrying out proactive risk assessment to understand fatigue causes </a:t>
          </a:r>
          <a:r>
            <a:rPr lang="en-US" sz="1400" b="0" i="0" kern="1200">
              <a:solidFill>
                <a:srgbClr val="336699"/>
              </a:solidFill>
              <a:latin typeface="Arial"/>
              <a:cs typeface="Arial"/>
            </a:rPr>
            <a:t>​and consequences</a:t>
          </a:r>
          <a:endParaRPr lang="en-US" sz="1400" kern="1200">
            <a:solidFill>
              <a:srgbClr val="336699"/>
            </a:solidFill>
            <a:latin typeface="Arial"/>
            <a:cs typeface="Arial"/>
          </a:endParaRPr>
        </a:p>
      </dsp:txBody>
      <dsp:txXfrm>
        <a:off x="768277" y="3122"/>
        <a:ext cx="4943024" cy="665175"/>
      </dsp:txXfrm>
    </dsp:sp>
    <dsp:sp modelId="{DE9BF80B-1FD6-4EC4-8AEE-183F6E757180}">
      <dsp:nvSpPr>
        <dsp:cNvPr id="0" name=""/>
        <dsp:cNvSpPr/>
      </dsp:nvSpPr>
      <dsp:spPr>
        <a:xfrm>
          <a:off x="0" y="834592"/>
          <a:ext cx="5711302" cy="66517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3D4-5ED9-456A-BA60-77FA749DAF62}">
      <dsp:nvSpPr>
        <dsp:cNvPr id="0" name=""/>
        <dsp:cNvSpPr/>
      </dsp:nvSpPr>
      <dsp:spPr>
        <a:xfrm>
          <a:off x="201215" y="984257"/>
          <a:ext cx="365846" cy="3658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FE94-A690-434E-9ADF-0495F96B78A8}">
      <dsp:nvSpPr>
        <dsp:cNvPr id="0" name=""/>
        <dsp:cNvSpPr/>
      </dsp:nvSpPr>
      <dsp:spPr>
        <a:xfrm>
          <a:off x="768277" y="834592"/>
          <a:ext cx="4943024" cy="6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8" tIns="70398" rIns="70398" bIns="703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Effective design of controls and mitigations of the risks identified</a:t>
          </a:r>
          <a:endParaRPr lang="en-US" sz="1400" kern="1200">
            <a:solidFill>
              <a:srgbClr val="336699"/>
            </a:solidFill>
            <a:latin typeface="Arial"/>
            <a:cs typeface="Arial"/>
          </a:endParaRPr>
        </a:p>
      </dsp:txBody>
      <dsp:txXfrm>
        <a:off x="768277" y="834592"/>
        <a:ext cx="4943024" cy="665175"/>
      </dsp:txXfrm>
    </dsp:sp>
    <dsp:sp modelId="{E50FD14B-829F-400E-A4D5-C005B3DF3720}">
      <dsp:nvSpPr>
        <dsp:cNvPr id="0" name=""/>
        <dsp:cNvSpPr/>
      </dsp:nvSpPr>
      <dsp:spPr>
        <a:xfrm>
          <a:off x="0" y="1666062"/>
          <a:ext cx="5711302" cy="66517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529B-A92A-42FC-9505-C66C340AFE53}">
      <dsp:nvSpPr>
        <dsp:cNvPr id="0" name=""/>
        <dsp:cNvSpPr/>
      </dsp:nvSpPr>
      <dsp:spPr>
        <a:xfrm>
          <a:off x="201215" y="1815726"/>
          <a:ext cx="365846" cy="3658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245A-4184-4445-B825-640B7A52B3FD}">
      <dsp:nvSpPr>
        <dsp:cNvPr id="0" name=""/>
        <dsp:cNvSpPr/>
      </dsp:nvSpPr>
      <dsp:spPr>
        <a:xfrm>
          <a:off x="768277" y="1666062"/>
          <a:ext cx="4943024" cy="6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8" tIns="70398" rIns="70398" bIns="703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Creating a supportive environment: Encouraging an open line of communication between </a:t>
          </a:r>
          <a:r>
            <a:rPr lang="en-US" sz="1400" b="0" i="0" u="none" kern="1200" err="1">
              <a:solidFill>
                <a:srgbClr val="336699"/>
              </a:solidFill>
              <a:latin typeface="Arial"/>
              <a:cs typeface="Arial"/>
            </a:rPr>
            <a:t>organisation</a:t>
          </a: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 and employees</a:t>
          </a:r>
          <a:r>
            <a:rPr lang="en-US" sz="1400" b="0" i="0" kern="1200">
              <a:solidFill>
                <a:srgbClr val="336699"/>
              </a:solidFill>
              <a:latin typeface="Arial"/>
              <a:cs typeface="Arial"/>
            </a:rPr>
            <a:t>​</a:t>
          </a:r>
          <a:endParaRPr lang="en-US" sz="1400" kern="1200">
            <a:solidFill>
              <a:srgbClr val="336699"/>
            </a:solidFill>
            <a:latin typeface="Arial"/>
            <a:cs typeface="Arial"/>
          </a:endParaRPr>
        </a:p>
      </dsp:txBody>
      <dsp:txXfrm>
        <a:off x="768277" y="1666062"/>
        <a:ext cx="4943024" cy="665175"/>
      </dsp:txXfrm>
    </dsp:sp>
    <dsp:sp modelId="{D7A2C4D6-803D-41C5-B28A-85602FE17088}">
      <dsp:nvSpPr>
        <dsp:cNvPr id="0" name=""/>
        <dsp:cNvSpPr/>
      </dsp:nvSpPr>
      <dsp:spPr>
        <a:xfrm>
          <a:off x="0" y="2497531"/>
          <a:ext cx="5711302" cy="66517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54AC9-FCE9-46C1-8985-3659F706EAB6}">
      <dsp:nvSpPr>
        <dsp:cNvPr id="0" name=""/>
        <dsp:cNvSpPr/>
      </dsp:nvSpPr>
      <dsp:spPr>
        <a:xfrm>
          <a:off x="201215" y="2647196"/>
          <a:ext cx="365846" cy="36584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1AA5-D5F7-4D34-B2DB-DEB43F580502}">
      <dsp:nvSpPr>
        <dsp:cNvPr id="0" name=""/>
        <dsp:cNvSpPr/>
      </dsp:nvSpPr>
      <dsp:spPr>
        <a:xfrm>
          <a:off x="768277" y="2497531"/>
          <a:ext cx="4943024" cy="6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8" tIns="70398" rIns="70398" bIns="703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Having regular check ins, listening and understanding causes and effects of fatigue</a:t>
          </a:r>
          <a:endParaRPr lang="en-US" sz="1400" kern="1200">
            <a:solidFill>
              <a:srgbClr val="336699"/>
            </a:solidFill>
            <a:latin typeface="Arial"/>
            <a:cs typeface="Arial"/>
          </a:endParaRPr>
        </a:p>
      </dsp:txBody>
      <dsp:txXfrm>
        <a:off x="768277" y="2497531"/>
        <a:ext cx="4943024" cy="665175"/>
      </dsp:txXfrm>
    </dsp:sp>
    <dsp:sp modelId="{E1BB4FCE-A467-4DD8-8AF2-333ACD2F4E0E}">
      <dsp:nvSpPr>
        <dsp:cNvPr id="0" name=""/>
        <dsp:cNvSpPr/>
      </dsp:nvSpPr>
      <dsp:spPr>
        <a:xfrm>
          <a:off x="0" y="3329001"/>
          <a:ext cx="5711302" cy="66517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A1105-BF6C-494C-A0AF-F1F5E3F10735}">
      <dsp:nvSpPr>
        <dsp:cNvPr id="0" name=""/>
        <dsp:cNvSpPr/>
      </dsp:nvSpPr>
      <dsp:spPr>
        <a:xfrm>
          <a:off x="201215" y="3478665"/>
          <a:ext cx="365846" cy="36584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DAD51-E95C-447E-AF78-C8AAC0B27732}">
      <dsp:nvSpPr>
        <dsp:cNvPr id="0" name=""/>
        <dsp:cNvSpPr/>
      </dsp:nvSpPr>
      <dsp:spPr>
        <a:xfrm>
          <a:off x="768277" y="3329001"/>
          <a:ext cx="4943024" cy="6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8" tIns="70398" rIns="70398" bIns="703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>
              <a:solidFill>
                <a:srgbClr val="336699"/>
              </a:solidFill>
              <a:latin typeface="Arial"/>
              <a:cs typeface="Arial"/>
            </a:rPr>
            <a:t>Positive approach: Providing resources that can be used by employees and managers to help understand fatigue</a:t>
          </a:r>
          <a:endParaRPr lang="en-US" sz="1400" kern="1200">
            <a:solidFill>
              <a:srgbClr val="336699"/>
            </a:solidFill>
            <a:latin typeface="Arial"/>
            <a:cs typeface="Arial"/>
          </a:endParaRPr>
        </a:p>
      </dsp:txBody>
      <dsp:txXfrm>
        <a:off x="768277" y="3329001"/>
        <a:ext cx="4943024" cy="6651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0"/>
          <a:ext cx="9602811" cy="101051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305680" y="250362"/>
          <a:ext cx="555783" cy="555783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1167145" y="431"/>
          <a:ext cx="8435666" cy="101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6" tIns="106946" rIns="106946" bIns="1069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cs typeface="Arial"/>
            </a:rPr>
            <a:t>There are legal responsibilities on your organisation to effectively risk assess fatigue </a:t>
          </a:r>
          <a:endParaRPr lang="en-US" sz="1600" b="0" kern="1200">
            <a:solidFill>
              <a:srgbClr val="4478A8"/>
            </a:solidFill>
            <a:latin typeface="Arial"/>
            <a:cs typeface="Arial"/>
          </a:endParaRPr>
        </a:p>
      </dsp:txBody>
      <dsp:txXfrm>
        <a:off x="1167145" y="431"/>
        <a:ext cx="8435666" cy="1010515"/>
      </dsp:txXfrm>
    </dsp:sp>
    <dsp:sp modelId="{DE9BF80B-1FD6-4EC4-8AEE-183F6E757180}">
      <dsp:nvSpPr>
        <dsp:cNvPr id="0" name=""/>
        <dsp:cNvSpPr/>
      </dsp:nvSpPr>
      <dsp:spPr>
        <a:xfrm>
          <a:off x="0" y="1263575"/>
          <a:ext cx="9602811" cy="101051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3D4-5ED9-456A-BA60-77FA749DAF62}">
      <dsp:nvSpPr>
        <dsp:cNvPr id="0" name=""/>
        <dsp:cNvSpPr/>
      </dsp:nvSpPr>
      <dsp:spPr>
        <a:xfrm>
          <a:off x="305680" y="1490941"/>
          <a:ext cx="555783" cy="555783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FE94-A690-434E-9ADF-0495F96B78A8}">
      <dsp:nvSpPr>
        <dsp:cNvPr id="0" name=""/>
        <dsp:cNvSpPr/>
      </dsp:nvSpPr>
      <dsp:spPr>
        <a:xfrm>
          <a:off x="1167145" y="1263575"/>
          <a:ext cx="8435666" cy="101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6" tIns="106946" rIns="106946" bIns="1069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There are clear policies and practices that should be in place to effectively manage fatigue within your organisation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1167145" y="1263575"/>
        <a:ext cx="8435666" cy="1010515"/>
      </dsp:txXfrm>
    </dsp:sp>
    <dsp:sp modelId="{E50FD14B-829F-400E-A4D5-C005B3DF3720}">
      <dsp:nvSpPr>
        <dsp:cNvPr id="0" name=""/>
        <dsp:cNvSpPr/>
      </dsp:nvSpPr>
      <dsp:spPr>
        <a:xfrm>
          <a:off x="0" y="2526719"/>
          <a:ext cx="9602811" cy="1010515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529B-A92A-42FC-9505-C66C340AFE53}">
      <dsp:nvSpPr>
        <dsp:cNvPr id="0" name=""/>
        <dsp:cNvSpPr/>
      </dsp:nvSpPr>
      <dsp:spPr>
        <a:xfrm>
          <a:off x="305680" y="2754085"/>
          <a:ext cx="555783" cy="555783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245A-4184-4445-B825-640B7A52B3FD}">
      <dsp:nvSpPr>
        <dsp:cNvPr id="0" name=""/>
        <dsp:cNvSpPr/>
      </dsp:nvSpPr>
      <dsp:spPr>
        <a:xfrm>
          <a:off x="1167145" y="2526719"/>
          <a:ext cx="8435666" cy="101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46" tIns="106946" rIns="106946" bIns="1069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There are many ways you can support your own interaction with your work to keep you and your teammates safe from the risks of fatigue </a:t>
          </a:r>
        </a:p>
      </dsp:txBody>
      <dsp:txXfrm>
        <a:off x="1167145" y="2526719"/>
        <a:ext cx="8435666" cy="1010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0"/>
          <a:ext cx="7691131" cy="596709"/>
        </a:xfrm>
        <a:prstGeom prst="actionButtonBlank">
          <a:avLst/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180504" y="148761"/>
          <a:ext cx="328190" cy="328190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689199" y="1177"/>
          <a:ext cx="7001931" cy="59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2" tIns="63152" rIns="63152" bIns="631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make you aware of the regulations governing fatigue management and understand what this means for you.</a:t>
          </a:r>
          <a:endParaRPr lang="en-GB" sz="160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689199" y="1177"/>
        <a:ext cx="7001931" cy="596709"/>
      </dsp:txXfrm>
    </dsp:sp>
    <dsp:sp modelId="{C9212C1A-41E5-428D-A736-579889F5E1CA}">
      <dsp:nvSpPr>
        <dsp:cNvPr id="0" name=""/>
        <dsp:cNvSpPr/>
      </dsp:nvSpPr>
      <dsp:spPr>
        <a:xfrm>
          <a:off x="0" y="747064"/>
          <a:ext cx="7691131" cy="596709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3360C-6C2F-47B8-858F-F1E9AB4C6965}">
      <dsp:nvSpPr>
        <dsp:cNvPr id="0" name=""/>
        <dsp:cNvSpPr/>
      </dsp:nvSpPr>
      <dsp:spPr>
        <a:xfrm>
          <a:off x="180504" y="881324"/>
          <a:ext cx="328190" cy="328190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4BA3E-B6F8-4098-AA96-CAA96AC5FB45}">
      <dsp:nvSpPr>
        <dsp:cNvPr id="0" name=""/>
        <dsp:cNvSpPr/>
      </dsp:nvSpPr>
      <dsp:spPr>
        <a:xfrm>
          <a:off x="689199" y="747064"/>
          <a:ext cx="7001931" cy="596709"/>
        </a:xfrm>
        <a:prstGeom prst="rect">
          <a:avLst/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2" tIns="63152" rIns="63152" bIns="631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the </a:t>
          </a:r>
          <a:r>
            <a:rPr lang="en-GB" sz="1600" kern="1200">
              <a:solidFill>
                <a:srgbClr val="4478A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organisational policies and procedures that should be in place to manage fatigue. </a:t>
          </a:r>
          <a:endParaRPr lang="en-GB" sz="160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689199" y="747064"/>
        <a:ext cx="7001931" cy="596709"/>
      </dsp:txXfrm>
    </dsp:sp>
    <dsp:sp modelId="{D9AFA068-7198-44CC-A3D8-C6AEAEFC539F}">
      <dsp:nvSpPr>
        <dsp:cNvPr id="0" name=""/>
        <dsp:cNvSpPr/>
      </dsp:nvSpPr>
      <dsp:spPr>
        <a:xfrm>
          <a:off x="0" y="1492951"/>
          <a:ext cx="7691131" cy="596709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DEB0B-0A87-40AE-96F9-4D8B8FA1BBA5}">
      <dsp:nvSpPr>
        <dsp:cNvPr id="0" name=""/>
        <dsp:cNvSpPr/>
      </dsp:nvSpPr>
      <dsp:spPr>
        <a:xfrm>
          <a:off x="180504" y="1627211"/>
          <a:ext cx="328190" cy="328190"/>
        </a:xfrm>
        <a:prstGeom prst="rect">
          <a:avLst/>
        </a:prstGeom>
        <a:solidFill>
          <a:srgbClr val="4478A8"/>
        </a:solidFill>
        <a:ln w="12700" cap="flat" cmpd="sng" algn="ctr">
          <a:solidFill>
            <a:srgbClr val="7C9A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98A95-1B01-4D71-AC25-B4F28701569D}">
      <dsp:nvSpPr>
        <dsp:cNvPr id="0" name=""/>
        <dsp:cNvSpPr/>
      </dsp:nvSpPr>
      <dsp:spPr>
        <a:xfrm>
          <a:off x="689199" y="1492951"/>
          <a:ext cx="7001931" cy="596709"/>
        </a:xfrm>
        <a:prstGeom prst="rect">
          <a:avLst/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2" tIns="63152" rIns="63152" bIns="631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introduce you to the importance of an open fatigue culture </a:t>
          </a:r>
        </a:p>
      </dsp:txBody>
      <dsp:txXfrm>
        <a:off x="689199" y="1492951"/>
        <a:ext cx="7001931" cy="596709"/>
      </dsp:txXfrm>
    </dsp:sp>
    <dsp:sp modelId="{9FB6C693-ED1E-4867-AA51-EE0DF21F18AF}">
      <dsp:nvSpPr>
        <dsp:cNvPr id="0" name=""/>
        <dsp:cNvSpPr/>
      </dsp:nvSpPr>
      <dsp:spPr>
        <a:xfrm>
          <a:off x="0" y="2238838"/>
          <a:ext cx="7691131" cy="596709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605EA-96F4-49FE-940F-FD334F9C11ED}">
      <dsp:nvSpPr>
        <dsp:cNvPr id="0" name=""/>
        <dsp:cNvSpPr/>
      </dsp:nvSpPr>
      <dsp:spPr>
        <a:xfrm>
          <a:off x="180504" y="2373098"/>
          <a:ext cx="328190" cy="32819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9B33A-6280-4B4D-BA04-730A565E8D4A}">
      <dsp:nvSpPr>
        <dsp:cNvPr id="0" name=""/>
        <dsp:cNvSpPr/>
      </dsp:nvSpPr>
      <dsp:spPr>
        <a:xfrm>
          <a:off x="689199" y="2238838"/>
          <a:ext cx="7001931" cy="596709"/>
        </a:xfrm>
        <a:prstGeom prst="rect">
          <a:avLst/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2" tIns="63152" rIns="63152" bIns="631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To help you to think through what you can do for yourself and your team</a:t>
          </a:r>
        </a:p>
      </dsp:txBody>
      <dsp:txXfrm>
        <a:off x="689199" y="2238838"/>
        <a:ext cx="7001931" cy="596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26EA-F1A6-4917-8F67-0189C66141DA}">
      <dsp:nvSpPr>
        <dsp:cNvPr id="0" name=""/>
        <dsp:cNvSpPr/>
      </dsp:nvSpPr>
      <dsp:spPr>
        <a:xfrm>
          <a:off x="454455" y="303754"/>
          <a:ext cx="1698623" cy="84931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330" y="328629"/>
        <a:ext cx="1648873" cy="799561"/>
      </dsp:txXfrm>
    </dsp:sp>
    <dsp:sp modelId="{D7DB38A6-5E17-48F3-9A59-289980FA3518}">
      <dsp:nvSpPr>
        <dsp:cNvPr id="0" name=""/>
        <dsp:cNvSpPr/>
      </dsp:nvSpPr>
      <dsp:spPr>
        <a:xfrm>
          <a:off x="454455" y="299304"/>
          <a:ext cx="2175937" cy="1202549"/>
        </a:xfrm>
        <a:prstGeom prst="roundRect">
          <a:avLst>
            <a:gd name="adj" fmla="val 10000"/>
          </a:avLst>
        </a:prstGeom>
        <a:solidFill>
          <a:srgbClr val="4478A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bg1"/>
              </a:solidFill>
              <a:latin typeface="Arial"/>
              <a:cs typeface="Arial"/>
            </a:rPr>
            <a:t>Duty of Every Employer</a:t>
          </a:r>
          <a:r>
            <a:rPr lang="en-US" sz="1400" b="1" kern="1200">
              <a:solidFill>
                <a:schemeClr val="bg1"/>
              </a:solidFill>
              <a:latin typeface="Arial"/>
              <a:cs typeface="Arial"/>
            </a:rPr>
            <a:t>:</a:t>
          </a:r>
        </a:p>
      </dsp:txBody>
      <dsp:txXfrm>
        <a:off x="489676" y="334525"/>
        <a:ext cx="2105495" cy="1132107"/>
      </dsp:txXfrm>
    </dsp:sp>
    <dsp:sp modelId="{0DA17E4B-BB6E-4C54-8C28-A959727CFDC3}">
      <dsp:nvSpPr>
        <dsp:cNvPr id="0" name=""/>
        <dsp:cNvSpPr/>
      </dsp:nvSpPr>
      <dsp:spPr>
        <a:xfrm rot="19529197">
          <a:off x="2556904" y="643808"/>
          <a:ext cx="83507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35073" y="2019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3564" y="643126"/>
        <a:ext cx="41753" cy="41753"/>
      </dsp:txXfrm>
    </dsp:sp>
    <dsp:sp modelId="{E6256474-BBE3-417A-9296-F4A01743D495}">
      <dsp:nvSpPr>
        <dsp:cNvPr id="0" name=""/>
        <dsp:cNvSpPr/>
      </dsp:nvSpPr>
      <dsp:spPr>
        <a:xfrm>
          <a:off x="3318488" y="2771"/>
          <a:ext cx="7130993" cy="84931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rgbClr val="4478A8"/>
              </a:solidFill>
              <a:latin typeface="Arial"/>
              <a:cs typeface="Arial"/>
            </a:rPr>
            <a:t>Your employer is </a:t>
          </a:r>
          <a:r>
            <a:rPr lang="en-US" sz="1600" b="1" kern="1200">
              <a:solidFill>
                <a:srgbClr val="4478A8"/>
              </a:solidFill>
              <a:latin typeface="Arial"/>
              <a:cs typeface="Arial"/>
            </a:rPr>
            <a:t>legally responsible </a:t>
          </a:r>
          <a:r>
            <a:rPr lang="en-US" sz="1600" kern="1200">
              <a:solidFill>
                <a:srgbClr val="4478A8"/>
              </a:solidFill>
              <a:latin typeface="Arial"/>
              <a:cs typeface="Arial"/>
            </a:rPr>
            <a:t>for ensuring your health, safety, and welfare. </a:t>
          </a:r>
          <a:r>
            <a:rPr lang="en-US" sz="1600" b="1" kern="1200">
              <a:solidFill>
                <a:srgbClr val="4478A8"/>
              </a:solidFill>
              <a:latin typeface="Arial"/>
              <a:cs typeface="Arial"/>
            </a:rPr>
            <a:t>This includes fatigue management </a:t>
          </a:r>
          <a:r>
            <a:rPr lang="en-US" sz="1600" kern="1200">
              <a:solidFill>
                <a:srgbClr val="4478A8"/>
              </a:solidFill>
              <a:latin typeface="Arial"/>
              <a:cs typeface="Arial"/>
            </a:rPr>
            <a:t>and limits on working hours. </a:t>
          </a:r>
          <a:endParaRPr lang="en-US" sz="1600" b="1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3363" y="27646"/>
        <a:ext cx="7081243" cy="799561"/>
      </dsp:txXfrm>
    </dsp:sp>
    <dsp:sp modelId="{DBF7C6E8-035C-42CA-8C0A-657BE0D50085}">
      <dsp:nvSpPr>
        <dsp:cNvPr id="0" name=""/>
        <dsp:cNvSpPr/>
      </dsp:nvSpPr>
      <dsp:spPr>
        <a:xfrm rot="2171828">
          <a:off x="2548106" y="1132162"/>
          <a:ext cx="8526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52669" y="2019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3124" y="1131040"/>
        <a:ext cx="42633" cy="42633"/>
      </dsp:txXfrm>
    </dsp:sp>
    <dsp:sp modelId="{78E1C468-F74E-4874-B998-A12C097441BA}">
      <dsp:nvSpPr>
        <dsp:cNvPr id="0" name=""/>
        <dsp:cNvSpPr/>
      </dsp:nvSpPr>
      <dsp:spPr>
        <a:xfrm>
          <a:off x="3318488" y="979480"/>
          <a:ext cx="7130993" cy="84931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4478A8"/>
              </a:solidFill>
              <a:latin typeface="Arial"/>
              <a:cs typeface="Arial"/>
            </a:rPr>
            <a:t>Your employer must </a:t>
          </a:r>
          <a:r>
            <a:rPr lang="en-GB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put in place effective arrangements for </a:t>
          </a:r>
          <a:r>
            <a:rPr lang="en-GB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fatigue risk assessment </a:t>
          </a:r>
          <a:r>
            <a:rPr lang="en-GB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(including addressing any identified risks).</a:t>
          </a:r>
          <a:endParaRPr lang="en-US" sz="1600" b="0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3343363" y="1004355"/>
        <a:ext cx="7081243" cy="799561"/>
      </dsp:txXfrm>
    </dsp:sp>
    <dsp:sp modelId="{D37381E8-6D5B-4999-9226-340965929356}">
      <dsp:nvSpPr>
        <dsp:cNvPr id="0" name=""/>
        <dsp:cNvSpPr/>
      </dsp:nvSpPr>
      <dsp:spPr>
        <a:xfrm rot="3904130">
          <a:off x="2158251" y="1620516"/>
          <a:ext cx="163237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32379" y="2019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3631" y="1599902"/>
        <a:ext cx="81618" cy="81618"/>
      </dsp:txXfrm>
    </dsp:sp>
    <dsp:sp modelId="{8201ED10-C6C5-424C-ADC9-B23F78088056}">
      <dsp:nvSpPr>
        <dsp:cNvPr id="0" name=""/>
        <dsp:cNvSpPr/>
      </dsp:nvSpPr>
      <dsp:spPr>
        <a:xfrm>
          <a:off x="3318488" y="1956188"/>
          <a:ext cx="7130993" cy="84931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Your employer must also offer</a:t>
          </a:r>
          <a:r>
            <a:rPr lang="en-US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 information, instruction, training, and supervision</a:t>
          </a:r>
          <a:r>
            <a:rPr lang="en-US" sz="1600" kern="1200">
              <a:solidFill>
                <a:srgbClr val="4478A8"/>
              </a:solidFill>
              <a:latin typeface="Arial"/>
              <a:ea typeface="+mn-ea"/>
              <a:cs typeface="Arial"/>
            </a:rPr>
            <a:t> to ensure your fatigue is well managed.</a:t>
          </a:r>
          <a:endParaRPr lang="en-US" sz="1600" b="1" kern="1200">
            <a:solidFill>
              <a:srgbClr val="4478A8"/>
            </a:solidFill>
            <a:latin typeface="Arial"/>
            <a:ea typeface="+mn-ea"/>
            <a:cs typeface="Arial"/>
          </a:endParaRPr>
        </a:p>
      </dsp:txBody>
      <dsp:txXfrm>
        <a:off x="3343363" y="1981063"/>
        <a:ext cx="7081243" cy="799561"/>
      </dsp:txXfrm>
    </dsp:sp>
    <dsp:sp modelId="{AB00EB3E-B0EE-49BB-8C1B-5354DE52733A}">
      <dsp:nvSpPr>
        <dsp:cNvPr id="0" name=""/>
        <dsp:cNvSpPr/>
      </dsp:nvSpPr>
      <dsp:spPr>
        <a:xfrm rot="4444013">
          <a:off x="1718678" y="2088802"/>
          <a:ext cx="251339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513393" y="201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912540" y="2046162"/>
        <a:ext cx="125669" cy="125669"/>
      </dsp:txXfrm>
    </dsp:sp>
    <dsp:sp modelId="{54B012E7-FAAD-494F-8BA6-DDF84A399348}">
      <dsp:nvSpPr>
        <dsp:cNvPr id="0" name=""/>
        <dsp:cNvSpPr/>
      </dsp:nvSpPr>
      <dsp:spPr>
        <a:xfrm>
          <a:off x="3320357" y="2892759"/>
          <a:ext cx="7191209" cy="84931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Your employer should </a:t>
          </a:r>
          <a:r>
            <a:rPr lang="en-US" sz="1600" b="1" kern="1200">
              <a:solidFill>
                <a:srgbClr val="4478A8"/>
              </a:solidFill>
              <a:latin typeface="Arial"/>
              <a:ea typeface="+mn-ea"/>
              <a:cs typeface="Arial"/>
            </a:rPr>
            <a:t>meaningfully consult </a:t>
          </a:r>
          <a:r>
            <a:rPr lang="en-US" sz="1600" b="0" kern="1200">
              <a:solidFill>
                <a:srgbClr val="4478A8"/>
              </a:solidFill>
              <a:latin typeface="Arial"/>
              <a:ea typeface="+mn-ea"/>
              <a:cs typeface="Arial"/>
            </a:rPr>
            <a:t>you when they are in the process of making changes to your work.</a:t>
          </a:r>
        </a:p>
      </dsp:txBody>
      <dsp:txXfrm>
        <a:off x="3345232" y="2917634"/>
        <a:ext cx="7141459" cy="799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BA86-2498-4D9C-B6B5-55853A3E5FFE}">
      <dsp:nvSpPr>
        <dsp:cNvPr id="0" name=""/>
        <dsp:cNvSpPr/>
      </dsp:nvSpPr>
      <dsp:spPr>
        <a:xfrm>
          <a:off x="0" y="16021"/>
          <a:ext cx="9097630" cy="741640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FB98-6041-4212-A597-E57FA3522139}">
      <dsp:nvSpPr>
        <dsp:cNvPr id="0" name=""/>
        <dsp:cNvSpPr/>
      </dsp:nvSpPr>
      <dsp:spPr>
        <a:xfrm>
          <a:off x="224346" y="184893"/>
          <a:ext cx="407902" cy="407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FE41-3E37-47C2-BACF-EE23A6F63360}">
      <dsp:nvSpPr>
        <dsp:cNvPr id="0" name=""/>
        <dsp:cNvSpPr/>
      </dsp:nvSpPr>
      <dsp:spPr>
        <a:xfrm>
          <a:off x="856595" y="1463"/>
          <a:ext cx="8241034" cy="74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90" tIns="78490" rIns="78490" bIns="784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Governance and Leadership</a:t>
          </a:r>
          <a:endParaRPr lang="en-US" sz="1800" kern="12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595" y="1463"/>
        <a:ext cx="8241034" cy="741640"/>
      </dsp:txXfrm>
    </dsp:sp>
    <dsp:sp modelId="{DE9BF80B-1FD6-4EC4-8AEE-183F6E757180}">
      <dsp:nvSpPr>
        <dsp:cNvPr id="0" name=""/>
        <dsp:cNvSpPr/>
      </dsp:nvSpPr>
      <dsp:spPr>
        <a:xfrm>
          <a:off x="0" y="928514"/>
          <a:ext cx="9097630" cy="741640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3D4-5ED9-456A-BA60-77FA749DAF62}">
      <dsp:nvSpPr>
        <dsp:cNvPr id="0" name=""/>
        <dsp:cNvSpPr/>
      </dsp:nvSpPr>
      <dsp:spPr>
        <a:xfrm>
          <a:off x="224346" y="1095383"/>
          <a:ext cx="407902" cy="407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FE94-A690-434E-9ADF-0495F96B78A8}">
      <dsp:nvSpPr>
        <dsp:cNvPr id="0" name=""/>
        <dsp:cNvSpPr/>
      </dsp:nvSpPr>
      <dsp:spPr>
        <a:xfrm>
          <a:off x="856595" y="928514"/>
          <a:ext cx="8241034" cy="74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90" tIns="78490" rIns="78490" bIns="784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Policy and Procedure: </a:t>
          </a:r>
          <a:endParaRPr lang="en-US" sz="1400" kern="120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595" y="928514"/>
        <a:ext cx="8241034" cy="741640"/>
      </dsp:txXfrm>
    </dsp:sp>
    <dsp:sp modelId="{E50FD14B-829F-400E-A4D5-C005B3DF3720}">
      <dsp:nvSpPr>
        <dsp:cNvPr id="0" name=""/>
        <dsp:cNvSpPr/>
      </dsp:nvSpPr>
      <dsp:spPr>
        <a:xfrm>
          <a:off x="0" y="1854497"/>
          <a:ext cx="9097630" cy="741640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A529B-A92A-42FC-9505-C66C340AFE53}">
      <dsp:nvSpPr>
        <dsp:cNvPr id="0" name=""/>
        <dsp:cNvSpPr/>
      </dsp:nvSpPr>
      <dsp:spPr>
        <a:xfrm>
          <a:off x="224346" y="2022434"/>
          <a:ext cx="407902" cy="407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E245A-4184-4445-B825-640B7A52B3FD}">
      <dsp:nvSpPr>
        <dsp:cNvPr id="0" name=""/>
        <dsp:cNvSpPr/>
      </dsp:nvSpPr>
      <dsp:spPr>
        <a:xfrm>
          <a:off x="950048" y="1855565"/>
          <a:ext cx="8054128" cy="74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90" tIns="78490" rIns="78490" bIns="784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	Fatigue Reporting Procedure</a:t>
          </a:r>
        </a:p>
      </dsp:txBody>
      <dsp:txXfrm>
        <a:off x="950048" y="1855565"/>
        <a:ext cx="8054128" cy="741640"/>
      </dsp:txXfrm>
    </dsp:sp>
    <dsp:sp modelId="{D7A2C4D6-803D-41C5-B28A-85602FE17088}">
      <dsp:nvSpPr>
        <dsp:cNvPr id="0" name=""/>
        <dsp:cNvSpPr/>
      </dsp:nvSpPr>
      <dsp:spPr>
        <a:xfrm>
          <a:off x="0" y="2782615"/>
          <a:ext cx="9097630" cy="741640"/>
        </a:xfrm>
        <a:prstGeom prst="roundRect">
          <a:avLst>
            <a:gd name="adj" fmla="val 10000"/>
          </a:avLst>
        </a:prstGeom>
        <a:solidFill>
          <a:srgbClr val="E4E9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54AC9-FCE9-46C1-8985-3659F706EAB6}">
      <dsp:nvSpPr>
        <dsp:cNvPr id="0" name=""/>
        <dsp:cNvSpPr/>
      </dsp:nvSpPr>
      <dsp:spPr>
        <a:xfrm>
          <a:off x="224346" y="2949485"/>
          <a:ext cx="407902" cy="407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E4E9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1AA5-D5F7-4D34-B2DB-DEB43F580502}">
      <dsp:nvSpPr>
        <dsp:cNvPr id="0" name=""/>
        <dsp:cNvSpPr/>
      </dsp:nvSpPr>
      <dsp:spPr>
        <a:xfrm>
          <a:off x="962780" y="2782615"/>
          <a:ext cx="8028663" cy="74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90" tIns="78490" rIns="78490" bIns="784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	Risk Assessment and Control</a:t>
          </a:r>
        </a:p>
      </dsp:txBody>
      <dsp:txXfrm>
        <a:off x="962780" y="2782615"/>
        <a:ext cx="8028663" cy="741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E06B-E016-4694-BB51-E339F1929847}">
      <dsp:nvSpPr>
        <dsp:cNvPr id="0" name=""/>
        <dsp:cNvSpPr/>
      </dsp:nvSpPr>
      <dsp:spPr>
        <a:xfrm>
          <a:off x="1140111" y="2858793"/>
          <a:ext cx="91063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50B42-D948-47EA-9399-6612B9CF4A07}">
      <dsp:nvSpPr>
        <dsp:cNvPr id="0" name=""/>
        <dsp:cNvSpPr/>
      </dsp:nvSpPr>
      <dsp:spPr>
        <a:xfrm>
          <a:off x="2105382" y="2781809"/>
          <a:ext cx="104722" cy="1980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CC1A0-4B3D-48C0-828F-4904E35E1765}">
      <dsp:nvSpPr>
        <dsp:cNvPr id="0" name=""/>
        <dsp:cNvSpPr/>
      </dsp:nvSpPr>
      <dsp:spPr>
        <a:xfrm>
          <a:off x="558942" y="2391488"/>
          <a:ext cx="934680" cy="934680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" tIns="36271" rIns="36271" bIns="36271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695823" y="2528369"/>
        <a:ext cx="660918" cy="660918"/>
      </dsp:txXfrm>
    </dsp:sp>
    <dsp:sp modelId="{AAA8B147-6A6F-4326-8140-8AA6852CAE74}">
      <dsp:nvSpPr>
        <dsp:cNvPr id="0" name=""/>
        <dsp:cNvSpPr/>
      </dsp:nvSpPr>
      <dsp:spPr>
        <a:xfrm>
          <a:off x="1820" y="3491769"/>
          <a:ext cx="20489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1" tIns="165100" rIns="161621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Designated Reporting Channels:</a:t>
          </a:r>
          <a:endParaRPr lang="en-US" sz="12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Clear channels for all workers to follow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Confidential process </a:t>
          </a:r>
        </a:p>
      </dsp:txBody>
      <dsp:txXfrm>
        <a:off x="1820" y="3884889"/>
        <a:ext cx="2048923" cy="1572480"/>
      </dsp:txXfrm>
    </dsp:sp>
    <dsp:sp modelId="{316B764A-3DD5-480C-A502-83B1C8C821EB}">
      <dsp:nvSpPr>
        <dsp:cNvPr id="0" name=""/>
        <dsp:cNvSpPr/>
      </dsp:nvSpPr>
      <dsp:spPr>
        <a:xfrm>
          <a:off x="2278402" y="2858793"/>
          <a:ext cx="206302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DD759-23FA-4B0C-8659-3E34F943F8B2}">
      <dsp:nvSpPr>
        <dsp:cNvPr id="0" name=""/>
        <dsp:cNvSpPr/>
      </dsp:nvSpPr>
      <dsp:spPr>
        <a:xfrm>
          <a:off x="4396443" y="2781809"/>
          <a:ext cx="105443" cy="1980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5D00-B5B8-4828-B7EB-567A113FA607}">
      <dsp:nvSpPr>
        <dsp:cNvPr id="0" name=""/>
        <dsp:cNvSpPr/>
      </dsp:nvSpPr>
      <dsp:spPr>
        <a:xfrm>
          <a:off x="2842575" y="2391488"/>
          <a:ext cx="934680" cy="934680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" tIns="36271" rIns="36271" bIns="36271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79456" y="2528369"/>
        <a:ext cx="660918" cy="660918"/>
      </dsp:txXfrm>
    </dsp:sp>
    <dsp:sp modelId="{06D8264E-A5B3-41C0-B398-37E99E7E07DC}">
      <dsp:nvSpPr>
        <dsp:cNvPr id="0" name=""/>
        <dsp:cNvSpPr/>
      </dsp:nvSpPr>
      <dsp:spPr>
        <a:xfrm>
          <a:off x="2278508" y="3491769"/>
          <a:ext cx="211846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24" tIns="165100" rIns="167124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Procedures: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Clear instructions </a:t>
          </a:r>
          <a:b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for what information to collect/submit</a:t>
          </a:r>
        </a:p>
      </dsp:txBody>
      <dsp:txXfrm>
        <a:off x="2278508" y="3884889"/>
        <a:ext cx="2118466" cy="1572480"/>
      </dsp:txXfrm>
    </dsp:sp>
    <dsp:sp modelId="{6611CB87-08AB-4BBC-93E2-E80950C58A9F}">
      <dsp:nvSpPr>
        <dsp:cNvPr id="0" name=""/>
        <dsp:cNvSpPr/>
      </dsp:nvSpPr>
      <dsp:spPr>
        <a:xfrm>
          <a:off x="4632490" y="2858793"/>
          <a:ext cx="204892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8785-D0B0-4C78-AFFB-117C61843311}">
      <dsp:nvSpPr>
        <dsp:cNvPr id="0" name=""/>
        <dsp:cNvSpPr/>
      </dsp:nvSpPr>
      <dsp:spPr>
        <a:xfrm>
          <a:off x="6736052" y="2781809"/>
          <a:ext cx="104722" cy="1980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F0736-E506-4608-A43C-6BB5E8567F02}">
      <dsp:nvSpPr>
        <dsp:cNvPr id="0" name=""/>
        <dsp:cNvSpPr/>
      </dsp:nvSpPr>
      <dsp:spPr>
        <a:xfrm>
          <a:off x="5189611" y="2391488"/>
          <a:ext cx="934680" cy="934680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" tIns="36271" rIns="36271" bIns="36271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326492" y="2528369"/>
        <a:ext cx="660918" cy="660918"/>
      </dsp:txXfrm>
    </dsp:sp>
    <dsp:sp modelId="{D460C58D-807E-4EB1-8E48-1094ABC74074}">
      <dsp:nvSpPr>
        <dsp:cNvPr id="0" name=""/>
        <dsp:cNvSpPr/>
      </dsp:nvSpPr>
      <dsp:spPr>
        <a:xfrm>
          <a:off x="4632490" y="3491769"/>
          <a:ext cx="20489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1" tIns="165100" rIns="161621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Training:</a:t>
          </a:r>
          <a:endParaRPr lang="en-US" sz="12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Provide necessary support and resources to ensure process is understood and followed</a:t>
          </a:r>
        </a:p>
      </dsp:txBody>
      <dsp:txXfrm>
        <a:off x="4632490" y="3884889"/>
        <a:ext cx="2048923" cy="1572480"/>
      </dsp:txXfrm>
    </dsp:sp>
    <dsp:sp modelId="{D6690377-D56D-4C2E-BB95-90C34293540C}">
      <dsp:nvSpPr>
        <dsp:cNvPr id="0" name=""/>
        <dsp:cNvSpPr/>
      </dsp:nvSpPr>
      <dsp:spPr>
        <a:xfrm>
          <a:off x="6909072" y="2858792"/>
          <a:ext cx="204892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B3A1-545D-44C7-B7A7-A45EBEA57EEF}">
      <dsp:nvSpPr>
        <dsp:cNvPr id="0" name=""/>
        <dsp:cNvSpPr/>
      </dsp:nvSpPr>
      <dsp:spPr>
        <a:xfrm>
          <a:off x="9012634" y="2781809"/>
          <a:ext cx="104722" cy="1980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F7ECA-D0FE-481D-AD7B-D7081B893BA1}">
      <dsp:nvSpPr>
        <dsp:cNvPr id="0" name=""/>
        <dsp:cNvSpPr/>
      </dsp:nvSpPr>
      <dsp:spPr>
        <a:xfrm>
          <a:off x="7466193" y="2391488"/>
          <a:ext cx="934680" cy="934680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" tIns="36271" rIns="36271" bIns="36271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603074" y="2528369"/>
        <a:ext cx="660918" cy="660918"/>
      </dsp:txXfrm>
    </dsp:sp>
    <dsp:sp modelId="{C64CD43B-9DAC-432D-85D9-97BF6E2E2533}">
      <dsp:nvSpPr>
        <dsp:cNvPr id="0" name=""/>
        <dsp:cNvSpPr/>
      </dsp:nvSpPr>
      <dsp:spPr>
        <a:xfrm>
          <a:off x="6909072" y="3491769"/>
          <a:ext cx="20489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1" tIns="165100" rIns="161621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and strategic monitoring of reports </a:t>
          </a:r>
          <a:endParaRPr lang="en-US" sz="12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a monitoring and review system to address issues proactively</a:t>
          </a:r>
        </a:p>
      </dsp:txBody>
      <dsp:txXfrm>
        <a:off x="6909072" y="3884889"/>
        <a:ext cx="2048923" cy="1572480"/>
      </dsp:txXfrm>
    </dsp:sp>
    <dsp:sp modelId="{1FF898FC-B8F1-4536-8103-5935AE57F094}">
      <dsp:nvSpPr>
        <dsp:cNvPr id="0" name=""/>
        <dsp:cNvSpPr/>
      </dsp:nvSpPr>
      <dsp:spPr>
        <a:xfrm>
          <a:off x="9185654" y="2858792"/>
          <a:ext cx="102446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8ABE-C24D-4E4B-B358-110C860B0844}">
      <dsp:nvSpPr>
        <dsp:cNvPr id="0" name=""/>
        <dsp:cNvSpPr/>
      </dsp:nvSpPr>
      <dsp:spPr>
        <a:xfrm>
          <a:off x="9742775" y="2391488"/>
          <a:ext cx="934680" cy="934680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" tIns="36271" rIns="36271" bIns="36271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879656" y="2528369"/>
        <a:ext cx="660918" cy="660918"/>
      </dsp:txXfrm>
    </dsp:sp>
    <dsp:sp modelId="{0406CF0C-CB6F-4B1C-AB7F-5F5B5D4558E5}">
      <dsp:nvSpPr>
        <dsp:cNvPr id="0" name=""/>
        <dsp:cNvSpPr/>
      </dsp:nvSpPr>
      <dsp:spPr>
        <a:xfrm>
          <a:off x="9185654" y="3491769"/>
          <a:ext cx="20489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1" tIns="165100" rIns="161621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Non-Retaliation Policy:</a:t>
          </a:r>
          <a:endParaRPr lang="en-US" sz="12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Commitment to ensuring that there are no adverse consequences for reporting fatigue or a fatigue related incident</a:t>
          </a:r>
        </a:p>
      </dsp:txBody>
      <dsp:txXfrm>
        <a:off x="9185654" y="3884889"/>
        <a:ext cx="2048923" cy="1572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CFB96-3A73-4791-98E4-152E2B1C4EEF}">
      <dsp:nvSpPr>
        <dsp:cNvPr id="0" name=""/>
        <dsp:cNvSpPr/>
      </dsp:nvSpPr>
      <dsp:spPr>
        <a:xfrm>
          <a:off x="4727" y="40812"/>
          <a:ext cx="1812303" cy="662400"/>
        </a:xfrm>
        <a:prstGeom prst="rect">
          <a:avLst/>
        </a:prstGeom>
        <a:solidFill>
          <a:srgbClr val="4478A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Night shifts</a:t>
          </a:r>
          <a:endParaRPr lang="en-GB" sz="2300" kern="1200"/>
        </a:p>
      </dsp:txBody>
      <dsp:txXfrm>
        <a:off x="4727" y="40812"/>
        <a:ext cx="1812303" cy="662400"/>
      </dsp:txXfrm>
    </dsp:sp>
    <dsp:sp modelId="{2AC8F43B-7B84-4C2B-B97B-45FD395E094C}">
      <dsp:nvSpPr>
        <dsp:cNvPr id="0" name=""/>
        <dsp:cNvSpPr/>
      </dsp:nvSpPr>
      <dsp:spPr>
        <a:xfrm>
          <a:off x="4727" y="703212"/>
          <a:ext cx="1812303" cy="2462264"/>
        </a:xfrm>
        <a:prstGeom prst="rect">
          <a:avLst/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4478A8"/>
              </a:solidFill>
            </a:rPr>
            <a:t>Restrict </a:t>
          </a:r>
          <a:r>
            <a:rPr lang="en-GB" sz="1400" kern="1200">
              <a:solidFill>
                <a:srgbClr val="4478A8"/>
              </a:solidFill>
            </a:rPr>
            <a:t>number of night shifts [no more than three consecutive if possible</a:t>
          </a:r>
          <a:r>
            <a:rPr lang="en-US" sz="1400" kern="1200">
              <a:solidFill>
                <a:srgbClr val="4478A8"/>
              </a:solidFill>
            </a:rPr>
            <a:t>]</a:t>
          </a:r>
          <a:endParaRPr lang="en-GB" sz="1400" kern="1200">
            <a:solidFill>
              <a:srgbClr val="4478A8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Allow at least two days off following night shift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Avoid keeping workers on permanent nights</a:t>
          </a:r>
        </a:p>
      </dsp:txBody>
      <dsp:txXfrm>
        <a:off x="4727" y="703212"/>
        <a:ext cx="1812303" cy="2462264"/>
      </dsp:txXfrm>
    </dsp:sp>
    <dsp:sp modelId="{857FC664-D333-4B7F-93B3-91F2826DA6C2}">
      <dsp:nvSpPr>
        <dsp:cNvPr id="0" name=""/>
        <dsp:cNvSpPr/>
      </dsp:nvSpPr>
      <dsp:spPr>
        <a:xfrm>
          <a:off x="2070754" y="40812"/>
          <a:ext cx="1812303" cy="662400"/>
        </a:xfrm>
        <a:prstGeom prst="rect">
          <a:avLst/>
        </a:prstGeom>
        <a:solidFill>
          <a:srgbClr val="4478A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Early starts</a:t>
          </a:r>
        </a:p>
      </dsp:txBody>
      <dsp:txXfrm>
        <a:off x="2070754" y="40812"/>
        <a:ext cx="1812303" cy="662400"/>
      </dsp:txXfrm>
    </dsp:sp>
    <dsp:sp modelId="{32344D29-7AF7-4FA5-A6CB-108B3B721A8A}">
      <dsp:nvSpPr>
        <dsp:cNvPr id="0" name=""/>
        <dsp:cNvSpPr/>
      </dsp:nvSpPr>
      <dsp:spPr>
        <a:xfrm>
          <a:off x="2070754" y="703212"/>
          <a:ext cx="1812303" cy="2462264"/>
        </a:xfrm>
        <a:prstGeom prst="rect">
          <a:avLst/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4478A8"/>
              </a:solidFill>
            </a:rPr>
            <a:t>Move</a:t>
          </a:r>
          <a:r>
            <a:rPr lang="en-GB" sz="1400" kern="1200">
              <a:solidFill>
                <a:srgbClr val="4478A8"/>
              </a:solidFill>
            </a:rPr>
            <a:t> early shift starts before 6:00</a:t>
          </a:r>
          <a:r>
            <a:rPr lang="en-US" sz="1400" kern="1200">
              <a:solidFill>
                <a:srgbClr val="4478A8"/>
              </a:solidFill>
            </a:rPr>
            <a:t>am </a:t>
          </a:r>
          <a:r>
            <a:rPr lang="en-GB" sz="1400" kern="1200">
              <a:solidFill>
                <a:srgbClr val="4478A8"/>
              </a:solidFill>
            </a:rPr>
            <a:t>forward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Limit the number of successive early starts before 7:00</a:t>
          </a:r>
          <a:r>
            <a:rPr lang="en-US" sz="1400" kern="1200">
              <a:solidFill>
                <a:srgbClr val="4478A8"/>
              </a:solidFill>
            </a:rPr>
            <a:t>am</a:t>
          </a:r>
          <a:endParaRPr lang="en-GB" sz="1400" kern="1200">
            <a:solidFill>
              <a:srgbClr val="4478A8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Shifts involving early start should be shorter to counter fatigue later in shift</a:t>
          </a:r>
        </a:p>
      </dsp:txBody>
      <dsp:txXfrm>
        <a:off x="2070754" y="703212"/>
        <a:ext cx="1812303" cy="2462264"/>
      </dsp:txXfrm>
    </dsp:sp>
    <dsp:sp modelId="{D7B63110-9ECC-4919-B08C-51ABA489B85A}">
      <dsp:nvSpPr>
        <dsp:cNvPr id="0" name=""/>
        <dsp:cNvSpPr/>
      </dsp:nvSpPr>
      <dsp:spPr>
        <a:xfrm>
          <a:off x="4136780" y="40812"/>
          <a:ext cx="1812303" cy="662400"/>
        </a:xfrm>
        <a:prstGeom prst="rect">
          <a:avLst/>
        </a:prstGeom>
        <a:solidFill>
          <a:srgbClr val="4478A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Shift length</a:t>
          </a:r>
        </a:p>
      </dsp:txBody>
      <dsp:txXfrm>
        <a:off x="4136780" y="40812"/>
        <a:ext cx="1812303" cy="662400"/>
      </dsp:txXfrm>
    </dsp:sp>
    <dsp:sp modelId="{34BF9B63-F485-4AA6-BA35-AAFDF8156C90}">
      <dsp:nvSpPr>
        <dsp:cNvPr id="0" name=""/>
        <dsp:cNvSpPr/>
      </dsp:nvSpPr>
      <dsp:spPr>
        <a:xfrm>
          <a:off x="4136780" y="703212"/>
          <a:ext cx="1812303" cy="2462264"/>
        </a:xfrm>
        <a:prstGeom prst="rect">
          <a:avLst/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If 12-hour shift, then no overtime worked in addition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Avoid long working hours </a:t>
          </a:r>
          <a:r>
            <a:rPr lang="en-US" sz="1400" kern="1200">
              <a:solidFill>
                <a:srgbClr val="4478A8"/>
              </a:solidFill>
            </a:rPr>
            <a:t>(</a:t>
          </a:r>
          <a:r>
            <a:rPr lang="en-GB" sz="1400" kern="1200">
              <a:solidFill>
                <a:srgbClr val="4478A8"/>
              </a:solidFill>
            </a:rPr>
            <a:t>more than 50 hours per week</a:t>
          </a:r>
          <a:r>
            <a:rPr lang="en-US" sz="1400" kern="1200">
              <a:solidFill>
                <a:srgbClr val="4478A8"/>
              </a:solidFill>
            </a:rPr>
            <a:t>)</a:t>
          </a:r>
          <a:endParaRPr lang="en-GB" sz="1400" kern="1200">
            <a:solidFill>
              <a:srgbClr val="4478A8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Avoid back to backs with 12-hour shifts</a:t>
          </a:r>
        </a:p>
      </dsp:txBody>
      <dsp:txXfrm>
        <a:off x="4136780" y="703212"/>
        <a:ext cx="1812303" cy="2462264"/>
      </dsp:txXfrm>
    </dsp:sp>
    <dsp:sp modelId="{F77FDB3A-3223-45FE-8E22-86F633A29AE1}">
      <dsp:nvSpPr>
        <dsp:cNvPr id="0" name=""/>
        <dsp:cNvSpPr/>
      </dsp:nvSpPr>
      <dsp:spPr>
        <a:xfrm>
          <a:off x="6202806" y="40812"/>
          <a:ext cx="1812303" cy="662400"/>
        </a:xfrm>
        <a:prstGeom prst="rect">
          <a:avLst/>
        </a:prstGeom>
        <a:solidFill>
          <a:srgbClr val="4478A8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Rest periods</a:t>
          </a:r>
        </a:p>
      </dsp:txBody>
      <dsp:txXfrm>
        <a:off x="6202806" y="40812"/>
        <a:ext cx="1812303" cy="662400"/>
      </dsp:txXfrm>
    </dsp:sp>
    <dsp:sp modelId="{D1BD4420-B856-42FC-9995-399708E59DD6}">
      <dsp:nvSpPr>
        <dsp:cNvPr id="0" name=""/>
        <dsp:cNvSpPr/>
      </dsp:nvSpPr>
      <dsp:spPr>
        <a:xfrm>
          <a:off x="6202806" y="703212"/>
          <a:ext cx="1812303" cy="2462264"/>
        </a:xfrm>
        <a:prstGeom prst="rect">
          <a:avLst/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Allow minimum of 11 hours between shifts and avoid quick return of eight hours if possible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4478A8"/>
              </a:solidFill>
            </a:rPr>
            <a:t>Plan opportunities for weekend off, advisably every three weeks</a:t>
          </a:r>
        </a:p>
      </dsp:txBody>
      <dsp:txXfrm>
        <a:off x="6202806" y="703212"/>
        <a:ext cx="1812303" cy="2462264"/>
      </dsp:txXfrm>
    </dsp:sp>
    <dsp:sp modelId="{53B5BE27-344C-44C2-892D-D8D6BA958583}">
      <dsp:nvSpPr>
        <dsp:cNvPr id="0" name=""/>
        <dsp:cNvSpPr/>
      </dsp:nvSpPr>
      <dsp:spPr>
        <a:xfrm>
          <a:off x="8268833" y="40812"/>
          <a:ext cx="1812303" cy="662400"/>
        </a:xfrm>
        <a:prstGeom prst="rect">
          <a:avLst/>
        </a:prstGeom>
        <a:solidFill>
          <a:srgbClr val="4478A8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 Rotation</a:t>
          </a:r>
        </a:p>
      </dsp:txBody>
      <dsp:txXfrm>
        <a:off x="8268833" y="40812"/>
        <a:ext cx="1812303" cy="662400"/>
      </dsp:txXfrm>
    </dsp:sp>
    <dsp:sp modelId="{1E126CCE-C6D4-4B7F-902D-143E9998F44A}">
      <dsp:nvSpPr>
        <dsp:cNvPr id="0" name=""/>
        <dsp:cNvSpPr/>
      </dsp:nvSpPr>
      <dsp:spPr>
        <a:xfrm>
          <a:off x="8268833" y="714292"/>
          <a:ext cx="1812303" cy="2462264"/>
        </a:xfrm>
        <a:prstGeom prst="rect">
          <a:avLst/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rgbClr val="4478A8"/>
              </a:solidFill>
            </a:rPr>
            <a:t>Rotate </a:t>
          </a:r>
          <a:r>
            <a:rPr lang="en-GB" sz="1600" kern="1200" err="1">
              <a:solidFill>
                <a:srgbClr val="4478A8"/>
              </a:solidFill>
            </a:rPr>
            <a:t>shi</a:t>
          </a:r>
          <a:r>
            <a:rPr lang="en-US" sz="1600" kern="1200">
              <a:solidFill>
                <a:srgbClr val="4478A8"/>
              </a:solidFill>
            </a:rPr>
            <a:t>ft</a:t>
          </a:r>
          <a:r>
            <a:rPr lang="en-GB" sz="1600" kern="1200">
              <a:solidFill>
                <a:srgbClr val="4478A8"/>
              </a:solidFill>
            </a:rPr>
            <a:t>s quickly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rgbClr val="4478A8"/>
              </a:solidFill>
            </a:rPr>
            <a:t>Use forward rotations </a:t>
          </a:r>
          <a:endParaRPr lang="en-GB" sz="1600" kern="1200">
            <a:solidFill>
              <a:srgbClr val="4478A8"/>
            </a:solidFill>
          </a:endParaRPr>
        </a:p>
      </dsp:txBody>
      <dsp:txXfrm>
        <a:off x="8268833" y="714292"/>
        <a:ext cx="1812303" cy="2462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24D52-2A89-4352-A200-EA69A6C12583}">
      <dsp:nvSpPr>
        <dsp:cNvPr id="0" name=""/>
        <dsp:cNvSpPr/>
      </dsp:nvSpPr>
      <dsp:spPr>
        <a:xfrm>
          <a:off x="425229" y="1492753"/>
          <a:ext cx="761748" cy="761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0AE48-469E-4B39-822B-CBC92CA67FCB}">
      <dsp:nvSpPr>
        <dsp:cNvPr id="0" name=""/>
        <dsp:cNvSpPr/>
      </dsp:nvSpPr>
      <dsp:spPr>
        <a:xfrm>
          <a:off x="0" y="2320380"/>
          <a:ext cx="1692773" cy="43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it clear why fatigue and related incidents should be reported?  </a:t>
          </a:r>
          <a:endParaRPr lang="en-GB" sz="1400" b="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20380"/>
        <a:ext cx="1692773" cy="439751"/>
      </dsp:txXfrm>
    </dsp:sp>
    <dsp:sp modelId="{78F6E13B-61E3-46F5-995C-A0108025F3F0}">
      <dsp:nvSpPr>
        <dsp:cNvPr id="0" name=""/>
        <dsp:cNvSpPr/>
      </dsp:nvSpPr>
      <dsp:spPr>
        <a:xfrm>
          <a:off x="2433731" y="1537528"/>
          <a:ext cx="761748" cy="761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8FFA3-1B0A-4D8A-8C1B-A575970DD91A}">
      <dsp:nvSpPr>
        <dsp:cNvPr id="0" name=""/>
        <dsp:cNvSpPr/>
      </dsp:nvSpPr>
      <dsp:spPr>
        <a:xfrm>
          <a:off x="2018140" y="2320380"/>
          <a:ext cx="1692773" cy="43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reporting quick and easy? </a:t>
          </a:r>
        </a:p>
      </dsp:txBody>
      <dsp:txXfrm>
        <a:off x="2018140" y="2320380"/>
        <a:ext cx="1692773" cy="439751"/>
      </dsp:txXfrm>
    </dsp:sp>
    <dsp:sp modelId="{B450AA80-4ACB-4606-BB07-4D3760DA2232}">
      <dsp:nvSpPr>
        <dsp:cNvPr id="0" name=""/>
        <dsp:cNvSpPr/>
      </dsp:nvSpPr>
      <dsp:spPr>
        <a:xfrm>
          <a:off x="4647118" y="1537528"/>
          <a:ext cx="761748" cy="761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7FFE-AFA9-4204-8617-E75A57803A3D}">
      <dsp:nvSpPr>
        <dsp:cNvPr id="0" name=""/>
        <dsp:cNvSpPr/>
      </dsp:nvSpPr>
      <dsp:spPr>
        <a:xfrm>
          <a:off x="3980369" y="2353278"/>
          <a:ext cx="2095247" cy="43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Are the consequences of reporting shared and carried out in practice?</a:t>
          </a:r>
        </a:p>
      </dsp:txBody>
      <dsp:txXfrm>
        <a:off x="3980369" y="2353278"/>
        <a:ext cx="2095247" cy="439751"/>
      </dsp:txXfrm>
    </dsp:sp>
    <dsp:sp modelId="{5F0A3347-5420-4C19-9D24-B3F27242B39C}">
      <dsp:nvSpPr>
        <dsp:cNvPr id="0" name=""/>
        <dsp:cNvSpPr/>
      </dsp:nvSpPr>
      <dsp:spPr>
        <a:xfrm>
          <a:off x="6826616" y="1568585"/>
          <a:ext cx="761748" cy="761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4944A-1349-4605-94A5-A3FA4B8294C3}">
      <dsp:nvSpPr>
        <dsp:cNvPr id="0" name=""/>
        <dsp:cNvSpPr/>
      </dsp:nvSpPr>
      <dsp:spPr>
        <a:xfrm>
          <a:off x="6382753" y="2320380"/>
          <a:ext cx="1692773" cy="43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Are staff consulting about any potential actions being introduced to manage fatigue?</a:t>
          </a:r>
        </a:p>
      </dsp:txBody>
      <dsp:txXfrm>
        <a:off x="6382753" y="2320380"/>
        <a:ext cx="1692773" cy="439751"/>
      </dsp:txXfrm>
    </dsp:sp>
    <dsp:sp modelId="{2F3B09E5-86B1-4C48-B65C-637996A5204C}">
      <dsp:nvSpPr>
        <dsp:cNvPr id="0" name=""/>
        <dsp:cNvSpPr/>
      </dsp:nvSpPr>
      <dsp:spPr>
        <a:xfrm>
          <a:off x="8705560" y="1415097"/>
          <a:ext cx="761748" cy="761748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C1D1B-CEB6-4A15-8312-4251D6522AA3}">
      <dsp:nvSpPr>
        <dsp:cNvPr id="0" name=""/>
        <dsp:cNvSpPr/>
      </dsp:nvSpPr>
      <dsp:spPr>
        <a:xfrm>
          <a:off x="8212793" y="2280333"/>
          <a:ext cx="1692773" cy="252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Is feedback shared about the implementation of any controls of mitigating actions that follow fatigue reporting?</a:t>
          </a:r>
          <a:endParaRPr lang="en-US" sz="1400" b="1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2793" y="2280333"/>
        <a:ext cx="1692773" cy="2520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EE06B-E016-4694-BB51-E339F1929847}">
      <dsp:nvSpPr>
        <dsp:cNvPr id="0" name=""/>
        <dsp:cNvSpPr/>
      </dsp:nvSpPr>
      <dsp:spPr>
        <a:xfrm>
          <a:off x="1423741" y="2858693"/>
          <a:ext cx="113632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50B42-D948-47EA-9399-6612B9CF4A07}">
      <dsp:nvSpPr>
        <dsp:cNvPr id="0" name=""/>
        <dsp:cNvSpPr/>
      </dsp:nvSpPr>
      <dsp:spPr>
        <a:xfrm>
          <a:off x="2628250" y="2762431"/>
          <a:ext cx="130677" cy="24758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CC1A0-4B3D-48C0-828F-4904E35E1765}">
      <dsp:nvSpPr>
        <dsp:cNvPr id="0" name=""/>
        <dsp:cNvSpPr/>
      </dsp:nvSpPr>
      <dsp:spPr>
        <a:xfrm>
          <a:off x="676642" y="2253672"/>
          <a:ext cx="1210114" cy="1210114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59" tIns="46959" rIns="46959" bIns="46959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1</a:t>
          </a:r>
        </a:p>
      </dsp:txBody>
      <dsp:txXfrm>
        <a:off x="853859" y="2430889"/>
        <a:ext cx="855680" cy="855680"/>
      </dsp:txXfrm>
    </dsp:sp>
    <dsp:sp modelId="{AAA8B147-6A6F-4326-8140-8AA6852CAE74}">
      <dsp:nvSpPr>
        <dsp:cNvPr id="0" name=""/>
        <dsp:cNvSpPr/>
      </dsp:nvSpPr>
      <dsp:spPr>
        <a:xfrm>
          <a:off x="3328" y="3629358"/>
          <a:ext cx="255674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79" tIns="165100" rIns="201679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/>
              <a:cs typeface="Arial"/>
            </a:rPr>
            <a:t>Identification of fatigue related hazards:</a:t>
          </a:r>
          <a:endParaRPr lang="en-US" sz="1200" kern="1200">
            <a:solidFill>
              <a:srgbClr val="4478A8"/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/>
              <a:cs typeface="Arial"/>
            </a:rPr>
            <a:t>What in our workplace causes fatigue?</a:t>
          </a:r>
        </a:p>
      </dsp:txBody>
      <dsp:txXfrm>
        <a:off x="3328" y="4022478"/>
        <a:ext cx="2556742" cy="1572480"/>
      </dsp:txXfrm>
    </dsp:sp>
    <dsp:sp modelId="{316B764A-3DD5-480C-A502-83B1C8C821EB}">
      <dsp:nvSpPr>
        <dsp:cNvPr id="0" name=""/>
        <dsp:cNvSpPr/>
      </dsp:nvSpPr>
      <dsp:spPr>
        <a:xfrm>
          <a:off x="2844153" y="2858793"/>
          <a:ext cx="257941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DD759-23FA-4B0C-8659-3E34F943F8B2}">
      <dsp:nvSpPr>
        <dsp:cNvPr id="0" name=""/>
        <dsp:cNvSpPr/>
      </dsp:nvSpPr>
      <dsp:spPr>
        <a:xfrm>
          <a:off x="5492350" y="2762515"/>
          <a:ext cx="131836" cy="24766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5D00-B5B8-4828-B7EB-567A113FA607}">
      <dsp:nvSpPr>
        <dsp:cNvPr id="0" name=""/>
        <dsp:cNvSpPr/>
      </dsp:nvSpPr>
      <dsp:spPr>
        <a:xfrm>
          <a:off x="3528802" y="2253771"/>
          <a:ext cx="1210114" cy="1210114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59" tIns="46959" rIns="46959" bIns="46959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2</a:t>
          </a:r>
        </a:p>
      </dsp:txBody>
      <dsp:txXfrm>
        <a:off x="3706019" y="2430988"/>
        <a:ext cx="855680" cy="855680"/>
      </dsp:txXfrm>
    </dsp:sp>
    <dsp:sp modelId="{06D8264E-A5B3-41C0-B398-37E99E7E07DC}">
      <dsp:nvSpPr>
        <dsp:cNvPr id="0" name=""/>
        <dsp:cNvSpPr/>
      </dsp:nvSpPr>
      <dsp:spPr>
        <a:xfrm>
          <a:off x="2844285" y="3629585"/>
          <a:ext cx="26411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59" tIns="165100" rIns="208359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/>
              <a:cs typeface="Arial"/>
            </a:rPr>
            <a:t>Implement controls of the risks (causes) as far as reasonably practicable: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/>
              <a:cs typeface="Arial"/>
            </a:rPr>
            <a:t>clear attempts to provide reasonable controls that effectively minimize exposure to the risks</a:t>
          </a:r>
        </a:p>
      </dsp:txBody>
      <dsp:txXfrm>
        <a:off x="2844285" y="4022705"/>
        <a:ext cx="2641168" cy="1572480"/>
      </dsp:txXfrm>
    </dsp:sp>
    <dsp:sp modelId="{6611CB87-08AB-4BBC-93E2-E80950C58A9F}">
      <dsp:nvSpPr>
        <dsp:cNvPr id="0" name=""/>
        <dsp:cNvSpPr/>
      </dsp:nvSpPr>
      <dsp:spPr>
        <a:xfrm>
          <a:off x="5779078" y="2858793"/>
          <a:ext cx="255674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A8785-D0B0-4C78-AFFB-117C61843311}">
      <dsp:nvSpPr>
        <dsp:cNvPr id="0" name=""/>
        <dsp:cNvSpPr/>
      </dsp:nvSpPr>
      <dsp:spPr>
        <a:xfrm>
          <a:off x="8404000" y="2762515"/>
          <a:ext cx="130677" cy="24766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F0736-E506-4608-A43C-6BB5E8567F02}">
      <dsp:nvSpPr>
        <dsp:cNvPr id="0" name=""/>
        <dsp:cNvSpPr/>
      </dsp:nvSpPr>
      <dsp:spPr>
        <a:xfrm>
          <a:off x="6452392" y="2253771"/>
          <a:ext cx="1210114" cy="1210114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59" tIns="46959" rIns="46959" bIns="46959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3</a:t>
          </a:r>
        </a:p>
      </dsp:txBody>
      <dsp:txXfrm>
        <a:off x="6629609" y="2430988"/>
        <a:ext cx="855680" cy="855680"/>
      </dsp:txXfrm>
    </dsp:sp>
    <dsp:sp modelId="{D460C58D-807E-4EB1-8E48-1094ABC74074}">
      <dsp:nvSpPr>
        <dsp:cNvPr id="0" name=""/>
        <dsp:cNvSpPr/>
      </dsp:nvSpPr>
      <dsp:spPr>
        <a:xfrm>
          <a:off x="5779078" y="3629585"/>
          <a:ext cx="255674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79" tIns="165100" rIns="201679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/>
              <a:cs typeface="Arial"/>
            </a:rPr>
            <a:t>Explore the range of possible consequences of being fatigued:</a:t>
          </a:r>
          <a:endParaRPr lang="en-US" sz="1200" kern="1200">
            <a:solidFill>
              <a:srgbClr val="4478A8"/>
            </a:solidFill>
            <a:latin typeface="Arial"/>
            <a:cs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/>
              <a:cs typeface="Arial"/>
            </a:rPr>
            <a:t>Consider the full range of consequences of being fatigued</a:t>
          </a:r>
        </a:p>
      </dsp:txBody>
      <dsp:txXfrm>
        <a:off x="5779078" y="4022705"/>
        <a:ext cx="2556742" cy="1572480"/>
      </dsp:txXfrm>
    </dsp:sp>
    <dsp:sp modelId="{D6690377-D56D-4C2E-BB95-90C34293540C}">
      <dsp:nvSpPr>
        <dsp:cNvPr id="0" name=""/>
        <dsp:cNvSpPr/>
      </dsp:nvSpPr>
      <dsp:spPr>
        <a:xfrm>
          <a:off x="8619903" y="2858793"/>
          <a:ext cx="127837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F7ECA-D0FE-481D-AD7B-D7081B893BA1}">
      <dsp:nvSpPr>
        <dsp:cNvPr id="0" name=""/>
        <dsp:cNvSpPr/>
      </dsp:nvSpPr>
      <dsp:spPr>
        <a:xfrm>
          <a:off x="9293217" y="2253771"/>
          <a:ext cx="1210114" cy="1210114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59" tIns="46959" rIns="46959" bIns="46959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4</a:t>
          </a:r>
        </a:p>
      </dsp:txBody>
      <dsp:txXfrm>
        <a:off x="9470434" y="2430988"/>
        <a:ext cx="855680" cy="855680"/>
      </dsp:txXfrm>
    </dsp:sp>
    <dsp:sp modelId="{C64CD43B-9DAC-432D-85D9-97BF6E2E2533}">
      <dsp:nvSpPr>
        <dsp:cNvPr id="0" name=""/>
        <dsp:cNvSpPr/>
      </dsp:nvSpPr>
      <dsp:spPr>
        <a:xfrm>
          <a:off x="8619903" y="3629585"/>
          <a:ext cx="255674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4E9F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79" tIns="165100" rIns="201679" bIns="16510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4478A8"/>
              </a:solidFill>
              <a:latin typeface="Arial"/>
              <a:cs typeface="Arial"/>
            </a:rPr>
            <a:t>Implement mitigations where possible </a:t>
          </a:r>
          <a:endParaRPr lang="en-US" sz="1200" kern="1200">
            <a:solidFill>
              <a:srgbClr val="4478A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4478A8"/>
              </a:solidFill>
              <a:latin typeface="Arial"/>
              <a:cs typeface="Arial"/>
            </a:rPr>
            <a:t>Try to mitigate the effects of fatigue where possible </a:t>
          </a:r>
        </a:p>
      </dsp:txBody>
      <dsp:txXfrm>
        <a:off x="8619903" y="4022705"/>
        <a:ext cx="2556742" cy="1572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C1B8-E3CB-4D7F-B69D-18012809B864}">
      <dsp:nvSpPr>
        <dsp:cNvPr id="0" name=""/>
        <dsp:cNvSpPr/>
      </dsp:nvSpPr>
      <dsp:spPr>
        <a:xfrm>
          <a:off x="9209" y="706301"/>
          <a:ext cx="1753188" cy="876594"/>
        </a:xfrm>
        <a:prstGeom prst="roundRect">
          <a:avLst>
            <a:gd name="adj" fmla="val 10000"/>
          </a:avLst>
        </a:prstGeom>
        <a:solidFill>
          <a:srgbClr val="4478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Duty of Every Employee:</a:t>
          </a:r>
        </a:p>
      </dsp:txBody>
      <dsp:txXfrm>
        <a:off x="34884" y="731976"/>
        <a:ext cx="1701838" cy="825244"/>
      </dsp:txXfrm>
    </dsp:sp>
    <dsp:sp modelId="{8CEA5917-5622-4D88-925F-5F9FB58398DE}">
      <dsp:nvSpPr>
        <dsp:cNvPr id="0" name=""/>
        <dsp:cNvSpPr/>
      </dsp:nvSpPr>
      <dsp:spPr>
        <a:xfrm>
          <a:off x="1762398" y="1110135"/>
          <a:ext cx="701275" cy="68926"/>
        </a:xfrm>
        <a:custGeom>
          <a:avLst/>
          <a:gdLst/>
          <a:ahLst/>
          <a:cxnLst/>
          <a:rect l="0" t="0" r="0" b="0"/>
          <a:pathLst>
            <a:path>
              <a:moveTo>
                <a:pt x="0" y="34463"/>
              </a:moveTo>
              <a:lnTo>
                <a:pt x="701275" y="344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5504" y="1127067"/>
        <a:ext cx="35063" cy="35063"/>
      </dsp:txXfrm>
    </dsp:sp>
    <dsp:sp modelId="{B7441B00-B1C3-4795-A2ED-63CF4179DCF1}">
      <dsp:nvSpPr>
        <dsp:cNvPr id="0" name=""/>
        <dsp:cNvSpPr/>
      </dsp:nvSpPr>
      <dsp:spPr>
        <a:xfrm>
          <a:off x="2463674" y="262368"/>
          <a:ext cx="8310939" cy="1764461"/>
        </a:xfrm>
        <a:prstGeom prst="roundRect">
          <a:avLst>
            <a:gd name="adj" fmla="val 10000"/>
          </a:avLst>
        </a:prstGeom>
        <a:solidFill>
          <a:srgbClr val="E4E9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To take reasonable care for their health and safety, as well as the well-being of others who may be affected by their actions or inactions while at work.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terms of fatigue management, this would include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6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arriving to work </a:t>
          </a: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a fit and well rested state to undertake your work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6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meaningful engagement </a:t>
          </a: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in both fatigue training and dynamic fatigue risk assessment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600" b="1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concerns </a:t>
          </a:r>
          <a:r>
            <a:rPr lang="en-US" sz="1600" b="0" kern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rPr>
            <a:t>about your own fitness for work </a:t>
          </a:r>
        </a:p>
      </dsp:txBody>
      <dsp:txXfrm>
        <a:off x="2515353" y="314047"/>
        <a:ext cx="8207581" cy="1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D1722-54BF-4AFA-B08E-216ED6E8D80B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58C1-D36C-4F04-A3E3-0D91279BB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9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og.org/assets/documents/WEB-Guidance-on-managing-fatigue-16.04.14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67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Summarise</a:t>
            </a:r>
            <a:r>
              <a:rPr lang="en-US">
                <a:ea typeface="Calibri"/>
                <a:cs typeface="Calibri"/>
              </a:rPr>
              <a:t> sally then </a:t>
            </a:r>
            <a:r>
              <a:rPr lang="en-US" err="1">
                <a:ea typeface="Calibri"/>
                <a:cs typeface="Calibri"/>
              </a:rPr>
              <a:t>deeta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3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Pause video here to ….. shorted information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8236-5E13-48BF-BFCB-205F2F6B9F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5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6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246D-265C-CA3A-9568-9676493E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E3E60-DE3A-7C16-3627-3BF1FA37C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612C9-60AC-5077-05A5-BA05C8CD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hlinkClick r:id="rId3"/>
              </a:rPr>
              <a:t>WEB-Guidance-on-managing-fatigue-16.04.14.pdf (hpog.org)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8C99-D664-4FE6-B80F-6C449CC31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9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8236-5E13-48BF-BFCB-205F2F6B9F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13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8236-5E13-48BF-BFCB-205F2F6B9F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40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67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5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ea typeface="Calibri"/>
                <a:cs typeface="Calibri"/>
              </a:rPr>
              <a:t>Relecting</a:t>
            </a:r>
            <a:r>
              <a:rPr lang="en-GB" dirty="0">
                <a:ea typeface="Calibri"/>
                <a:cs typeface="Calibri"/>
              </a:rPr>
              <a:t> on previous exercise, discuss options for reporting in your company.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0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478A8"/>
                </a:solidFill>
                <a:latin typeface="Arial"/>
                <a:ea typeface="Calibri" panose="020F0502020204030204"/>
                <a:cs typeface="Arial"/>
              </a:rPr>
              <a:t>This is fairly complex and a little dry, but focus on the orange text in each box as this is the main contribution of each aspect of this legislation/regulation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solidFill>
                <a:srgbClr val="4478A8"/>
              </a:solidFill>
              <a:latin typeface="Arial"/>
              <a:ea typeface="Calibri" panose="020F0502020204030204"/>
              <a:cs typeface="Arial"/>
            </a:endParaRP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5821-D5D4-7D5C-E781-2CD2FE52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10089-E030-E53B-0622-F0B4A03F8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39225-DA14-90F5-E0AD-25B90A9BB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B05D-50A5-EF63-2984-D4992315B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55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5821-D5D4-7D5C-E781-2CD2FE52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10089-E030-E53B-0622-F0B4A03F8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39225-DA14-90F5-E0AD-25B90A9BB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B05D-50A5-EF63-2984-D4992315B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19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1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72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46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8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5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2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0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246D-265C-CA3A-9568-9676493E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E3E60-DE3A-7C16-3627-3BF1FA37C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612C9-60AC-5077-05A5-BA05C8CD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8C99-D664-4FE6-B80F-6C449CC31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246D-265C-CA3A-9568-9676493E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E3E60-DE3A-7C16-3627-3BF1FA37C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612C9-60AC-5077-05A5-BA05C8CD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4478A8"/>
                </a:solidFill>
              </a:rPr>
              <a:t>A further key area for developing a clear policy is the rules and restrictions on working hours.  Working at night is never ideal but is necessary in your industry.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4478A8"/>
                </a:solidFill>
              </a:rPr>
              <a:t>Nonetheless, it is vital that companies put restrictions on working hours to protect your health and safety.  </a:t>
            </a:r>
            <a:endParaRPr lang="en-US" dirty="0">
              <a:solidFill>
                <a:srgbClr val="4478A8"/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4478A8"/>
                </a:solidFill>
              </a:rPr>
              <a:t>Although all companies and regions have their own challenges around resourcing during non-optimal hours, there are a few design considerations that should be taken account of (HSE guidance on managing fatigue):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8C99-D664-4FE6-B80F-6C449CC31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6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246D-265C-CA3A-9568-9676493E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E3E60-DE3A-7C16-3627-3BF1FA37C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612C9-60AC-5077-05A5-BA05C8CD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8C99-D664-4FE6-B80F-6C449CC31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58C1-D36C-4F04-A3E3-0D91279BB3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1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E3D7-FEEC-4893-BC0F-199B2C068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A3313-51A6-4BF8-A349-F27B1C7ED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75E0-8572-4F56-A3D9-BE40176B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DF2A-CAC9-4D76-8886-46037050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CEFA2-1324-46BC-A8F9-F59DB69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9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E628-9B76-478D-B7F8-39265B33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31762-F851-4662-8836-08BEEFAD1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6B7DB-BC68-4355-8980-EAA1845C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0D543-BC40-40C6-BEA5-6B99DF3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DD67E-F10B-42E1-BD85-E8ABCA61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F36D5-651D-409B-9FCD-C8654465B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E8314-703C-465A-AB91-6E57148F3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7997-8918-410D-9A0F-9A0131D0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A427-8823-4E76-9FD4-A256CE02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B1F0-EC91-4F90-AB52-19B98D68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2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4150-3974-4073-99E2-17430BB7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D2FA-85C2-4E71-88E2-58BDF164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C63D-790A-4DE1-A685-29E0A3BF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23A0-0C3F-4B0A-AC09-0C199AC9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B708-C54C-41E2-BC44-C0281ACB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0E70-6E94-4860-92FC-D594EDC6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828CA-788A-4909-B948-F1EE026A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0ABA-8778-4079-8B33-F90899AC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03D4-D4FB-4C1E-A98B-33FD787A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F5C6-DC4D-48FA-92FF-154FB3A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1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97F1-A084-4206-9953-C64CF620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2EA9-9BBE-4DFA-B5EC-44A38A07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EECF5-C5F4-406D-8E6D-52A41EE2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941D1-2D09-4029-BA37-1FB20D85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A66B2-AE3B-443F-B6B7-E785611C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B3F1F-0DB4-42A8-908A-E929210C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CFCE-FD91-47A7-9142-442FD2F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67D28-0277-45EE-BCA7-FF0D5A137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8691-4CB2-4958-9951-61F2BCD5D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7D322-D0B0-41DF-A532-34F286038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B78F9-F98E-4B35-9867-BB6378153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B2307-2D9B-44A0-99C7-E7A27042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08337-155E-4DEC-9BEB-2A62E852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60F57-5C7B-4BEC-BDC1-DCCEFEAE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18AA-8B2F-4FCA-BF59-E6DD32A5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BF953-8DEB-4E5F-8A4E-F6EC75D8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E21F4-F3D1-47E5-AA20-384CAFA7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A7639-B915-455B-82F8-8145702B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2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F5F87-E4C7-4C7A-84AA-7C4D0C7D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7F625-0166-4568-BA77-2D15520F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F9B02-C350-4541-95E6-5A7E775D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3994-654D-4E81-A76D-4425B445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0324-914B-499A-A306-652C2010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38D46-380D-48E8-AA34-9B62E6D7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89414-A21D-4165-A635-366F2EF6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BAD28-7430-436E-ACF4-50B823D6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9F1C7-622F-4FA6-98B7-97DFDE1B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1612-86F3-4C07-9624-B8405F4C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9CFDB-23AE-4A1F-842C-351E8689A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E339-D8B3-4DF5-B98E-CEF40833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C3052-89D0-49DA-908A-972DCD06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ED374-C04E-4D2B-A806-98762355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2B36E-3E7E-45CC-89F4-2A89864D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9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EA11B-62B4-4714-B309-C3C89663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BA17-C64B-4565-87D4-AA2ED901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98C5B-D10E-4BCF-955F-A6C1A041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8299-5F8A-4DCC-95CA-70327F629CE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6821-E54B-4849-A209-AF3D7C86C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3754-525E-4CB4-B0F5-5C7D0C4DA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BB5A-EBF4-4FED-9291-B5E431F0C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9.png"/><Relationship Id="rId10" Type="http://schemas.microsoft.com/office/2007/relationships/diagramDrawing" Target="../diagrams/drawing9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9.png"/><Relationship Id="rId10" Type="http://schemas.microsoft.com/office/2007/relationships/diagramDrawing" Target="../diagrams/drawing10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humanfactors/topics/fatigue.ht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hyperlink" Target="https://www.ncbi.nlm.nih.gov/pmc/articles/PMC880633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og.org/assets/documents/WEB-Guidance-on-managing-fatigue-16.04.14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manfactors@hull.ac.uk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DBB784-CF9C-62A4-8F27-F5DDAA7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37" y="1159974"/>
            <a:ext cx="7138188" cy="39809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392799-9150-4A26-89BF-4B2C4C75FB5F}"/>
              </a:ext>
            </a:extLst>
          </p:cNvPr>
          <p:cNvSpPr txBox="1">
            <a:spLocks/>
          </p:cNvSpPr>
          <p:nvPr/>
        </p:nvSpPr>
        <p:spPr>
          <a:xfrm>
            <a:off x="390759" y="523451"/>
            <a:ext cx="4353078" cy="466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dirty="0">
                <a:solidFill>
                  <a:srgbClr val="4478A8"/>
                </a:solidFill>
                <a:latin typeface="Arial"/>
                <a:cs typeface="Arial"/>
              </a:rPr>
              <a:t>Introduction to Work-Related Fatigue</a:t>
            </a:r>
            <a:br>
              <a:rPr lang="en-US" sz="3200" dirty="0"/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3200" b="1" i="0" u="none" strike="noStrike" dirty="0">
                <a:solidFill>
                  <a:srgbClr val="ED7D31"/>
                </a:solidFill>
                <a:effectLst/>
                <a:latin typeface="Arial"/>
                <a:ea typeface="Calibri Light"/>
                <a:cs typeface="Arial"/>
              </a:rPr>
              <a:t>Unit 5:</a:t>
            </a:r>
            <a:r>
              <a:rPr lang="en-US" sz="3200" b="1" dirty="0">
                <a:solidFill>
                  <a:srgbClr val="ED7D31"/>
                </a:solidFill>
                <a:latin typeface="Arial"/>
                <a:ea typeface="Calibri Light"/>
                <a:cs typeface="Arial"/>
              </a:rPr>
              <a:t> </a:t>
            </a:r>
          </a:p>
          <a:p>
            <a:pPr algn="l">
              <a:spcAft>
                <a:spcPts val="600"/>
              </a:spcAft>
            </a:pPr>
            <a:r>
              <a:rPr lang="en-US" sz="3200" b="0" i="0" u="none" strike="noStrike" dirty="0">
                <a:solidFill>
                  <a:srgbClr val="ED7D31"/>
                </a:solidFill>
                <a:effectLst/>
                <a:latin typeface="Arial"/>
                <a:ea typeface="Calibri Light"/>
                <a:cs typeface="Arial"/>
              </a:rPr>
              <a:t>Understanding </a:t>
            </a:r>
            <a:r>
              <a:rPr lang="en-US" sz="3200" dirty="0">
                <a:solidFill>
                  <a:srgbClr val="ED7D31"/>
                </a:solidFill>
                <a:latin typeface="Arial"/>
                <a:ea typeface="Calibri Light"/>
                <a:cs typeface="Arial"/>
              </a:rPr>
              <a:t>rights, r</a:t>
            </a:r>
            <a:r>
              <a:rPr lang="en-US" sz="3200" b="0" i="0" u="none" strike="noStrike" dirty="0">
                <a:solidFill>
                  <a:srgbClr val="ED7D31"/>
                </a:solidFill>
                <a:effectLst/>
                <a:latin typeface="Arial"/>
                <a:ea typeface="Calibri Light"/>
                <a:cs typeface="Arial"/>
              </a:rPr>
              <a:t>esponsibilities and best practice in fatigue management.  </a:t>
            </a:r>
            <a:endParaRPr lang="en-US" dirty="0">
              <a:ea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E98EC-3154-494D-80C9-FCA20C9D8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7" y="5731275"/>
            <a:ext cx="3988741" cy="730549"/>
          </a:xfrm>
          <a:prstGeom prst="rect">
            <a:avLst/>
          </a:prstGeom>
        </p:spPr>
      </p:pic>
      <p:pic>
        <p:nvPicPr>
          <p:cNvPr id="1028" name="Picture 4" descr="Member Details | Energy Networks Association">
            <a:extLst>
              <a:ext uri="{FF2B5EF4-FFF2-40B4-BE49-F238E27FC236}">
                <a16:creationId xmlns:a16="http://schemas.microsoft.com/office/drawing/2014/main" id="{F26A129B-5FB7-45AC-A27F-13CB72F7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0889" y="4447"/>
            <a:ext cx="1808843" cy="18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02CDA-03FE-72CE-D7D1-D5AB9F99D05F}"/>
              </a:ext>
            </a:extLst>
          </p:cNvPr>
          <p:cNvSpPr txBox="1"/>
          <p:nvPr/>
        </p:nvSpPr>
        <p:spPr>
          <a:xfrm>
            <a:off x="7448165" y="452675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by:</a:t>
            </a:r>
          </a:p>
          <a:p>
            <a:r>
              <a:rPr lang="en-US" sz="18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Human Factors, University of Hull</a:t>
            </a:r>
          </a:p>
          <a:p>
            <a:endParaRPr lang="en-US" sz="18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Commissioned and supported by:  </a:t>
            </a:r>
          </a:p>
          <a:p>
            <a:r>
              <a:rPr lang="en-US" sz="18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Networks  Association </a:t>
            </a:r>
            <a:endParaRPr lang="en-GB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graphic of a city&#10;&#10;Description automatically generated">
            <a:extLst>
              <a:ext uri="{FF2B5EF4-FFF2-40B4-BE49-F238E27FC236}">
                <a16:creationId xmlns:a16="http://schemas.microsoft.com/office/drawing/2014/main" id="{FADF8F6E-70E8-EE86-D1CA-17667AE90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C504-D8EB-1D9F-98BB-657C9D4B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9E809-8AE5-741A-8000-F1CC9E0E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25E050DC-F550-AA1E-01ED-67976281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9203F-3C66-6868-BFB6-6F59B98D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36" y="1055211"/>
            <a:ext cx="7545875" cy="672201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hours considerations</a:t>
            </a: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80EC9F-D1CE-4A83-6E07-F604BC5279EF}"/>
              </a:ext>
            </a:extLst>
          </p:cNvPr>
          <p:cNvSpPr/>
          <p:nvPr/>
        </p:nvSpPr>
        <p:spPr>
          <a:xfrm>
            <a:off x="605974" y="1681693"/>
            <a:ext cx="5824643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BC4880-0E7F-4556-AFB5-BECA24D8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78A8"/>
                </a:solidFill>
              </a:rPr>
              <a:t>All companies and regions have their own challenges around resourcing during non-optimal hours. However, there are a few design considerations that should be taken account of (HSE guidance on managing fatigue):  </a:t>
            </a:r>
            <a:endParaRPr lang="en-GB" sz="2000">
              <a:solidFill>
                <a:srgbClr val="4478A8"/>
              </a:solidFill>
              <a:ea typeface="Calibri"/>
              <a:cs typeface="Calibri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AE789E-9305-B76C-8F88-7FFBBC11A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511733"/>
              </p:ext>
            </p:extLst>
          </p:nvPr>
        </p:nvGraphicFramePr>
        <p:xfrm>
          <a:off x="1048549" y="2974522"/>
          <a:ext cx="10085865" cy="320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026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C504-D8EB-1D9F-98BB-657C9D4B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9E809-8AE5-741A-8000-F1CC9E0E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25E050DC-F550-AA1E-01ED-67976281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9203F-3C66-6868-BFB6-6F59B98D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960385"/>
            <a:ext cx="7545875" cy="672201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rgbClr val="4478A8"/>
                </a:solidFill>
                <a:latin typeface="Arial"/>
                <a:cs typeface="Arial"/>
              </a:rPr>
              <a:t>Pause for reflection</a:t>
            </a: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80EC9F-D1CE-4A83-6E07-F604BC5279EF}"/>
              </a:ext>
            </a:extLst>
          </p:cNvPr>
          <p:cNvSpPr/>
          <p:nvPr/>
        </p:nvSpPr>
        <p:spPr>
          <a:xfrm flipV="1">
            <a:off x="222421" y="1497260"/>
            <a:ext cx="4239410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BC4880-0E7F-4556-AFB5-BECA24D8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61" y="2115989"/>
            <a:ext cx="10515600" cy="3350682"/>
          </a:xfrm>
          <a:solidFill>
            <a:srgbClr val="E4E9F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4478A8"/>
                </a:solidFill>
                <a:latin typeface="Arial"/>
                <a:cs typeface="Arial"/>
              </a:rPr>
              <a:t>Clearly, the working patterns seen in your industry do not completely align with these ideal recommendations. </a:t>
            </a:r>
            <a:endParaRPr lang="en-US" sz="2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for a moment to consider which aspects of the recommendations you do not (or are not able to) adhere to and think about the impact of these variations on your fatigue.  </a:t>
            </a:r>
            <a:endParaRPr lang="en-US" sz="2000">
              <a:solidFill>
                <a:srgbClr val="4478A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most affected by working nights, early starts, long shifts or inadequate recovery?  </a:t>
            </a:r>
          </a:p>
          <a:p>
            <a:pPr marL="0" indent="0">
              <a:buNone/>
            </a:pPr>
            <a:r>
              <a:rPr lang="en-US" sz="2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 facing these conditions, you should be particularly mindful that you are vulnerable to fatigue. </a:t>
            </a:r>
          </a:p>
          <a:p>
            <a:pPr marL="0" indent="0">
              <a:buNone/>
            </a:pPr>
            <a:endParaRPr lang="en-US" sz="1800">
              <a:solidFill>
                <a:srgbClr val="4478A8"/>
              </a:solidFill>
            </a:endParaRPr>
          </a:p>
          <a:p>
            <a:pPr marL="0" indent="0">
              <a:buNone/>
            </a:pPr>
            <a:endParaRPr lang="en-GB" sz="1800">
              <a:solidFill>
                <a:srgbClr val="447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F933-386D-AC86-87EE-4F2B69B8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B93CB7-EFF2-DE07-04A3-9E23F714C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16" y="4081270"/>
            <a:ext cx="1087707" cy="1428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448E9-13C0-48C0-D0BF-D1C4ABC05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1BF038-B8F1-F7BA-4F0C-8661EA91A1A3}"/>
              </a:ext>
            </a:extLst>
          </p:cNvPr>
          <p:cNvSpPr txBox="1">
            <a:spLocks/>
          </p:cNvSpPr>
          <p:nvPr/>
        </p:nvSpPr>
        <p:spPr>
          <a:xfrm>
            <a:off x="358621" y="1004546"/>
            <a:ext cx="9648000" cy="7574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enough to have good procedures?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Member Details | Energy Networks Association">
            <a:extLst>
              <a:ext uri="{FF2B5EF4-FFF2-40B4-BE49-F238E27FC236}">
                <a16:creationId xmlns:a16="http://schemas.microsoft.com/office/drawing/2014/main" id="{234375FC-FFB7-01C2-55F8-4EC711B1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242211-2D58-4501-1A54-DE65B2D71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5976"/>
            <a:ext cx="2956582" cy="164886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D134D2A-C041-6BDC-983F-AE2D3E30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40" y="4677770"/>
            <a:ext cx="1169672" cy="14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C327A3F-7CBA-31FF-1AC3-CA0B08925CEC}"/>
              </a:ext>
            </a:extLst>
          </p:cNvPr>
          <p:cNvSpPr/>
          <p:nvPr/>
        </p:nvSpPr>
        <p:spPr>
          <a:xfrm flipH="1">
            <a:off x="709572" y="2420468"/>
            <a:ext cx="4200358" cy="2374806"/>
          </a:xfrm>
          <a:prstGeom prst="wedgeEllipseCallout">
            <a:avLst>
              <a:gd name="adj1" fmla="val -21401"/>
              <a:gd name="adj2" fmla="val 54130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1">
                <a:solidFill>
                  <a:srgbClr val="4478A8"/>
                </a:solidFill>
                <a:effectLst/>
                <a:latin typeface="Söhne"/>
              </a:rPr>
              <a:t>People are sometimes worried at work about raising concerns about fatigue – Like we discussed earlier, some people don’t feel comfortable raising their concerns </a:t>
            </a:r>
            <a:endParaRPr lang="en-GB" i="1">
              <a:solidFill>
                <a:srgbClr val="4478A8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3FE2B-B1C8-9FA2-8E5C-989E56880937}"/>
              </a:ext>
            </a:extLst>
          </p:cNvPr>
          <p:cNvSpPr/>
          <p:nvPr/>
        </p:nvSpPr>
        <p:spPr>
          <a:xfrm flipV="1">
            <a:off x="460471" y="1663009"/>
            <a:ext cx="8504625" cy="45719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D7D31"/>
                </a:solidFill>
              </a:ln>
              <a:solidFill>
                <a:srgbClr val="4478A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BAA0D-19B1-D5D6-A9F1-6EDD32A1A0DE}"/>
              </a:ext>
            </a:extLst>
          </p:cNvPr>
          <p:cNvSpPr txBox="1"/>
          <p:nvPr/>
        </p:nvSpPr>
        <p:spPr>
          <a:xfrm>
            <a:off x="358621" y="1793991"/>
            <a:ext cx="1153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Sally explains that having clear policies and processes isn’t enough to ensure effective fatigue management: </a:t>
            </a:r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AE2C5EA-5D4D-E51B-631C-8C49984763F5}"/>
              </a:ext>
            </a:extLst>
          </p:cNvPr>
          <p:cNvSpPr/>
          <p:nvPr/>
        </p:nvSpPr>
        <p:spPr>
          <a:xfrm>
            <a:off x="7842507" y="2559824"/>
            <a:ext cx="3866901" cy="2117946"/>
          </a:xfrm>
          <a:prstGeom prst="wedgeEllipseCallout">
            <a:avLst>
              <a:gd name="adj1" fmla="val -65611"/>
              <a:gd name="adj2" fmla="val 30156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it’s important that we have an environment where I feel supported and empowered to report any fatigue-related concerns I have. I need to know what is likely to happen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20696-B39D-0598-F338-DA7175D84E13}"/>
              </a:ext>
            </a:extLst>
          </p:cNvPr>
          <p:cNvSpPr txBox="1"/>
          <p:nvPr/>
        </p:nvSpPr>
        <p:spPr>
          <a:xfrm>
            <a:off x="6265816" y="583175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let’s have a think about culture…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9298CE-58D0-63D3-6B9D-5BE421D9E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257195"/>
              </p:ext>
            </p:extLst>
          </p:nvPr>
        </p:nvGraphicFramePr>
        <p:xfrm>
          <a:off x="1056284" y="1949308"/>
          <a:ext cx="10055986" cy="396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4E589C3-920C-94E3-2C9E-3AD1D2FA1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901E44D-32F0-9293-310E-9BFB93550684}"/>
              </a:ext>
            </a:extLst>
          </p:cNvPr>
          <p:cNvSpPr txBox="1">
            <a:spLocks/>
          </p:cNvSpPr>
          <p:nvPr/>
        </p:nvSpPr>
        <p:spPr>
          <a:xfrm>
            <a:off x="396228" y="714798"/>
            <a:ext cx="11402144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for reflection on culture: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F8EA2E-CEDF-E651-6D6A-B2CAF928778D}"/>
              </a:ext>
            </a:extLst>
          </p:cNvPr>
          <p:cNvSpPr txBox="1">
            <a:spLocks/>
          </p:cNvSpPr>
          <p:nvPr/>
        </p:nvSpPr>
        <p:spPr>
          <a:xfrm>
            <a:off x="394928" y="1894306"/>
            <a:ext cx="10707688" cy="947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>
                <a:solidFill>
                  <a:srgbClr val="336699"/>
                </a:solidFill>
                <a:latin typeface="Arial"/>
                <a:cs typeface="Arial"/>
              </a:rPr>
              <a:t>There are a number of ways you can tell if your </a:t>
            </a:r>
            <a:r>
              <a:rPr lang="en-US" sz="2200" err="1">
                <a:solidFill>
                  <a:srgbClr val="336699"/>
                </a:solidFill>
                <a:latin typeface="Arial"/>
                <a:cs typeface="Arial"/>
              </a:rPr>
              <a:t>organisation</a:t>
            </a:r>
            <a:r>
              <a:rPr lang="en-US" sz="2200">
                <a:solidFill>
                  <a:srgbClr val="336699"/>
                </a:solidFill>
                <a:latin typeface="Arial"/>
                <a:cs typeface="Arial"/>
              </a:rPr>
              <a:t> has an open and positive fatigue culture – think about the elements below and then consider what might be required for your </a:t>
            </a:r>
            <a:r>
              <a:rPr lang="en-US" sz="2200" err="1">
                <a:solidFill>
                  <a:srgbClr val="336699"/>
                </a:solidFill>
                <a:latin typeface="Arial"/>
                <a:cs typeface="Arial"/>
              </a:rPr>
              <a:t>organisation</a:t>
            </a:r>
            <a:r>
              <a:rPr lang="en-US" sz="2200">
                <a:solidFill>
                  <a:srgbClr val="336699"/>
                </a:solidFill>
                <a:latin typeface="Arial"/>
                <a:cs typeface="Arial"/>
              </a:rPr>
              <a:t> to move more towards a positive and open fatigue culture. </a:t>
            </a:r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C4DF7-4D20-9991-0AF1-73A17E3236E9}"/>
              </a:ext>
            </a:extLst>
          </p:cNvPr>
          <p:cNvSpPr/>
          <p:nvPr/>
        </p:nvSpPr>
        <p:spPr>
          <a:xfrm flipV="1">
            <a:off x="454170" y="1789043"/>
            <a:ext cx="6880908" cy="62942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6699"/>
              </a:solidFill>
            </a:endParaRPr>
          </a:p>
        </p:txBody>
      </p:sp>
      <p:pic>
        <p:nvPicPr>
          <p:cNvPr id="3" name="Picture 2" descr="Member Details | Energy Networks Association">
            <a:extLst>
              <a:ext uri="{FF2B5EF4-FFF2-40B4-BE49-F238E27FC236}">
                <a16:creationId xmlns:a16="http://schemas.microsoft.com/office/drawing/2014/main" id="{5937A536-8443-E8B0-A93D-30968BFA4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2D971EE-F0F3-DBA8-D73E-CB56C3A1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09CF1A6-48D1-306B-E86B-E69D6459B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421" y="61323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an open culture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4F5474D-37F1-EF61-76E2-3D6FBF00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1621"/>
            <a:ext cx="2306611" cy="1286379"/>
          </a:xfrm>
          <a:prstGeom prst="rect">
            <a:avLst/>
          </a:prstGeom>
        </p:spPr>
      </p:pic>
      <p:sp>
        <p:nvSpPr>
          <p:cNvPr id="16" name="Action Button: Blank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A3E3193-82AF-1370-FBCE-35282E6AB898}"/>
              </a:ext>
            </a:extLst>
          </p:cNvPr>
          <p:cNvSpPr/>
          <p:nvPr/>
        </p:nvSpPr>
        <p:spPr>
          <a:xfrm>
            <a:off x="5008778" y="1906716"/>
            <a:ext cx="2833956" cy="646331"/>
          </a:xfrm>
          <a:prstGeom prst="actionButtonBlank">
            <a:avLst/>
          </a:prstGeom>
          <a:solidFill>
            <a:srgbClr val="E4E9F3"/>
          </a:solidFill>
          <a:ln>
            <a:solidFill>
              <a:srgbClr val="F0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aim for an open fatigue culture?</a:t>
            </a:r>
          </a:p>
        </p:txBody>
      </p:sp>
      <p:sp>
        <p:nvSpPr>
          <p:cNvPr id="18" name="Action Button: Blank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AC24C53-F305-351B-B147-DE000B1E5353}"/>
              </a:ext>
            </a:extLst>
          </p:cNvPr>
          <p:cNvSpPr/>
          <p:nvPr/>
        </p:nvSpPr>
        <p:spPr>
          <a:xfrm>
            <a:off x="2306611" y="2913754"/>
            <a:ext cx="2548842" cy="2542644"/>
          </a:xfrm>
          <a:prstGeom prst="actionButtonBlank">
            <a:avLst/>
          </a:prstGeom>
          <a:solidFill>
            <a:srgbClr val="E4E9F3"/>
          </a:solidFill>
          <a:ln>
            <a:solidFill>
              <a:srgbClr val="F0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base"/>
            <a: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Improves risk management</a:t>
            </a:r>
            <a:r>
              <a:rPr lang="en-US" sz="16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allows access to important information about risks that might not otherwise reach the right </a:t>
            </a:r>
            <a:r>
              <a:rPr lang="en-US" sz="1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eople in the organisation </a:t>
            </a:r>
            <a:endParaRPr lang="en-US" sz="1600" b="0" i="0">
              <a:solidFill>
                <a:srgbClr val="4478A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ction Button: Blank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8CC800-7E27-C132-F4E1-C3E1D37843FB}"/>
              </a:ext>
            </a:extLst>
          </p:cNvPr>
          <p:cNvSpPr/>
          <p:nvPr/>
        </p:nvSpPr>
        <p:spPr>
          <a:xfrm>
            <a:off x="5326653" y="2913754"/>
            <a:ext cx="2198940" cy="2542644"/>
          </a:xfrm>
          <a:prstGeom prst="actionButtonBlank">
            <a:avLst/>
          </a:prstGeom>
          <a:solidFill>
            <a:srgbClr val="E4E9F3"/>
          </a:solidFill>
          <a:ln>
            <a:solidFill>
              <a:srgbClr val="F0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i="0" u="none" strike="noStrike">
              <a:solidFill>
                <a:srgbClr val="3366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Promotes  awareness:    </a:t>
            </a:r>
            <a:b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Provides learning opportunities for all staff about the causes and consequences </a:t>
            </a:r>
          </a:p>
          <a:p>
            <a:endParaRPr lang="en-US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ction Button: Blank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FAFBFB-0452-30E8-EB5A-2EB855B0FA50}"/>
              </a:ext>
            </a:extLst>
          </p:cNvPr>
          <p:cNvSpPr/>
          <p:nvPr/>
        </p:nvSpPr>
        <p:spPr>
          <a:xfrm>
            <a:off x="7842735" y="2913754"/>
            <a:ext cx="2622310" cy="2542644"/>
          </a:xfrm>
          <a:prstGeom prst="actionButtonBlank">
            <a:avLst/>
          </a:prstGeom>
          <a:solidFill>
            <a:srgbClr val="E4E9F3"/>
          </a:solidFill>
          <a:ln>
            <a:solidFill>
              <a:srgbClr val="F0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  <a:r>
              <a:rPr lang="en-US" sz="1600" b="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1600" b="0" i="0" u="none" strike="noStrike">
              <a:solidFill>
                <a:srgbClr val="4478A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</a:t>
            </a:r>
            <a:r>
              <a:rPr lang="en-US" sz="1600" b="0" i="0" u="none" strike="noStrike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reates an environment of </a:t>
            </a:r>
            <a:r>
              <a:rPr lang="en-US" sz="1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peer support if team members can openly explain their fatigue concerns and  how they are doing </a:t>
            </a:r>
            <a:endParaRPr lang="en-GB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D7BDA3-40E5-E594-7155-A29B1A9530AA}"/>
              </a:ext>
            </a:extLst>
          </p:cNvPr>
          <p:cNvCxnSpPr>
            <a:cxnSpLocks/>
          </p:cNvCxnSpPr>
          <p:nvPr/>
        </p:nvCxnSpPr>
        <p:spPr>
          <a:xfrm flipH="1">
            <a:off x="3755250" y="2761324"/>
            <a:ext cx="733" cy="15243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90F76F-3F1A-5E69-C05F-DAEF8A67DAD1}"/>
              </a:ext>
            </a:extLst>
          </p:cNvPr>
          <p:cNvCxnSpPr>
            <a:stCxn id="19" idx="3"/>
          </p:cNvCxnSpPr>
          <p:nvPr/>
        </p:nvCxnSpPr>
        <p:spPr>
          <a:xfrm flipV="1">
            <a:off x="6426123" y="2761324"/>
            <a:ext cx="0" cy="152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F6D91E-935A-FC61-8F23-9016E89418BA}"/>
              </a:ext>
            </a:extLst>
          </p:cNvPr>
          <p:cNvCxnSpPr>
            <a:cxnSpLocks/>
          </p:cNvCxnSpPr>
          <p:nvPr/>
        </p:nvCxnSpPr>
        <p:spPr>
          <a:xfrm flipV="1">
            <a:off x="9310861" y="2761324"/>
            <a:ext cx="0" cy="15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3FAF6B-1611-4CF9-C71A-09F785A072FC}"/>
              </a:ext>
            </a:extLst>
          </p:cNvPr>
          <p:cNvCxnSpPr>
            <a:cxnSpLocks/>
          </p:cNvCxnSpPr>
          <p:nvPr/>
        </p:nvCxnSpPr>
        <p:spPr>
          <a:xfrm>
            <a:off x="3755250" y="2761324"/>
            <a:ext cx="5555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69DEF7-2484-FEE2-011B-83DE85AA3B21}"/>
              </a:ext>
            </a:extLst>
          </p:cNvPr>
          <p:cNvCxnSpPr>
            <a:cxnSpLocks/>
          </p:cNvCxnSpPr>
          <p:nvPr/>
        </p:nvCxnSpPr>
        <p:spPr>
          <a:xfrm flipV="1">
            <a:off x="6425756" y="2585125"/>
            <a:ext cx="0" cy="17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330A91-7AF7-D64B-ED70-53C926F88F63}"/>
              </a:ext>
            </a:extLst>
          </p:cNvPr>
          <p:cNvSpPr/>
          <p:nvPr/>
        </p:nvSpPr>
        <p:spPr>
          <a:xfrm flipV="1">
            <a:off x="267528" y="1580321"/>
            <a:ext cx="6053759" cy="56085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Member Details | Energy Networks Association">
            <a:extLst>
              <a:ext uri="{FF2B5EF4-FFF2-40B4-BE49-F238E27FC236}">
                <a16:creationId xmlns:a16="http://schemas.microsoft.com/office/drawing/2014/main" id="{7A8BC483-0B4C-2B09-2CFB-A70AEEF3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FB81-E446-CD28-F5B5-8B771364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2" y="971167"/>
            <a:ext cx="9648000" cy="757458"/>
          </a:xfrm>
          <a:noFill/>
        </p:spPr>
        <p:txBody>
          <a:bodyPr>
            <a:normAutofit/>
          </a:bodyPr>
          <a:lstStyle/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and Control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102F46-97EF-A13D-3156-9E30BD78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45" y="2560936"/>
            <a:ext cx="1218236" cy="13741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CCF83-D12B-FD80-D6DD-98280FBA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524" y="4503836"/>
            <a:ext cx="1087128" cy="13710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14280-9187-75EB-CB39-2422701A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12" name="Picture 11" descr="Member Details | Energy Networks Association">
            <a:extLst>
              <a:ext uri="{FF2B5EF4-FFF2-40B4-BE49-F238E27FC236}">
                <a16:creationId xmlns:a16="http://schemas.microsoft.com/office/drawing/2014/main" id="{00FD6A58-FCA6-665F-ED82-CEC65520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A7137D-7D6C-DEF1-6292-DF4872C5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9" y="3362324"/>
            <a:ext cx="917273" cy="1141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DABF0-42B2-27E4-D217-B65C9F1D5D97}"/>
              </a:ext>
            </a:extLst>
          </p:cNvPr>
          <p:cNvSpPr/>
          <p:nvPr/>
        </p:nvSpPr>
        <p:spPr>
          <a:xfrm flipV="1">
            <a:off x="440419" y="1659619"/>
            <a:ext cx="6606424" cy="45719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D7D31"/>
                </a:solidFill>
              </a:ln>
              <a:solidFill>
                <a:srgbClr val="4478A8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F4A2D63-CD54-114E-7CA7-1F98E8C27FF0}"/>
              </a:ext>
            </a:extLst>
          </p:cNvPr>
          <p:cNvSpPr/>
          <p:nvPr/>
        </p:nvSpPr>
        <p:spPr>
          <a:xfrm>
            <a:off x="1661728" y="3241419"/>
            <a:ext cx="4580313" cy="2478810"/>
          </a:xfrm>
          <a:prstGeom prst="wedgeRoundRectCallout">
            <a:avLst>
              <a:gd name="adj1" fmla="val -55552"/>
              <a:gd name="adj2" fmla="val -21542"/>
              <a:gd name="adj3" fmla="val 16667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from the beginning of this unit, we introduced key regulations, including the </a:t>
            </a:r>
            <a:r>
              <a:rPr lang="en-US" sz="14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Health and Safety at Work Regulation</a:t>
            </a: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places a duty on employers to </a:t>
            </a:r>
            <a:r>
              <a:rPr lang="en-US" sz="14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and manage risks </a:t>
            </a: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arising from work activities. </a:t>
            </a:r>
          </a:p>
          <a:p>
            <a:endParaRPr lang="en-US" sz="14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line with this regulation, risk assessment is a key component of fatigue management. </a:t>
            </a:r>
          </a:p>
          <a:p>
            <a:endParaRPr lang="en-US" sz="14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legal requirement.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049989-5B60-E017-39B3-B823E18067E7}"/>
              </a:ext>
            </a:extLst>
          </p:cNvPr>
          <p:cNvSpPr txBox="1"/>
          <p:nvPr/>
        </p:nvSpPr>
        <p:spPr>
          <a:xfrm>
            <a:off x="350121" y="1819994"/>
            <a:ext cx="7798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so we are hearing about some really helpful elements to effective fatigue management, but are there more mandatory requirements? </a:t>
            </a:r>
            <a:endParaRPr lang="en-GB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384450E-3B66-B8FA-804C-B6DDBECC96D2}"/>
              </a:ext>
            </a:extLst>
          </p:cNvPr>
          <p:cNvSpPr/>
          <p:nvPr/>
        </p:nvSpPr>
        <p:spPr>
          <a:xfrm>
            <a:off x="7906232" y="1256705"/>
            <a:ext cx="3696678" cy="1629619"/>
          </a:xfrm>
          <a:prstGeom prst="wedgeEllipseCallout">
            <a:avLst>
              <a:gd name="adj1" fmla="val -51007"/>
              <a:gd name="adj2" fmla="val 3638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Ah, yes, I remember, my organisation is responsible for identifying and managing fatigue risks…. </a:t>
            </a:r>
            <a:endParaRPr lang="en-GB" sz="1600" i="1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202552AD-3968-B957-0E77-0A69D9C1309B}"/>
              </a:ext>
            </a:extLst>
          </p:cNvPr>
          <p:cNvSpPr/>
          <p:nvPr/>
        </p:nvSpPr>
        <p:spPr>
          <a:xfrm>
            <a:off x="7307972" y="4306581"/>
            <a:ext cx="2943824" cy="1704866"/>
          </a:xfrm>
          <a:prstGeom prst="wedgeEllipseCallout">
            <a:avLst>
              <a:gd name="adj1" fmla="val 63933"/>
              <a:gd name="adj2" fmla="val -1254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does a good fatigue risk assessment look like? </a:t>
            </a:r>
            <a:endParaRPr lang="en-GB" sz="1600" i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C504-D8EB-1D9F-98BB-657C9D4B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23D8C21-8805-6EC7-E5BD-3B9E4457B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40837"/>
              </p:ext>
            </p:extLst>
          </p:nvPr>
        </p:nvGraphicFramePr>
        <p:xfrm>
          <a:off x="499862" y="180734"/>
          <a:ext cx="11464057" cy="784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559E809-8AE5-741A-8000-F1CC9E0E5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25E050DC-F550-AA1E-01ED-67976281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9203F-3C66-6868-BFB6-6F59B98D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36" y="1055211"/>
            <a:ext cx="7545875" cy="672201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 Risk Assessment</a:t>
            </a: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80EC9F-D1CE-4A83-6E07-F604BC5279EF}"/>
              </a:ext>
            </a:extLst>
          </p:cNvPr>
          <p:cNvSpPr/>
          <p:nvPr/>
        </p:nvSpPr>
        <p:spPr>
          <a:xfrm>
            <a:off x="605974" y="1681693"/>
            <a:ext cx="5138843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4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F933-386D-AC86-87EE-4F2B69B8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448E9-13C0-48C0-D0BF-D1C4ABC0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1BF038-B8F1-F7BA-4F0C-8661EA91A1A3}"/>
              </a:ext>
            </a:extLst>
          </p:cNvPr>
          <p:cNvSpPr txBox="1">
            <a:spLocks/>
          </p:cNvSpPr>
          <p:nvPr/>
        </p:nvSpPr>
        <p:spPr>
          <a:xfrm>
            <a:off x="358621" y="1004546"/>
            <a:ext cx="9648000" cy="7574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that relate to our bowtie?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Member Details | Energy Networks Association">
            <a:extLst>
              <a:ext uri="{FF2B5EF4-FFF2-40B4-BE49-F238E27FC236}">
                <a16:creationId xmlns:a16="http://schemas.microsoft.com/office/drawing/2014/main" id="{234375FC-FFB7-01C2-55F8-4EC711B1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D134D2A-C041-6BDC-983F-AE2D3E30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1" y="5105673"/>
            <a:ext cx="1169672" cy="14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C327A3F-7CBA-31FF-1AC3-CA0B08925CEC}"/>
              </a:ext>
            </a:extLst>
          </p:cNvPr>
          <p:cNvSpPr/>
          <p:nvPr/>
        </p:nvSpPr>
        <p:spPr>
          <a:xfrm flipH="1">
            <a:off x="709572" y="3001616"/>
            <a:ext cx="4200358" cy="2027309"/>
          </a:xfrm>
          <a:prstGeom prst="wedgeEllipseCallout">
            <a:avLst>
              <a:gd name="adj1" fmla="val 31130"/>
              <a:gd name="adj2" fmla="val 56730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rgbClr val="4478A8"/>
                </a:solidFill>
                <a:latin typeface="Söhne"/>
                <a:ea typeface="Calibri"/>
                <a:cs typeface="Calibri"/>
              </a:rPr>
              <a:t>The Bowtie Framework supports a thorough exploration of causes, consequences and thinks through controls and mitigations</a:t>
            </a:r>
            <a:endParaRPr lang="en-GB" i="1">
              <a:solidFill>
                <a:srgbClr val="4478A8"/>
              </a:solidFill>
              <a:latin typeface="Söhne"/>
              <a:ea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3FE2B-B1C8-9FA2-8E5C-989E56880937}"/>
              </a:ext>
            </a:extLst>
          </p:cNvPr>
          <p:cNvSpPr/>
          <p:nvPr/>
        </p:nvSpPr>
        <p:spPr>
          <a:xfrm flipV="1">
            <a:off x="460471" y="1663009"/>
            <a:ext cx="8504625" cy="45719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D7D31"/>
                </a:solidFill>
              </a:ln>
              <a:solidFill>
                <a:srgbClr val="4478A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BAA0D-19B1-D5D6-A9F1-6EDD32A1A0DE}"/>
              </a:ext>
            </a:extLst>
          </p:cNvPr>
          <p:cNvSpPr txBox="1"/>
          <p:nvPr/>
        </p:nvSpPr>
        <p:spPr>
          <a:xfrm>
            <a:off x="358621" y="1793991"/>
            <a:ext cx="11538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Sally explains how risk assessment fits really well with all the earlier units that used the Bowtie Framework to plan fatigue risk assessment and management: 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20696-B39D-0598-F338-DA7175D84E13}"/>
              </a:ext>
            </a:extLst>
          </p:cNvPr>
          <p:cNvSpPr txBox="1"/>
          <p:nvPr/>
        </p:nvSpPr>
        <p:spPr>
          <a:xfrm>
            <a:off x="5763535" y="537891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we need to think more broadly than sleep, but putting controls around working hours is the most important element.  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3DCD5-05BC-E1EA-4B46-19BD63D5B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066" y="2697721"/>
            <a:ext cx="6725513" cy="26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E589C3-920C-94E3-2C9E-3AD1D2FA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901E44D-32F0-9293-310E-9BFB93550684}"/>
              </a:ext>
            </a:extLst>
          </p:cNvPr>
          <p:cNvSpPr txBox="1">
            <a:spLocks/>
          </p:cNvSpPr>
          <p:nvPr/>
        </p:nvSpPr>
        <p:spPr>
          <a:xfrm>
            <a:off x="193186" y="454488"/>
            <a:ext cx="6379145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training exercise: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F8EA2E-CEDF-E651-6D6A-B2CAF928778D}"/>
              </a:ext>
            </a:extLst>
          </p:cNvPr>
          <p:cNvSpPr txBox="1">
            <a:spLocks/>
          </p:cNvSpPr>
          <p:nvPr/>
        </p:nvSpPr>
        <p:spPr>
          <a:xfrm>
            <a:off x="880512" y="2571601"/>
            <a:ext cx="9929799" cy="2569382"/>
          </a:xfrm>
          <a:prstGeom prst="rect">
            <a:avLst/>
          </a:prstGeom>
          <a:solidFill>
            <a:srgbClr val="E4E9F3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As you may remember from Unit 2, there are many different causes of fatigue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Take a moment to reflect on those you think are notable for you and then think about which of these you </a:t>
            </a:r>
            <a:endParaRPr lang="en-US" sz="2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would feel comfortable reporting...</a:t>
            </a:r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know how to report... </a:t>
            </a:r>
            <a:endParaRPr lang="en-US" sz="2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C4DF7-4D20-9991-0AF1-73A17E3236E9}"/>
              </a:ext>
            </a:extLst>
          </p:cNvPr>
          <p:cNvSpPr/>
          <p:nvPr/>
        </p:nvSpPr>
        <p:spPr>
          <a:xfrm flipV="1">
            <a:off x="193185" y="1552878"/>
            <a:ext cx="6196597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6699"/>
              </a:solidFill>
            </a:endParaRPr>
          </a:p>
        </p:txBody>
      </p:sp>
      <p:pic>
        <p:nvPicPr>
          <p:cNvPr id="3" name="Picture 2" descr="Member Details | Energy Networks Association">
            <a:extLst>
              <a:ext uri="{FF2B5EF4-FFF2-40B4-BE49-F238E27FC236}">
                <a16:creationId xmlns:a16="http://schemas.microsoft.com/office/drawing/2014/main" id="{5937A536-8443-E8B0-A93D-30968BFA4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E589C3-920C-94E3-2C9E-3AD1D2FA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901E44D-32F0-9293-310E-9BFB93550684}"/>
              </a:ext>
            </a:extLst>
          </p:cNvPr>
          <p:cNvSpPr txBox="1">
            <a:spLocks/>
          </p:cNvSpPr>
          <p:nvPr/>
        </p:nvSpPr>
        <p:spPr>
          <a:xfrm>
            <a:off x="193186" y="454488"/>
            <a:ext cx="6379145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4478A8"/>
                </a:solidFill>
                <a:latin typeface="Arial"/>
                <a:cs typeface="Arial"/>
              </a:rPr>
              <a:t>Trainer notes:</a:t>
            </a:r>
            <a:endParaRPr lang="en-GB" sz="4000" dirty="0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F8EA2E-CEDF-E651-6D6A-B2CAF928778D}"/>
              </a:ext>
            </a:extLst>
          </p:cNvPr>
          <p:cNvSpPr txBox="1">
            <a:spLocks/>
          </p:cNvSpPr>
          <p:nvPr/>
        </p:nvSpPr>
        <p:spPr>
          <a:xfrm>
            <a:off x="2150512" y="2271418"/>
            <a:ext cx="8832981" cy="3475073"/>
          </a:xfrm>
          <a:prstGeom prst="rect">
            <a:avLst/>
          </a:prstGeom>
          <a:solidFill>
            <a:srgbClr val="E4E9F3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Remember the four categories of causes we focused on unit 2 were sleep, physical, emotional and mental fatigue. </a:t>
            </a:r>
            <a:endParaRPr lang="en-US" sz="2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Considering these categories, try to order which category is the most to least comfortable. </a:t>
            </a:r>
            <a:b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33669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Discuss why some aspects of fatigue reporting are more acceptable than others. </a:t>
            </a:r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buNone/>
            </a:pP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Explore reporting mechanisms in your company and prepare to include your policy around reporting.</a:t>
            </a:r>
            <a:r>
              <a:rPr lang="en-US" sz="2200" dirty="0">
                <a:solidFill>
                  <a:srgbClr val="336699"/>
                </a:solidFill>
                <a:latin typeface="Arial"/>
                <a:cs typeface="Arial"/>
              </a:rPr>
              <a:t> </a:t>
            </a:r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336699"/>
              </a:solidFill>
              <a:latin typeface="Arial"/>
              <a:cs typeface="Arial"/>
            </a:endParaRPr>
          </a:p>
          <a:p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C4DF7-4D20-9991-0AF1-73A17E3236E9}"/>
              </a:ext>
            </a:extLst>
          </p:cNvPr>
          <p:cNvSpPr/>
          <p:nvPr/>
        </p:nvSpPr>
        <p:spPr>
          <a:xfrm flipV="1">
            <a:off x="193185" y="1552878"/>
            <a:ext cx="6196597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36699"/>
              </a:solidFill>
            </a:endParaRPr>
          </a:p>
        </p:txBody>
      </p:sp>
      <p:pic>
        <p:nvPicPr>
          <p:cNvPr id="3" name="Picture 2" descr="Member Details | Energy Networks Association">
            <a:extLst>
              <a:ext uri="{FF2B5EF4-FFF2-40B4-BE49-F238E27FC236}">
                <a16:creationId xmlns:a16="http://schemas.microsoft.com/office/drawing/2014/main" id="{5937A536-8443-E8B0-A93D-30968BFA4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EB384-2308-45E0-B638-B9173164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8D418-C47E-485D-B3A4-CC5CCD9C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0" y="927056"/>
            <a:ext cx="9768757" cy="6851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478A8"/>
                </a:solidFill>
                <a:latin typeface="Arial"/>
                <a:cs typeface="Arial"/>
              </a:rPr>
              <a:t>Key learning points from Unit 4</a:t>
            </a:r>
            <a:r>
              <a:rPr lang="en-US" sz="4000" dirty="0">
                <a:solidFill>
                  <a:srgbClr val="4478A8"/>
                </a:solidFill>
                <a:latin typeface="Arial"/>
                <a:cs typeface="Arial"/>
              </a:rPr>
              <a:t>:</a:t>
            </a:r>
            <a:endParaRPr lang="en-GB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7D343E27-9BD0-EE29-D76B-58DAE55B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92" y="-39800"/>
            <a:ext cx="1517988" cy="1525466"/>
          </a:xfrm>
          <a:prstGeom prst="rect">
            <a:avLst/>
          </a:prstGeom>
        </p:spPr>
      </p:pic>
      <p:sp>
        <p:nvSpPr>
          <p:cNvPr id="255" name="Rectangle 254">
            <a:extLst>
              <a:ext uri="{FF2B5EF4-FFF2-40B4-BE49-F238E27FC236}">
                <a16:creationId xmlns:a16="http://schemas.microsoft.com/office/drawing/2014/main" id="{05157658-39DF-E6DE-348A-68BE2E87D7EC}"/>
              </a:ext>
            </a:extLst>
          </p:cNvPr>
          <p:cNvSpPr/>
          <p:nvPr/>
        </p:nvSpPr>
        <p:spPr>
          <a:xfrm flipV="1">
            <a:off x="250672" y="1586938"/>
            <a:ext cx="6270200" cy="5043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336699"/>
              </a:solidFill>
            </a:endParaRPr>
          </a:p>
        </p:txBody>
      </p:sp>
      <p:pic>
        <p:nvPicPr>
          <p:cNvPr id="3" name="Picture 2" descr="Member Details | Energy Networks Association">
            <a:extLst>
              <a:ext uri="{FF2B5EF4-FFF2-40B4-BE49-F238E27FC236}">
                <a16:creationId xmlns:a16="http://schemas.microsoft.com/office/drawing/2014/main" id="{0EE8673E-5C90-1C5A-8631-3BF95EEF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6">
            <a:extLst>
              <a:ext uri="{FF2B5EF4-FFF2-40B4-BE49-F238E27FC236}">
                <a16:creationId xmlns:a16="http://schemas.microsoft.com/office/drawing/2014/main" id="{AEE2915D-8E96-28E3-D326-02AB24B80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35058"/>
              </p:ext>
            </p:extLst>
          </p:nvPr>
        </p:nvGraphicFramePr>
        <p:xfrm>
          <a:off x="650126" y="1828492"/>
          <a:ext cx="9390804" cy="430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1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me?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54736" y="1365512"/>
            <a:ext cx="2892552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68A0-F2C6-4471-757D-0A3FF779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654" y="2045975"/>
            <a:ext cx="1216542" cy="15971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C63397-88BD-6C9B-2EAE-5EA29C3AD5E1}"/>
              </a:ext>
            </a:extLst>
          </p:cNvPr>
          <p:cNvSpPr/>
          <p:nvPr/>
        </p:nvSpPr>
        <p:spPr>
          <a:xfrm>
            <a:off x="7404652" y="793300"/>
            <a:ext cx="3568538" cy="1318029"/>
          </a:xfrm>
          <a:prstGeom prst="wedgeEllipseCallout">
            <a:avLst>
              <a:gd name="adj1" fmla="val -79023"/>
              <a:gd name="adj2" fmla="val 74234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 should be carefully managed by my employer like any other hazard! </a:t>
            </a:r>
            <a:r>
              <a:rPr lang="en-GB" sz="1600" b="1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D859-847A-4845-41B0-2BCC39846A90}"/>
              </a:ext>
            </a:extLst>
          </p:cNvPr>
          <p:cNvSpPr txBox="1"/>
          <p:nvPr/>
        </p:nvSpPr>
        <p:spPr>
          <a:xfrm>
            <a:off x="501884" y="1480701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Deeta is starting to make sense of what all this means for fatigue management by her employer… </a:t>
            </a:r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3436D23-54D5-C3A2-588C-158D1B0C787B}"/>
              </a:ext>
            </a:extLst>
          </p:cNvPr>
          <p:cNvSpPr/>
          <p:nvPr/>
        </p:nvSpPr>
        <p:spPr>
          <a:xfrm>
            <a:off x="7957044" y="2290428"/>
            <a:ext cx="3977801" cy="1318029"/>
          </a:xfrm>
          <a:prstGeom prst="wedgeEllipseCallout">
            <a:avLst>
              <a:gd name="adj1" fmla="val -91089"/>
              <a:gd name="adj2" fmla="val -36134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is my role in this? If it is like any other hazard, I must have some responsibilities too…</a:t>
            </a:r>
            <a:endParaRPr lang="en-GB" sz="1600" i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690A9-8AF8-AA7C-58F1-E19923D1E480}"/>
              </a:ext>
            </a:extLst>
          </p:cNvPr>
          <p:cNvSpPr txBox="1"/>
          <p:nvPr/>
        </p:nvSpPr>
        <p:spPr>
          <a:xfrm>
            <a:off x="554736" y="3827787"/>
            <a:ext cx="862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right, Deeta. </a:t>
            </a:r>
            <a:r>
              <a:rPr lang="en-GB" b="1" u="sng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have important responsibilities. </a:t>
            </a:r>
            <a:endParaRPr lang="en-GB" b="1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9702971-CF66-C32E-D0C1-031A71BBF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76147"/>
              </p:ext>
            </p:extLst>
          </p:nvPr>
        </p:nvGraphicFramePr>
        <p:xfrm>
          <a:off x="710184" y="4197119"/>
          <a:ext cx="10783824" cy="228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727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me?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54736" y="1365512"/>
            <a:ext cx="2892552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68A0-F2C6-4471-757D-0A3FF779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36" y="3585556"/>
            <a:ext cx="1216542" cy="15971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C63397-88BD-6C9B-2EAE-5EA29C3AD5E1}"/>
              </a:ext>
            </a:extLst>
          </p:cNvPr>
          <p:cNvSpPr/>
          <p:nvPr/>
        </p:nvSpPr>
        <p:spPr>
          <a:xfrm>
            <a:off x="1868870" y="2594345"/>
            <a:ext cx="3568538" cy="2033971"/>
          </a:xfrm>
          <a:prstGeom prst="wedgeEllipseCallout">
            <a:avLst>
              <a:gd name="adj1" fmla="val -59248"/>
              <a:gd name="adj2" fmla="val 2898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clearly lots of ways I can contribute to this, to keep myself and others safe</a:t>
            </a:r>
          </a:p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seems to be a good list of things I should be doing: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D859-847A-4845-41B0-2BCC39846A90}"/>
              </a:ext>
            </a:extLst>
          </p:cNvPr>
          <p:cNvSpPr txBox="1"/>
          <p:nvPr/>
        </p:nvSpPr>
        <p:spPr>
          <a:xfrm>
            <a:off x="501884" y="1480701"/>
            <a:ext cx="609447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Deeta is now starting to understand her role in</a:t>
            </a: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effective fatigue management </a:t>
            </a:r>
            <a:endParaRPr lang="en-GB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DE2D7-BFCB-68BF-E960-32AA838CE509}"/>
              </a:ext>
            </a:extLst>
          </p:cNvPr>
          <p:cNvSpPr/>
          <p:nvPr/>
        </p:nvSpPr>
        <p:spPr>
          <a:xfrm>
            <a:off x="5821833" y="1191409"/>
            <a:ext cx="5973730" cy="5514586"/>
          </a:xfrm>
          <a:prstGeom prst="rect">
            <a:avLst/>
          </a:prstGeom>
          <a:solidFill>
            <a:srgbClr val="E4E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1. 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Following the rules </a:t>
            </a: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– remember it is my duty to comply with our fatigue policies and procedures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2. </a:t>
            </a:r>
            <a:r>
              <a:rPr lang="en-US" sz="1600" b="1" err="1">
                <a:solidFill>
                  <a:srgbClr val="4478A8"/>
                </a:solidFill>
                <a:latin typeface="Arial"/>
                <a:cs typeface="Arial"/>
              </a:rPr>
              <a:t>Optimising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 my sleep</a:t>
            </a: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, rest and recovery needs</a:t>
            </a: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	This includes adequate sleep pre shift and 	seeking medical advice if I have a concern 	about a health condition that affects my sleep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3. 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Assessing my own fitness for work</a:t>
            </a: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lphaLcParenR"/>
            </a:pP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before commencing work</a:t>
            </a: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lphaLcParenR"/>
            </a:pP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during work – ongoing monitoring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4. 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Raising concerns</a:t>
            </a: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 through the appropriate channels if I foresee or experience being impaired by fatigue </a:t>
            </a:r>
          </a:p>
          <a:p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5. In consultation with my supervisor, I will 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take steps to manage fatigue on task</a:t>
            </a: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, for example taking breaks or rotating my tasks. </a:t>
            </a: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6. </a:t>
            </a:r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Take suitable commuting and accommodation </a:t>
            </a:r>
            <a:endParaRPr lang="en-US" sz="1600" b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4478A8"/>
                </a:solidFill>
                <a:latin typeface="Arial"/>
                <a:cs typeface="Arial"/>
              </a:rPr>
              <a:t>options</a:t>
            </a:r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 if I am concerned that my journey home is not safe.</a:t>
            </a:r>
          </a:p>
        </p:txBody>
      </p:sp>
    </p:spTree>
    <p:extLst>
      <p:ext uri="{BB962C8B-B14F-4D97-AF65-F5344CB8AC3E}">
        <p14:creationId xmlns:p14="http://schemas.microsoft.com/office/powerpoint/2010/main" val="22406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my team?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87071" y="1391112"/>
            <a:ext cx="3868177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68A0-F2C6-4471-757D-0A3FF779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1" y="2812757"/>
            <a:ext cx="1216542" cy="15971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C63397-88BD-6C9B-2EAE-5EA29C3AD5E1}"/>
              </a:ext>
            </a:extLst>
          </p:cNvPr>
          <p:cNvSpPr/>
          <p:nvPr/>
        </p:nvSpPr>
        <p:spPr>
          <a:xfrm>
            <a:off x="1868870" y="2594346"/>
            <a:ext cx="3060939" cy="1421064"/>
          </a:xfrm>
          <a:prstGeom prst="wedgeEllipseCallout">
            <a:avLst>
              <a:gd name="adj1" fmla="val -59248"/>
              <a:gd name="adj2" fmla="val 2898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concerned about Alan. He seems to be a little different tonight….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D859-847A-4845-41B0-2BCC39846A90}"/>
              </a:ext>
            </a:extLst>
          </p:cNvPr>
          <p:cNvSpPr txBox="1"/>
          <p:nvPr/>
        </p:nvSpPr>
        <p:spPr>
          <a:xfrm>
            <a:off x="501884" y="1480701"/>
            <a:ext cx="517335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We have already talked a little about a positive fatigue culture. What can Deeta do to support her team-mates?</a:t>
            </a:r>
            <a:endParaRPr lang="en-GB" sz="1600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60828-33FA-1F1F-A5B7-5C70F60E1550}"/>
              </a:ext>
            </a:extLst>
          </p:cNvPr>
          <p:cNvSpPr txBox="1"/>
          <p:nvPr/>
        </p:nvSpPr>
        <p:spPr>
          <a:xfrm>
            <a:off x="457591" y="4988955"/>
            <a:ext cx="4641184" cy="1323439"/>
          </a:xfrm>
          <a:prstGeom prst="rect">
            <a:avLst/>
          </a:prstGeom>
          <a:solidFill>
            <a:srgbClr val="E4E9F3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Deeta has spotted some of the classic signs in the way Alan seems tonight: </a:t>
            </a:r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What do you think she should do to support him? </a:t>
            </a:r>
            <a:endParaRPr lang="en-GB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my team?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87071" y="1391112"/>
            <a:ext cx="3868177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68A0-F2C6-4471-757D-0A3FF779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71" y="2812757"/>
            <a:ext cx="1216542" cy="15971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C63397-88BD-6C9B-2EAE-5EA29C3AD5E1}"/>
              </a:ext>
            </a:extLst>
          </p:cNvPr>
          <p:cNvSpPr/>
          <p:nvPr/>
        </p:nvSpPr>
        <p:spPr>
          <a:xfrm>
            <a:off x="1868870" y="2594346"/>
            <a:ext cx="3060939" cy="1421064"/>
          </a:xfrm>
          <a:prstGeom prst="wedgeEllipseCallout">
            <a:avLst>
              <a:gd name="adj1" fmla="val -59248"/>
              <a:gd name="adj2" fmla="val 2898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concerned about Alan. He seems to be a little different tonight….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D859-847A-4845-41B0-2BCC39846A90}"/>
              </a:ext>
            </a:extLst>
          </p:cNvPr>
          <p:cNvSpPr txBox="1"/>
          <p:nvPr/>
        </p:nvSpPr>
        <p:spPr>
          <a:xfrm>
            <a:off x="501884" y="1480701"/>
            <a:ext cx="517335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478A8"/>
                </a:solidFill>
                <a:latin typeface="Arial"/>
                <a:cs typeface="Arial"/>
              </a:rPr>
              <a:t>We have already talked a little about a positive fatigue culture. What can Deeta do to support her team-mates?</a:t>
            </a:r>
            <a:endParaRPr lang="en-GB" sz="1600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DE2D7-BFCB-68BF-E960-32AA838CE509}"/>
              </a:ext>
            </a:extLst>
          </p:cNvPr>
          <p:cNvSpPr/>
          <p:nvPr/>
        </p:nvSpPr>
        <p:spPr>
          <a:xfrm>
            <a:off x="6145105" y="1168319"/>
            <a:ext cx="5373367" cy="830998"/>
          </a:xfrm>
          <a:prstGeom prst="rect">
            <a:avLst/>
          </a:prstGeom>
          <a:solidFill>
            <a:srgbClr val="E4E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Right!</a:t>
            </a:r>
          </a:p>
          <a:p>
            <a:pPr algn="ctr"/>
            <a:r>
              <a:rPr lang="en-US" sz="16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 few ways Deeta can help Alan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60828-33FA-1F1F-A5B7-5C70F60E1550}"/>
              </a:ext>
            </a:extLst>
          </p:cNvPr>
          <p:cNvSpPr txBox="1"/>
          <p:nvPr/>
        </p:nvSpPr>
        <p:spPr>
          <a:xfrm>
            <a:off x="457590" y="4988955"/>
            <a:ext cx="4541793" cy="1077218"/>
          </a:xfrm>
          <a:prstGeom prst="rect">
            <a:avLst/>
          </a:prstGeom>
          <a:solidFill>
            <a:srgbClr val="E4E9F3"/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Deeta has spotted some of the classic signs in the way Alan is tonight…. </a:t>
            </a:r>
          </a:p>
          <a:p>
            <a:endParaRPr lang="en-US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she do to support him? </a:t>
            </a:r>
            <a:endParaRPr lang="en-GB" sz="1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8BADA0-E7FE-48C5-D2B7-A9268FB4B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175524"/>
              </p:ext>
            </p:extLst>
          </p:nvPr>
        </p:nvGraphicFramePr>
        <p:xfrm>
          <a:off x="6095999" y="2311698"/>
          <a:ext cx="5761383" cy="421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516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D995-EA95-4C85-116F-BE8DA64E6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209E2-AEC8-5F08-C7A8-4C32347E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6E87BCA9-D554-551A-44CE-F6C8F308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42BFF-B950-08D7-B830-9B494A279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15976"/>
            <a:ext cx="2956582" cy="16488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B8C0FE-6912-677E-008A-F2BC483BCE8B}"/>
              </a:ext>
            </a:extLst>
          </p:cNvPr>
          <p:cNvSpPr txBox="1"/>
          <p:nvPr/>
        </p:nvSpPr>
        <p:spPr>
          <a:xfrm>
            <a:off x="457590" y="1716213"/>
            <a:ext cx="97781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>
                <a:solidFill>
                  <a:srgbClr val="ED7D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Supervisors </a:t>
            </a:r>
            <a:r>
              <a:rPr lang="en-US" b="0" i="0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play a crucial role in </a:t>
            </a:r>
            <a:r>
              <a:rPr lang="en-US" b="0" i="0" err="1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recognising</a:t>
            </a:r>
            <a:r>
              <a:rPr lang="en-US" b="0" i="0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addressing fatigue within their teams. What do you think their role is?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1653A5-711D-DD05-3CEC-9A4DD3A56044}"/>
              </a:ext>
            </a:extLst>
          </p:cNvPr>
          <p:cNvSpPr txBox="1">
            <a:spLocks/>
          </p:cNvSpPr>
          <p:nvPr/>
        </p:nvSpPr>
        <p:spPr>
          <a:xfrm>
            <a:off x="457590" y="1060531"/>
            <a:ext cx="10515600" cy="65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for reflection: What about my supervisor?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E30846-E100-4515-2526-01449E88EFF7}"/>
              </a:ext>
            </a:extLst>
          </p:cNvPr>
          <p:cNvSpPr/>
          <p:nvPr/>
        </p:nvSpPr>
        <p:spPr>
          <a:xfrm flipV="1">
            <a:off x="587071" y="1499273"/>
            <a:ext cx="8517172" cy="62413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2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D995-EA95-4C85-116F-BE8DA64E6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B92658-D0D2-EEBB-878C-F4A50213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98" y="2957578"/>
            <a:ext cx="1756296" cy="2305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B83DD-054C-3DE2-1D18-A022E652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516" y="4639096"/>
            <a:ext cx="1514571" cy="1701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209E2-AEC8-5F08-C7A8-4C32347EE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6E87BCA9-D554-551A-44CE-F6C8F308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42BFF-B950-08D7-B830-9B494A279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15976"/>
            <a:ext cx="2956582" cy="164886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1CB930A-E156-428A-53BC-6C5E64997740}"/>
              </a:ext>
            </a:extLst>
          </p:cNvPr>
          <p:cNvSpPr/>
          <p:nvPr/>
        </p:nvSpPr>
        <p:spPr>
          <a:xfrm>
            <a:off x="3154576" y="4496962"/>
            <a:ext cx="4052158" cy="2180304"/>
          </a:xfrm>
          <a:prstGeom prst="wedgeEllipseCallout">
            <a:avLst>
              <a:gd name="adj1" fmla="val -57390"/>
              <a:gd name="adj2" fmla="val -32596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consider adjusting work assignments, when necessary, to help prevent excessive fatigue and raise fatigue as a topic of regular consideration.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6105ED-EF9C-C1B3-8F4E-5B4FAB9B80C7}"/>
              </a:ext>
            </a:extLst>
          </p:cNvPr>
          <p:cNvSpPr/>
          <p:nvPr/>
        </p:nvSpPr>
        <p:spPr>
          <a:xfrm>
            <a:off x="2706134" y="2638563"/>
            <a:ext cx="3118196" cy="1648863"/>
          </a:xfrm>
          <a:prstGeom prst="wedgeEllipseCallout">
            <a:avLst>
              <a:gd name="adj1" fmla="val -54282"/>
              <a:gd name="adj2" fmla="val 37382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1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should be trained to recognise signs of fatigue in team members and take appropriate action.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0C59469-F1C5-B717-20CC-3B9B8EA7582C}"/>
              </a:ext>
            </a:extLst>
          </p:cNvPr>
          <p:cNvSpPr/>
          <p:nvPr/>
        </p:nvSpPr>
        <p:spPr>
          <a:xfrm>
            <a:off x="7634080" y="2255866"/>
            <a:ext cx="4166561" cy="2305767"/>
          </a:xfrm>
          <a:prstGeom prst="wedgeEllipseCallout">
            <a:avLst>
              <a:gd name="adj1" fmla="val -13517"/>
              <a:gd name="adj2" fmla="val 61722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 also have a role in encouraging suitable breaks and time off for recovery. This demonstrates their commitment to proactive and effective fatigue management.</a:t>
            </a:r>
            <a:endParaRPr lang="en-GB" sz="1600" i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B8C0FE-6912-677E-008A-F2BC483BCE8B}"/>
              </a:ext>
            </a:extLst>
          </p:cNvPr>
          <p:cNvSpPr txBox="1"/>
          <p:nvPr/>
        </p:nvSpPr>
        <p:spPr>
          <a:xfrm>
            <a:off x="457590" y="1716213"/>
            <a:ext cx="97781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>
                <a:solidFill>
                  <a:srgbClr val="ED7D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Supervisors </a:t>
            </a:r>
            <a:r>
              <a:rPr lang="en-US" b="0" i="0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play a crucial role in </a:t>
            </a:r>
            <a:r>
              <a:rPr lang="en-US" b="0" i="0" err="1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recognising</a:t>
            </a:r>
            <a:r>
              <a:rPr lang="en-US" b="0" i="0">
                <a:solidFill>
                  <a:srgbClr val="4478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addressing fatigue within their teams. What do you think their role is? Deeta and Alan have some thoughts to help!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1653A5-711D-DD05-3CEC-9A4DD3A56044}"/>
              </a:ext>
            </a:extLst>
          </p:cNvPr>
          <p:cNvSpPr txBox="1">
            <a:spLocks/>
          </p:cNvSpPr>
          <p:nvPr/>
        </p:nvSpPr>
        <p:spPr>
          <a:xfrm>
            <a:off x="457590" y="1060531"/>
            <a:ext cx="10515600" cy="65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for reflection: What about my supervisor?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E30846-E100-4515-2526-01449E88EFF7}"/>
              </a:ext>
            </a:extLst>
          </p:cNvPr>
          <p:cNvSpPr/>
          <p:nvPr/>
        </p:nvSpPr>
        <p:spPr>
          <a:xfrm flipV="1">
            <a:off x="587071" y="1499273"/>
            <a:ext cx="8517172" cy="62413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1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36">
            <a:extLst>
              <a:ext uri="{FF2B5EF4-FFF2-40B4-BE49-F238E27FC236}">
                <a16:creationId xmlns:a16="http://schemas.microsoft.com/office/drawing/2014/main" id="{0FDE3E89-201E-E044-D805-8BC1EFA02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77122"/>
              </p:ext>
            </p:extLst>
          </p:nvPr>
        </p:nvGraphicFramePr>
        <p:xfrm>
          <a:off x="6383244" y="2095386"/>
          <a:ext cx="5257800" cy="39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Content Placeholder 36">
            <a:extLst>
              <a:ext uri="{FF2B5EF4-FFF2-40B4-BE49-F238E27FC236}">
                <a16:creationId xmlns:a16="http://schemas.microsoft.com/office/drawing/2014/main" id="{BA5B5364-B464-EC60-5521-614BC78E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79079"/>
              </p:ext>
            </p:extLst>
          </p:nvPr>
        </p:nvGraphicFramePr>
        <p:xfrm>
          <a:off x="384698" y="2095387"/>
          <a:ext cx="5711302" cy="39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2D971EE-F0F3-DBA8-D73E-CB56C3A157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F04F5136-9DC4-87A8-478E-C9B174BF25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09CF1A6-48D1-306B-E86B-E69D6459B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421" y="61323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endParaRPr lang="en-GB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40069-C7C1-E40D-A6C1-5B478A8C6771}"/>
              </a:ext>
            </a:extLst>
          </p:cNvPr>
          <p:cNvSpPr/>
          <p:nvPr/>
        </p:nvSpPr>
        <p:spPr>
          <a:xfrm flipV="1">
            <a:off x="296850" y="1602909"/>
            <a:ext cx="3529715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90F7656-D322-58A1-360E-0C5144A14F6C}"/>
              </a:ext>
            </a:extLst>
          </p:cNvPr>
          <p:cNvSpPr txBox="1">
            <a:spLocks/>
          </p:cNvSpPr>
          <p:nvPr/>
        </p:nvSpPr>
        <p:spPr>
          <a:xfrm>
            <a:off x="384698" y="1704066"/>
            <a:ext cx="10707688" cy="94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level:                                           Employees:</a:t>
            </a:r>
          </a:p>
        </p:txBody>
      </p:sp>
    </p:spTree>
    <p:extLst>
      <p:ext uri="{BB962C8B-B14F-4D97-AF65-F5344CB8AC3E}">
        <p14:creationId xmlns:p14="http://schemas.microsoft.com/office/powerpoint/2010/main" val="313523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A3-951E-4EAA-AD6C-98379AD1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727743"/>
            <a:ext cx="10515600" cy="113710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unit 5: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6">
            <a:extLst>
              <a:ext uri="{FF2B5EF4-FFF2-40B4-BE49-F238E27FC236}">
                <a16:creationId xmlns:a16="http://schemas.microsoft.com/office/drawing/2014/main" id="{AEE2915D-8E96-28E3-D326-02AB24B80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746955"/>
              </p:ext>
            </p:extLst>
          </p:nvPr>
        </p:nvGraphicFramePr>
        <p:xfrm>
          <a:off x="1294594" y="2117698"/>
          <a:ext cx="9602812" cy="35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8834D1-DBFA-CEC0-7528-0E4125434E26}"/>
              </a:ext>
            </a:extLst>
          </p:cNvPr>
          <p:cNvSpPr/>
          <p:nvPr/>
        </p:nvSpPr>
        <p:spPr>
          <a:xfrm flipV="1">
            <a:off x="333375" y="1614049"/>
            <a:ext cx="3629025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CF24E-0B44-1806-5D79-6D947784D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ACE39FC-A7B3-2A61-B38D-9D0A539F1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2460-B62A-90F3-7C39-2CA597B3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830579"/>
            <a:ext cx="5344691" cy="1325563"/>
          </a:xfrm>
        </p:spPr>
        <p:txBody>
          <a:bodyPr/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8C3F-EC9E-D3E9-08CC-4D391350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694" y="2308155"/>
            <a:ext cx="8672022" cy="2562491"/>
          </a:xfrm>
          <a:solidFill>
            <a:srgbClr val="E4E9F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HSE policies on fatigue and its importance </a:t>
            </a:r>
          </a:p>
          <a:p>
            <a:pPr marL="0" indent="0">
              <a:buNone/>
            </a:pPr>
            <a:r>
              <a:rPr lang="en-GB" sz="2400" u="sng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https://www.hse.gov.uk/humanfactors/topics/fatigue.htm</a:t>
            </a:r>
            <a:r>
              <a:rPr lang="en-GB" sz="2400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Study discussing the effectiveness of FMRS</a:t>
            </a:r>
          </a:p>
          <a:p>
            <a:pPr marL="0" indent="0">
              <a:buNone/>
            </a:pPr>
            <a:r>
              <a:rPr lang="en-GB" sz="2400" u="sng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https://www.ncbi.nlm.nih.gov/pmc/articles/PMC8806333/</a:t>
            </a:r>
            <a:r>
              <a:rPr lang="en-GB" sz="2400" kern="100">
                <a:solidFill>
                  <a:srgbClr val="4478A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E1C92-EA21-BCD4-8678-373B22B95C30}"/>
              </a:ext>
            </a:extLst>
          </p:cNvPr>
          <p:cNvSpPr/>
          <p:nvPr/>
        </p:nvSpPr>
        <p:spPr>
          <a:xfrm flipV="1">
            <a:off x="222421" y="1831461"/>
            <a:ext cx="5045615" cy="62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366AE42-9C17-BA2E-3167-D02BDD25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C1779-1CB5-CE9C-0457-5DFB01838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8ED1F-9E36-3D0D-ED62-27A000B7E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15976"/>
            <a:ext cx="2956582" cy="16488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6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2460-B62A-90F3-7C39-2CA597B3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830579"/>
            <a:ext cx="5344691" cy="1325563"/>
          </a:xfrm>
        </p:spPr>
        <p:txBody>
          <a:bodyPr/>
          <a:lstStyle/>
          <a:p>
            <a:r>
              <a:rPr lang="en-GB" dirty="0">
                <a:solidFill>
                  <a:srgbClr val="4478A8"/>
                </a:solidFill>
                <a:latin typeface="Arial"/>
                <a:cs typeface="Arial"/>
              </a:rPr>
              <a:t>For further learning: </a:t>
            </a:r>
            <a:endParaRPr lang="en-GB" dirty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8C3F-EC9E-D3E9-08CC-4D391350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75" y="2285063"/>
            <a:ext cx="10911840" cy="3093582"/>
          </a:xfrm>
          <a:solidFill>
            <a:srgbClr val="E4E9F3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kern="100" dirty="0">
                <a:solidFill>
                  <a:srgbClr val="4478A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Take a look at the link below </a:t>
            </a:r>
            <a:r>
              <a:rPr lang="en-GB" sz="2400" kern="100" dirty="0">
                <a:solidFill>
                  <a:srgbClr val="4478A8"/>
                </a:solidFill>
                <a:latin typeface="Arial"/>
                <a:ea typeface="Aptos" panose="020B0004020202020204" pitchFamily="34" charset="0"/>
                <a:cs typeface="Arial"/>
              </a:rPr>
              <a:t>for further reflection on fatigue in a similar industry to your own. </a:t>
            </a:r>
            <a:endParaRPr lang="en-GB" sz="2400" kern="100" dirty="0">
              <a:solidFill>
                <a:srgbClr val="4478A8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kern="100" dirty="0">
                <a:solidFill>
                  <a:srgbClr val="4478A8"/>
                </a:solidFill>
                <a:latin typeface="Arial"/>
                <a:ea typeface="Aptos" panose="020B0004020202020204" pitchFamily="34" charset="0"/>
                <a:cs typeface="Arial"/>
              </a:rPr>
              <a:t>On page 10-12 there is content which overlaps with what we have already learned from Units 2 and 3. </a:t>
            </a:r>
            <a:endParaRPr lang="en-GB" sz="2400" kern="100" dirty="0">
              <a:solidFill>
                <a:srgbClr val="4478A8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kern="100" dirty="0">
                <a:solidFill>
                  <a:srgbClr val="4478A8"/>
                </a:solidFill>
                <a:latin typeface="Arial"/>
                <a:ea typeface="Aptos" panose="020B0004020202020204" pitchFamily="34" charset="0"/>
                <a:cs typeface="Arial"/>
              </a:rPr>
              <a:t>Chapter 2 goes into detail about individual differences as discussed in Unit 4 such as circadian rhythms. </a:t>
            </a:r>
            <a:endParaRPr lang="en-GB" sz="2400" kern="100">
              <a:solidFill>
                <a:srgbClr val="4478A8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400" kern="100" dirty="0">
                <a:solidFill>
                  <a:srgbClr val="4478A8"/>
                </a:solidFill>
                <a:latin typeface="Arial"/>
                <a:ea typeface="Aptos" panose="020B0004020202020204" pitchFamily="34" charset="0"/>
                <a:cs typeface="Arial"/>
              </a:rPr>
              <a:t>If you are interested in learning more about managing fatigue, look into Chapter 3 as where there is a focus on fatigue management risk planning. </a:t>
            </a:r>
            <a:endParaRPr lang="en-GB" sz="2400" kern="100" dirty="0">
              <a:solidFill>
                <a:srgbClr val="4478A8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4478A8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WEB-Guidance-on-managing-fatigue-16.04.14.pdf (hpog.org)</a:t>
            </a:r>
            <a:endParaRPr lang="en-US" sz="2400" dirty="0">
              <a:solidFill>
                <a:srgbClr val="4478A8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E1C92-EA21-BCD4-8678-373B22B95C30}"/>
              </a:ext>
            </a:extLst>
          </p:cNvPr>
          <p:cNvSpPr/>
          <p:nvPr/>
        </p:nvSpPr>
        <p:spPr>
          <a:xfrm flipV="1">
            <a:off x="222421" y="1831461"/>
            <a:ext cx="5045615" cy="62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366AE42-9C17-BA2E-3167-D02BDD25D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C1779-1CB5-CE9C-0457-5DFB01838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8ED1F-9E36-3D0D-ED62-27A000B7E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48809"/>
            <a:ext cx="2543832" cy="14054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66F9-BD10-47F2-9005-FD0D5588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1" y="1613752"/>
            <a:ext cx="10023231" cy="1347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have covered throughout Units 1-4, understanding and managing fatigue is paramount to ensuring the health and safety (and productivity) of people at work. Of course, managing fatigue is also a legal responsibility. Regulations and responsibilities will be the focus for this unit. </a:t>
            </a:r>
            <a:endParaRPr lang="en-US" sz="18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>
                <a:solidFill>
                  <a:srgbClr val="5781AB"/>
                </a:solidFill>
                <a:latin typeface="Arial"/>
                <a:ea typeface="+mn-lt"/>
                <a:cs typeface="Arial"/>
              </a:rPr>
              <a:t>The aims of Unit 5 are: </a:t>
            </a:r>
          </a:p>
          <a:p>
            <a:pPr marL="0" indent="0">
              <a:buNone/>
            </a:pPr>
            <a:endParaRPr lang="en-GB" sz="1800">
              <a:solidFill>
                <a:srgbClr val="5781AB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EB384-2308-45E0-B638-B9173164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0" y="198368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B1F36E6E-0685-4FB8-84B3-B834EC19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8D418-C47E-485D-B3A4-CC5CCD9C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8" y="516698"/>
            <a:ext cx="10034954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4478A8"/>
                </a:solidFill>
                <a:latin typeface="Arial"/>
                <a:cs typeface="Arial"/>
              </a:rPr>
              <a:t>What unit 5 will cover</a:t>
            </a: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7CE174-6235-FE4A-96C8-C7BC48A14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26381"/>
              </p:ext>
            </p:extLst>
          </p:nvPr>
        </p:nvGraphicFramePr>
        <p:xfrm>
          <a:off x="320605" y="3108926"/>
          <a:ext cx="7691131" cy="283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A9814C-E292-C226-EE5B-C1488ED660E9}"/>
              </a:ext>
            </a:extLst>
          </p:cNvPr>
          <p:cNvSpPr/>
          <p:nvPr/>
        </p:nvSpPr>
        <p:spPr>
          <a:xfrm>
            <a:off x="320605" y="1435474"/>
            <a:ext cx="4244801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7C460-BE17-59FF-9A07-10996951C2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5663" y="5339724"/>
            <a:ext cx="2191444" cy="12221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369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2460-B62A-90F3-7C39-2CA597B3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830579"/>
            <a:ext cx="5344691" cy="1325563"/>
          </a:xfrm>
        </p:spPr>
        <p:txBody>
          <a:bodyPr/>
          <a:lstStyle/>
          <a:p>
            <a:r>
              <a:rPr lang="en-GB" dirty="0">
                <a:solidFill>
                  <a:srgbClr val="4478A8"/>
                </a:solidFill>
                <a:latin typeface="Arial"/>
                <a:cs typeface="Arial"/>
              </a:rPr>
              <a:t>Training evaluation: </a:t>
            </a:r>
            <a:endParaRPr lang="en-GB" dirty="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8C3F-EC9E-D3E9-08CC-4D391350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3" y="3501850"/>
            <a:ext cx="5481376" cy="1763486"/>
          </a:xfrm>
          <a:solidFill>
            <a:srgbClr val="E4E9F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2400" kern="100" dirty="0">
                <a:solidFill>
                  <a:srgbClr val="4478A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Please take 2 minutes to complete our evaluation form and let us know what you think. Your feedback will help the Centre improve the training course.</a:t>
            </a:r>
            <a:endParaRPr lang="en-GB" sz="2400" kern="100" dirty="0">
              <a:solidFill>
                <a:srgbClr val="4478A8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E1C92-EA21-BCD4-8678-373B22B95C30}"/>
              </a:ext>
            </a:extLst>
          </p:cNvPr>
          <p:cNvSpPr/>
          <p:nvPr/>
        </p:nvSpPr>
        <p:spPr>
          <a:xfrm flipV="1">
            <a:off x="222421" y="1831461"/>
            <a:ext cx="5045615" cy="62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366AE42-9C17-BA2E-3167-D02BDD25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C1779-1CB5-CE9C-0457-5DFB01838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2721206-01B2-62ED-4738-E918BF670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4" y="1862505"/>
            <a:ext cx="4091982" cy="4091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B78E37-4385-4C1E-BCA4-C8256A67340F}"/>
              </a:ext>
            </a:extLst>
          </p:cNvPr>
          <p:cNvSpPr txBox="1"/>
          <p:nvPr/>
        </p:nvSpPr>
        <p:spPr>
          <a:xfrm>
            <a:off x="614624" y="2657761"/>
            <a:ext cx="610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kern="100" dirty="0">
                <a:solidFill>
                  <a:schemeClr val="accent2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Thank you for participating in this training! </a:t>
            </a:r>
          </a:p>
        </p:txBody>
      </p:sp>
    </p:spTree>
    <p:extLst>
      <p:ext uri="{BB962C8B-B14F-4D97-AF65-F5344CB8AC3E}">
        <p14:creationId xmlns:p14="http://schemas.microsoft.com/office/powerpoint/2010/main" val="3367548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DBB784-CF9C-62A4-8F27-F5DDAA7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97" y="58964"/>
            <a:ext cx="9299606" cy="5186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E98EC-3154-494D-80C9-FCA20C9D8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7" y="5731275"/>
            <a:ext cx="3988741" cy="730549"/>
          </a:xfrm>
          <a:prstGeom prst="rect">
            <a:avLst/>
          </a:prstGeom>
        </p:spPr>
      </p:pic>
      <p:pic>
        <p:nvPicPr>
          <p:cNvPr id="1028" name="Picture 4" descr="Member Details | Energy Networks Association">
            <a:extLst>
              <a:ext uri="{FF2B5EF4-FFF2-40B4-BE49-F238E27FC236}">
                <a16:creationId xmlns:a16="http://schemas.microsoft.com/office/drawing/2014/main" id="{F26A129B-5FB7-45AC-A27F-13CB72F7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0889" y="4447"/>
            <a:ext cx="1808843" cy="18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41B4F-D7A8-7238-D5D2-8F482A0E2ED3}"/>
              </a:ext>
            </a:extLst>
          </p:cNvPr>
          <p:cNvSpPr txBox="1"/>
          <p:nvPr/>
        </p:nvSpPr>
        <p:spPr>
          <a:xfrm>
            <a:off x="5913521" y="5147580"/>
            <a:ext cx="610001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endParaRPr lang="en-US" sz="1800">
              <a:solidFill>
                <a:schemeClr val="bg1"/>
              </a:solidFill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Prepared by: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Centre for Human Factors, University of Hull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Please contact </a:t>
            </a:r>
            <a:r>
              <a:rPr lang="en-GB" sz="1600" b="0" i="0" u="sng">
                <a:solidFill>
                  <a:schemeClr val="bg1"/>
                </a:solidFill>
                <a:effectLst/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humanfactors@hull.ac.uk</a:t>
            </a:r>
            <a:r>
              <a:rPr lang="en-US" sz="1600" b="0" i="0" u="sng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if you have any questions about our work in fatigue</a:t>
            </a:r>
            <a:endParaRPr lang="en-US" sz="18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2" descr="A blue and white cityscape&#10;&#10;Description automatically generated">
            <a:extLst>
              <a:ext uri="{FF2B5EF4-FFF2-40B4-BE49-F238E27FC236}">
                <a16:creationId xmlns:a16="http://schemas.microsoft.com/office/drawing/2014/main" id="{AD299D84-9BD0-7F5A-AEEC-7204B2FE2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" y="0"/>
            <a:ext cx="12276766" cy="68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legal framework- Key Act and Regulations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Warning with solid fill">
            <a:extLst>
              <a:ext uri="{FF2B5EF4-FFF2-40B4-BE49-F238E27FC236}">
                <a16:creationId xmlns:a16="http://schemas.microsoft.com/office/drawing/2014/main" id="{76ECC02F-F658-96D0-9E48-723565500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707" y="2095040"/>
            <a:ext cx="1693163" cy="1693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54736" y="1439358"/>
            <a:ext cx="10024872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464CD-02BC-A0A8-4FA7-CAE0AD62EDCD}"/>
              </a:ext>
            </a:extLst>
          </p:cNvPr>
          <p:cNvSpPr/>
          <p:nvPr/>
        </p:nvSpPr>
        <p:spPr>
          <a:xfrm>
            <a:off x="7992094" y="2484783"/>
            <a:ext cx="2852851" cy="1729397"/>
          </a:xfrm>
          <a:prstGeom prst="rect">
            <a:avLst/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Management of Health and Safety at Work </a:t>
            </a:r>
            <a:r>
              <a:rPr lang="en-US" sz="1600" b="1" u="sng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Regulations</a:t>
            </a:r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1999 </a:t>
            </a: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a duty on employers to </a:t>
            </a:r>
            <a:r>
              <a:rPr lang="en-US" sz="1600" spc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and manage risks</a:t>
            </a: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arising from work activities.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500CD-9DA8-27A1-2394-B3A4982722CB}"/>
              </a:ext>
            </a:extLst>
          </p:cNvPr>
          <p:cNvSpPr/>
          <p:nvPr/>
        </p:nvSpPr>
        <p:spPr>
          <a:xfrm>
            <a:off x="1397000" y="4475698"/>
            <a:ext cx="5050892" cy="1802142"/>
          </a:xfrm>
          <a:prstGeom prst="rect">
            <a:avLst/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European Working Time </a:t>
            </a:r>
            <a:r>
              <a:rPr lang="en-US" sz="1600" b="1" u="sng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Directive</a:t>
            </a:r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(WTD)</a:t>
            </a: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sets a </a:t>
            </a:r>
            <a:r>
              <a:rPr lang="en-US" sz="1600" spc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weekly working time limit</a:t>
            </a: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must not work more than 48 hours per week (normally averaged over 17 weeks). </a:t>
            </a:r>
            <a:b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spc="0">
              <a:solidFill>
                <a:srgbClr val="4478A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 can opt out of this if they choose to do so. </a:t>
            </a:r>
            <a:endParaRPr lang="en-US" sz="1600" spc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B3F8D-A7A9-0AC0-FA9A-C9306B71956E}"/>
              </a:ext>
            </a:extLst>
          </p:cNvPr>
          <p:cNvSpPr/>
          <p:nvPr/>
        </p:nvSpPr>
        <p:spPr>
          <a:xfrm>
            <a:off x="6830957" y="4573231"/>
            <a:ext cx="4539407" cy="1430004"/>
          </a:xfrm>
          <a:prstGeom prst="rect">
            <a:avLst/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sz="1800" b="1" spc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Representatives and Safety Committees </a:t>
            </a:r>
            <a:r>
              <a:rPr lang="en-US" sz="1600" b="1" u="sng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Regulations</a:t>
            </a:r>
            <a: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1996 </a:t>
            </a:r>
            <a:b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b="1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employers to </a:t>
            </a:r>
            <a:r>
              <a:rPr lang="en-US" sz="1600" spc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meaningfully consult </a:t>
            </a:r>
            <a:r>
              <a:rPr lang="en-US" sz="1600" spc="0">
                <a:solidFill>
                  <a:srgbClr val="4478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employees on health and safety matters. </a:t>
            </a:r>
            <a:br>
              <a:rPr lang="en-US" sz="1800" spc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spc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FCC6D-2210-F8CC-19F7-13518441D4E2}"/>
              </a:ext>
            </a:extLst>
          </p:cNvPr>
          <p:cNvSpPr/>
          <p:nvPr/>
        </p:nvSpPr>
        <p:spPr>
          <a:xfrm>
            <a:off x="2535362" y="2146118"/>
            <a:ext cx="5050892" cy="1802142"/>
          </a:xfrm>
          <a:prstGeom prst="rect">
            <a:avLst/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fontAlgn="base">
              <a:buAutoNum type="arabicPeriod"/>
            </a:pPr>
            <a:r>
              <a:rPr lang="en-US" sz="1600" b="1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The Health and Safety </a:t>
            </a:r>
            <a:r>
              <a:rPr lang="en-US" sz="1600" b="1">
                <a:solidFill>
                  <a:srgbClr val="4478A8"/>
                </a:solidFill>
                <a:latin typeface="Tahoma"/>
                <a:ea typeface="Tahoma"/>
                <a:cs typeface="Tahoma"/>
              </a:rPr>
              <a:t>at Work </a:t>
            </a:r>
            <a:r>
              <a:rPr lang="en-US" sz="1600" b="1" u="sng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Act</a:t>
            </a:r>
            <a:r>
              <a:rPr lang="en-US" sz="1600" b="1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, 1974 </a:t>
            </a:r>
            <a:r>
              <a:rPr lang="en-US" sz="1600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places the </a:t>
            </a:r>
            <a:r>
              <a:rPr lang="en-US" sz="1600" spc="0">
                <a:solidFill>
                  <a:srgbClr val="ED7D31"/>
                </a:solidFill>
                <a:latin typeface="Tahoma"/>
                <a:ea typeface="Tahoma"/>
                <a:cs typeface="Tahoma"/>
              </a:rPr>
              <a:t>duty on the </a:t>
            </a:r>
            <a:r>
              <a:rPr lang="en-US" sz="1600" b="1" spc="0">
                <a:solidFill>
                  <a:srgbClr val="ED7D31"/>
                </a:solidFill>
                <a:latin typeface="Tahoma"/>
                <a:ea typeface="Tahoma"/>
                <a:cs typeface="Tahoma"/>
              </a:rPr>
              <a:t>employer</a:t>
            </a:r>
            <a:r>
              <a:rPr lang="en-US" sz="1600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 to ensure health, safety and welfare at work </a:t>
            </a:r>
            <a:br>
              <a:rPr lang="en-US" sz="16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600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600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It </a:t>
            </a:r>
            <a:r>
              <a:rPr lang="en-US" sz="160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is also</a:t>
            </a:r>
            <a:r>
              <a:rPr lang="en-US" sz="1600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 important to note that this Act places duties on </a:t>
            </a:r>
            <a:r>
              <a:rPr lang="en-US" sz="1600" b="1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employees</a:t>
            </a:r>
            <a:r>
              <a:rPr lang="en-US" sz="1600" spc="0">
                <a:solidFill>
                  <a:srgbClr val="4478A8"/>
                </a:solidFill>
                <a:latin typeface="Tahoma"/>
                <a:ea typeface="Tahoma"/>
                <a:cs typeface="Tahoma"/>
              </a:rPr>
              <a:t> to take reasonable care of their own safety and that of others.)</a:t>
            </a:r>
          </a:p>
        </p:txBody>
      </p:sp>
    </p:spTree>
    <p:extLst>
      <p:ext uri="{BB962C8B-B14F-4D97-AF65-F5344CB8AC3E}">
        <p14:creationId xmlns:p14="http://schemas.microsoft.com/office/powerpoint/2010/main" val="294295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B641-18A6-1E1D-E586-2C89EDD8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0" y="1060531"/>
            <a:ext cx="10515600" cy="65568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that mean for me? </a:t>
            </a:r>
            <a:br>
              <a:rPr lang="en-US" sz="36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00F8-15C8-AA8C-67C8-60EA2534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" y="158235"/>
            <a:ext cx="3446902" cy="655682"/>
          </a:xfrm>
          <a:prstGeom prst="rect">
            <a:avLst/>
          </a:prstGeom>
        </p:spPr>
      </p:pic>
      <p:pic>
        <p:nvPicPr>
          <p:cNvPr id="8" name="Picture 7" descr="Member Details | Energy Networks Association">
            <a:extLst>
              <a:ext uri="{FF2B5EF4-FFF2-40B4-BE49-F238E27FC236}">
                <a16:creationId xmlns:a16="http://schemas.microsoft.com/office/drawing/2014/main" id="{6038FAD9-A4AA-8742-9826-3D4231E0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45" y="10107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E5314-534B-7A26-152F-A72B021946AD}"/>
              </a:ext>
            </a:extLst>
          </p:cNvPr>
          <p:cNvSpPr/>
          <p:nvPr/>
        </p:nvSpPr>
        <p:spPr>
          <a:xfrm>
            <a:off x="554736" y="1365512"/>
            <a:ext cx="5269992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68A0-F2C6-4471-757D-0A3FF779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022" y="738995"/>
            <a:ext cx="1215200" cy="159538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9C63397-88BD-6C9B-2EAE-5EA29C3AD5E1}"/>
              </a:ext>
            </a:extLst>
          </p:cNvPr>
          <p:cNvSpPr/>
          <p:nvPr/>
        </p:nvSpPr>
        <p:spPr>
          <a:xfrm>
            <a:off x="5586970" y="1411231"/>
            <a:ext cx="3585570" cy="1155459"/>
          </a:xfrm>
          <a:prstGeom prst="wedgeEllipseCallout">
            <a:avLst>
              <a:gd name="adj1" fmla="val 71473"/>
              <a:gd name="adj2" fmla="val -25330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all this  mean for me and my fatigue management?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D859-847A-4845-41B0-2BCC39846A90}"/>
              </a:ext>
            </a:extLst>
          </p:cNvPr>
          <p:cNvSpPr txBox="1"/>
          <p:nvPr/>
        </p:nvSpPr>
        <p:spPr>
          <a:xfrm>
            <a:off x="501884" y="1480701"/>
            <a:ext cx="454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 sounds quite complicated to Deeta, she really just wants to know…. </a:t>
            </a:r>
            <a:endParaRPr lang="en-GB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88B3876-E39E-DF67-778D-D9400D16E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7522"/>
              </p:ext>
            </p:extLst>
          </p:nvPr>
        </p:nvGraphicFramePr>
        <p:xfrm>
          <a:off x="554736" y="2801839"/>
          <a:ext cx="10972800" cy="37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745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36">
            <a:extLst>
              <a:ext uri="{FF2B5EF4-FFF2-40B4-BE49-F238E27FC236}">
                <a16:creationId xmlns:a16="http://schemas.microsoft.com/office/drawing/2014/main" id="{BA5B5364-B464-EC60-5521-614BC78E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44073"/>
              </p:ext>
            </p:extLst>
          </p:nvPr>
        </p:nvGraphicFramePr>
        <p:xfrm>
          <a:off x="651333" y="2785150"/>
          <a:ext cx="9097630" cy="352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2D971EE-F0F3-DBA8-D73E-CB56C3A15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F04F5136-9DC4-87A8-478E-C9B174BF2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3023" y="-1021"/>
            <a:ext cx="1926678" cy="1939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4A40069-C7C1-E40D-A6C1-5B478A8C6771}"/>
              </a:ext>
            </a:extLst>
          </p:cNvPr>
          <p:cNvSpPr/>
          <p:nvPr/>
        </p:nvSpPr>
        <p:spPr>
          <a:xfrm>
            <a:off x="384697" y="1532025"/>
            <a:ext cx="9878325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95F52-3885-15B9-60D3-112F2890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50" y="5732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of a Fatigue Management System (FMS)</a:t>
            </a:r>
            <a:endParaRPr lang="en-GB" sz="3200">
              <a:solidFill>
                <a:srgbClr val="4478A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03204-7F05-DC8D-AFCD-CF95E60CDE37}"/>
              </a:ext>
            </a:extLst>
          </p:cNvPr>
          <p:cNvSpPr txBox="1"/>
          <p:nvPr/>
        </p:nvSpPr>
        <p:spPr>
          <a:xfrm>
            <a:off x="536186" y="1968103"/>
            <a:ext cx="10180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organisation can best meet these requirements by establishing a comprehensive Fatigue Management System – This would ideally include: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3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FB81-E446-CD28-F5B5-8B771364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2" y="971167"/>
            <a:ext cx="9648000" cy="757458"/>
          </a:xfrm>
          <a:noFill/>
        </p:spPr>
        <p:txBody>
          <a:bodyPr>
            <a:normAutofit/>
          </a:bodyPr>
          <a:lstStyle/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Leadership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102F46-97EF-A13D-3156-9E30BD78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45" y="2560936"/>
            <a:ext cx="1218236" cy="13741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CCF83-D12B-FD80-D6DD-98280FB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524" y="4503836"/>
            <a:ext cx="1087128" cy="13710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14280-9187-75EB-CB39-2422701A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12" name="Picture 11" descr="Member Details | Energy Networks Association">
            <a:extLst>
              <a:ext uri="{FF2B5EF4-FFF2-40B4-BE49-F238E27FC236}">
                <a16:creationId xmlns:a16="http://schemas.microsoft.com/office/drawing/2014/main" id="{00FD6A58-FCA6-665F-ED82-CEC65520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A7137D-7D6C-DEF1-6292-DF4872C5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7" y="2751248"/>
            <a:ext cx="917273" cy="1141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DABF0-42B2-27E4-D217-B65C9F1D5D97}"/>
              </a:ext>
            </a:extLst>
          </p:cNvPr>
          <p:cNvSpPr/>
          <p:nvPr/>
        </p:nvSpPr>
        <p:spPr>
          <a:xfrm flipV="1">
            <a:off x="440419" y="1659621"/>
            <a:ext cx="6457808" cy="45719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D7D31"/>
                </a:solidFill>
              </a:ln>
              <a:solidFill>
                <a:srgbClr val="4478A8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F4A2D63-CD54-114E-7CA7-1F98E8C27FF0}"/>
              </a:ext>
            </a:extLst>
          </p:cNvPr>
          <p:cNvSpPr/>
          <p:nvPr/>
        </p:nvSpPr>
        <p:spPr>
          <a:xfrm>
            <a:off x="1741408" y="2560936"/>
            <a:ext cx="4580313" cy="2478810"/>
          </a:xfrm>
          <a:prstGeom prst="wedgeRoundRectCallout">
            <a:avLst>
              <a:gd name="adj1" fmla="val -56941"/>
              <a:gd name="adj2" fmla="val -24429"/>
              <a:gd name="adj3" fmla="val 16667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organisation should be clear about the structure for the elements of their FMS – You should be able to find out the various parts of your process and how they relate to one another.</a:t>
            </a:r>
            <a:b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clear roles and responsibilities – do you know who is involved with each element and their role in  </a:t>
            </a:r>
            <a:b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implementing and (2) overseeing the system?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049989-5B60-E017-39B3-B823E18067E7}"/>
              </a:ext>
            </a:extLst>
          </p:cNvPr>
          <p:cNvSpPr txBox="1"/>
          <p:nvPr/>
        </p:nvSpPr>
        <p:spPr>
          <a:xfrm>
            <a:off x="350122" y="1819994"/>
            <a:ext cx="454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Sally can help us to understand the key elements of this…. </a:t>
            </a:r>
            <a:endParaRPr lang="en-GB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384450E-3B66-B8FA-804C-B6DDBECC96D2}"/>
              </a:ext>
            </a:extLst>
          </p:cNvPr>
          <p:cNvSpPr/>
          <p:nvPr/>
        </p:nvSpPr>
        <p:spPr>
          <a:xfrm>
            <a:off x="7906232" y="1256705"/>
            <a:ext cx="3696678" cy="2361422"/>
          </a:xfrm>
          <a:prstGeom prst="wedgeEllipseCallout">
            <a:avLst>
              <a:gd name="adj1" fmla="val -51007"/>
              <a:gd name="adj2" fmla="val 3638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Ah, so I should be able to identify who is responsible, and what their role is in managing fatigue …. </a:t>
            </a:r>
            <a:b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guess this is just like the duty holder responsibility  for managing any risk!  </a:t>
            </a:r>
            <a:r>
              <a:rPr lang="en-GB" sz="1600" i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202552AD-3968-B957-0E77-0A69D9C1309B}"/>
              </a:ext>
            </a:extLst>
          </p:cNvPr>
          <p:cNvSpPr/>
          <p:nvPr/>
        </p:nvSpPr>
        <p:spPr>
          <a:xfrm>
            <a:off x="6384895" y="4306581"/>
            <a:ext cx="3866901" cy="2117946"/>
          </a:xfrm>
          <a:prstGeom prst="wedgeEllipseCallout">
            <a:avLst>
              <a:gd name="adj1" fmla="val 63933"/>
              <a:gd name="adj2" fmla="val -12549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Hmm, I think the key person responsible here is Keith. It’s good to know that we have some of these elements in place and I know who to speak to </a:t>
            </a:r>
            <a:r>
              <a:rPr lang="en-GB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6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FB81-E446-CD28-F5B5-8B771364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2" y="971167"/>
            <a:ext cx="9648000" cy="757458"/>
          </a:xfrm>
          <a:noFill/>
        </p:spPr>
        <p:txBody>
          <a:bodyPr>
            <a:normAutofit/>
          </a:bodyPr>
          <a:lstStyle/>
          <a:p>
            <a:r>
              <a:rPr lang="en-US" sz="40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</a:t>
            </a:r>
            <a:endParaRPr lang="en-GB" sz="40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CCF83-D12B-FD80-D6DD-98280FBA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99" y="3073993"/>
            <a:ext cx="1087128" cy="13710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14280-9187-75EB-CB39-2422701A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12" name="Picture 11" descr="Member Details | Energy Networks Association">
            <a:extLst>
              <a:ext uri="{FF2B5EF4-FFF2-40B4-BE49-F238E27FC236}">
                <a16:creationId xmlns:a16="http://schemas.microsoft.com/office/drawing/2014/main" id="{00FD6A58-FCA6-665F-ED82-CEC65520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A7137D-7D6C-DEF1-6292-DF4872C5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7" y="2751248"/>
            <a:ext cx="917273" cy="1141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DABF0-42B2-27E4-D217-B65C9F1D5D97}"/>
              </a:ext>
            </a:extLst>
          </p:cNvPr>
          <p:cNvSpPr/>
          <p:nvPr/>
        </p:nvSpPr>
        <p:spPr>
          <a:xfrm flipV="1">
            <a:off x="440419" y="1659620"/>
            <a:ext cx="4807442" cy="45719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D7D31"/>
                </a:solidFill>
              </a:ln>
              <a:solidFill>
                <a:srgbClr val="4478A8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4A2D63-CD54-114E-7CA7-1F98E8C27FF0}"/>
              </a:ext>
            </a:extLst>
          </p:cNvPr>
          <p:cNvSpPr/>
          <p:nvPr/>
        </p:nvSpPr>
        <p:spPr>
          <a:xfrm>
            <a:off x="1741408" y="2560936"/>
            <a:ext cx="4580313" cy="2478810"/>
          </a:xfrm>
          <a:prstGeom prst="roundRect">
            <a:avLst/>
          </a:prstGeom>
          <a:solidFill>
            <a:srgbClr val="E4E9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organisation should have a fatigue management </a:t>
            </a:r>
            <a:r>
              <a:rPr lang="en-US" sz="14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outlines their commitment to managing fatigue.</a:t>
            </a:r>
            <a:b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should be supported by clear and written  </a:t>
            </a:r>
            <a:r>
              <a:rPr lang="en-US" sz="1400" b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en-US" sz="14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assessing, reporting, and mitigating fatigue risks.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049989-5B60-E017-39B3-B823E18067E7}"/>
              </a:ext>
            </a:extLst>
          </p:cNvPr>
          <p:cNvSpPr txBox="1"/>
          <p:nvPr/>
        </p:nvSpPr>
        <p:spPr>
          <a:xfrm>
            <a:off x="350122" y="1858332"/>
            <a:ext cx="5583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think about here, Sally? </a:t>
            </a:r>
            <a:endParaRPr lang="en-GB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384450E-3B66-B8FA-804C-B6DDBECC96D2}"/>
              </a:ext>
            </a:extLst>
          </p:cNvPr>
          <p:cNvSpPr/>
          <p:nvPr/>
        </p:nvSpPr>
        <p:spPr>
          <a:xfrm>
            <a:off x="7896832" y="1395803"/>
            <a:ext cx="3568538" cy="2143276"/>
          </a:xfrm>
          <a:prstGeom prst="wedgeEllipseCallout">
            <a:avLst>
              <a:gd name="adj1" fmla="val -46436"/>
              <a:gd name="adj2" fmla="val 48595"/>
            </a:avLst>
          </a:prstGeom>
          <a:solidFill>
            <a:srgbClr val="E4E9F3"/>
          </a:solidFill>
          <a:ln>
            <a:solidFill>
              <a:srgbClr val="447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heard a lot lately about fatigue reporting, and although I know who to go to, I’m still not sure what I should be reporting…</a:t>
            </a:r>
            <a:endParaRPr lang="en-GB" sz="1600" i="1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5F284-358D-623B-93EC-25D7FD646164}"/>
              </a:ext>
            </a:extLst>
          </p:cNvPr>
          <p:cNvSpPr txBox="1"/>
          <p:nvPr/>
        </p:nvSpPr>
        <p:spPr>
          <a:xfrm>
            <a:off x="7007308" y="4616288"/>
            <a:ext cx="4770562" cy="1477328"/>
          </a:xfrm>
          <a:prstGeom prst="rect">
            <a:avLst/>
          </a:prstGeom>
          <a:solidFill>
            <a:srgbClr val="E4E9F3"/>
          </a:solidFill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Deeta isn’t sure what to report and when.</a:t>
            </a:r>
            <a:b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Deeta’s organisation put in place to make sure she can report fatigue effectively?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C504-D8EB-1D9F-98BB-657C9D4B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23D8C21-8805-6EC7-E5BD-3B9E4457B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202253"/>
              </p:ext>
            </p:extLst>
          </p:nvPr>
        </p:nvGraphicFramePr>
        <p:xfrm>
          <a:off x="499862" y="180734"/>
          <a:ext cx="11464057" cy="784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559E809-8AE5-741A-8000-F1CC9E0E5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21" y="180734"/>
            <a:ext cx="3446902" cy="655682"/>
          </a:xfrm>
          <a:prstGeom prst="rect">
            <a:avLst/>
          </a:prstGeom>
        </p:spPr>
      </p:pic>
      <p:pic>
        <p:nvPicPr>
          <p:cNvPr id="5" name="Picture 4" descr="Member Details | Energy Networks Association">
            <a:extLst>
              <a:ext uri="{FF2B5EF4-FFF2-40B4-BE49-F238E27FC236}">
                <a16:creationId xmlns:a16="http://schemas.microsoft.com/office/drawing/2014/main" id="{25E050DC-F550-AA1E-01ED-67976281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524" y="50435"/>
            <a:ext cx="1347055" cy="13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9203F-3C66-6868-BFB6-6F59B98D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36" y="1055211"/>
            <a:ext cx="7545875" cy="672201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rgbClr val="447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 Reporting Procedure</a:t>
            </a:r>
            <a:endParaRPr lang="en-GB" sz="3600">
              <a:solidFill>
                <a:srgbClr val="4478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80EC9F-D1CE-4A83-6E07-F604BC5279EF}"/>
              </a:ext>
            </a:extLst>
          </p:cNvPr>
          <p:cNvSpPr/>
          <p:nvPr/>
        </p:nvSpPr>
        <p:spPr>
          <a:xfrm>
            <a:off x="605974" y="1681693"/>
            <a:ext cx="5824643" cy="4571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2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9CB0D2B30E148A7988E9920D3A83D" ma:contentTypeVersion="18" ma:contentTypeDescription="Create a new document." ma:contentTypeScope="" ma:versionID="283a78c22c98726421a648e8386c2d1b">
  <xsd:schema xmlns:xsd="http://www.w3.org/2001/XMLSchema" xmlns:xs="http://www.w3.org/2001/XMLSchema" xmlns:p="http://schemas.microsoft.com/office/2006/metadata/properties" xmlns:ns2="102eda4e-14e3-4302-a901-9cd880e34d68" xmlns:ns3="9147dea5-b50e-486a-ba3c-f09ff5616610" targetNamespace="http://schemas.microsoft.com/office/2006/metadata/properties" ma:root="true" ma:fieldsID="e4789366f4990e09c10ebbb17f3410bb" ns2:_="" ns3:_="">
    <xsd:import namespace="102eda4e-14e3-4302-a901-9cd880e34d68"/>
    <xsd:import namespace="9147dea5-b50e-486a-ba3c-f09ff5616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eda4e-14e3-4302-a901-9cd880e34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8e4423-7147-4a67-ae6c-6a1847e082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dea5-b50e-486a-ba3c-f09ff561661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b30b62-da42-4db2-bbd6-f7c5c21a861c}" ma:internalName="TaxCatchAll" ma:showField="CatchAllData" ma:web="9147dea5-b50e-486a-ba3c-f09ff56166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2eda4e-14e3-4302-a901-9cd880e34d68">
      <Terms xmlns="http://schemas.microsoft.com/office/infopath/2007/PartnerControls"/>
    </lcf76f155ced4ddcb4097134ff3c332f>
    <TaxCatchAll xmlns="9147dea5-b50e-486a-ba3c-f09ff5616610" xsi:nil="true"/>
  </documentManagement>
</p:properties>
</file>

<file path=customXml/itemProps1.xml><?xml version="1.0" encoding="utf-8"?>
<ds:datastoreItem xmlns:ds="http://schemas.openxmlformats.org/officeDocument/2006/customXml" ds:itemID="{8B63600C-7D35-4CBA-A126-1CAB9A7610D6}"/>
</file>

<file path=customXml/itemProps2.xml><?xml version="1.0" encoding="utf-8"?>
<ds:datastoreItem xmlns:ds="http://schemas.openxmlformats.org/officeDocument/2006/customXml" ds:itemID="{585C7837-00D6-4FA8-A89D-6C29AE1380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3EA57-B2A2-4885-90D2-44F5279F242F}">
  <ds:schemaRefs>
    <ds:schemaRef ds:uri="http://purl.org/dc/terms/"/>
    <ds:schemaRef ds:uri="http://purl.org/dc/dcmitype/"/>
    <ds:schemaRef ds:uri="437a4435-4850-4047-94e2-6cb59566910e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56bec59-e37f-4511-88f2-1abc37cd2c0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3134</Words>
  <Application>Microsoft Office PowerPoint</Application>
  <PresentationFormat>Widescreen</PresentationFormat>
  <Paragraphs>280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Courier New</vt:lpstr>
      <vt:lpstr>inherit</vt:lpstr>
      <vt:lpstr>Söhne</vt:lpstr>
      <vt:lpstr>Tahoma</vt:lpstr>
      <vt:lpstr>Office Theme</vt:lpstr>
      <vt:lpstr>PowerPoint Presentation</vt:lpstr>
      <vt:lpstr>Key learning points from Unit 4:</vt:lpstr>
      <vt:lpstr>What unit 5 will cover</vt:lpstr>
      <vt:lpstr>Overarching legal framework- Key Act and Regulations </vt:lpstr>
      <vt:lpstr>What does that mean for me?  </vt:lpstr>
      <vt:lpstr>Key elements of a Fatigue Management System (FMS)</vt:lpstr>
      <vt:lpstr>Governance and Leadership</vt:lpstr>
      <vt:lpstr>Policy and Procedure</vt:lpstr>
      <vt:lpstr>Fatigue Reporting Procedure</vt:lpstr>
      <vt:lpstr>Working hours considerations</vt:lpstr>
      <vt:lpstr>Pause for reflection</vt:lpstr>
      <vt:lpstr>PowerPoint Presentation</vt:lpstr>
      <vt:lpstr>PowerPoint Presentation</vt:lpstr>
      <vt:lpstr>Benefits of an open culture</vt:lpstr>
      <vt:lpstr>Risk Assessment and Control</vt:lpstr>
      <vt:lpstr>Fatigue Risk Assessment</vt:lpstr>
      <vt:lpstr>PowerPoint Presentation</vt:lpstr>
      <vt:lpstr>PowerPoint Presentation</vt:lpstr>
      <vt:lpstr>PowerPoint Presentation</vt:lpstr>
      <vt:lpstr>What about me?  </vt:lpstr>
      <vt:lpstr>What about me?  </vt:lpstr>
      <vt:lpstr>What about my team?  </vt:lpstr>
      <vt:lpstr>What about my team?  </vt:lpstr>
      <vt:lpstr>PowerPoint Presentation</vt:lpstr>
      <vt:lpstr>PowerPoint Presentation</vt:lpstr>
      <vt:lpstr>Best practices</vt:lpstr>
      <vt:lpstr>Summary unit 5:</vt:lpstr>
      <vt:lpstr>Useful Resources: </vt:lpstr>
      <vt:lpstr>For further learning: </vt:lpstr>
      <vt:lpstr>Training evaluation: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Earle</dc:creator>
  <cp:lastModifiedBy>Gunavathy Gunavathy (she/her)</cp:lastModifiedBy>
  <cp:revision>110</cp:revision>
  <dcterms:created xsi:type="dcterms:W3CDTF">2023-10-30T15:10:45Z</dcterms:created>
  <dcterms:modified xsi:type="dcterms:W3CDTF">2024-08-05T13:38:07Z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0x010100C639CB0D2B30E148A7988E9920D3A83D</vt:lpwstr>
  </property>
  <property fmtid="{D5CDD505-2E9C-101B-9397-08002B2CF9AE}" pid="3" name="MediaServiceImageTags">
    <vt:lpwstr/>
  </property>
</Properties>
</file>