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4"/>
    <p:sldMasterId id="2147483796" r:id="rId5"/>
    <p:sldMasterId id="2147483828" r:id="rId6"/>
    <p:sldMasterId id="2147483656" r:id="rId7"/>
    <p:sldMasterId id="2147483695" r:id="rId8"/>
    <p:sldMasterId id="2147483850" r:id="rId9"/>
    <p:sldMasterId id="2147483648" r:id="rId10"/>
  </p:sldMasterIdLst>
  <p:notesMasterIdLst>
    <p:notesMasterId r:id="rId31"/>
  </p:notesMasterIdLst>
  <p:sldIdLst>
    <p:sldId id="256"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325" r:id="rId29"/>
    <p:sldId id="30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C1BA"/>
    <a:srgbClr val="00598E"/>
    <a:srgbClr val="FF72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3" autoAdjust="0"/>
    <p:restoredTop sz="94660"/>
  </p:normalViewPr>
  <p:slideViewPr>
    <p:cSldViewPr snapToGrid="0">
      <p:cViewPr varScale="1">
        <p:scale>
          <a:sx n="68" d="100"/>
          <a:sy n="68" d="100"/>
        </p:scale>
        <p:origin x="9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bleStyles" Target="tableStyle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amuels" userId="c01051da-a4dd-4f10-9e85-0a8eb716961a" providerId="ADAL" clId="{93A17A20-BD0C-4605-BDA7-73EDF9568DCF}"/>
    <pc:docChg chg="addSld modSld addMainMaster modMainMaster">
      <pc:chgData name="Samantha Samuels" userId="c01051da-a4dd-4f10-9e85-0a8eb716961a" providerId="ADAL" clId="{93A17A20-BD0C-4605-BDA7-73EDF9568DCF}" dt="2024-06-18T10:11:06.920" v="10"/>
      <pc:docMkLst>
        <pc:docMk/>
      </pc:docMkLst>
      <pc:sldChg chg="modSp mod">
        <pc:chgData name="Samantha Samuels" userId="c01051da-a4dd-4f10-9e85-0a8eb716961a" providerId="ADAL" clId="{93A17A20-BD0C-4605-BDA7-73EDF9568DCF}" dt="2024-06-14T11:52:33.850" v="8" actId="1037"/>
        <pc:sldMkLst>
          <pc:docMk/>
          <pc:sldMk cId="1299181667" sldId="256"/>
        </pc:sldMkLst>
        <pc:picChg chg="mod">
          <ac:chgData name="Samantha Samuels" userId="c01051da-a4dd-4f10-9e85-0a8eb716961a" providerId="ADAL" clId="{93A17A20-BD0C-4605-BDA7-73EDF9568DCF}" dt="2024-06-14T11:52:33.850" v="8" actId="1037"/>
          <ac:picMkLst>
            <pc:docMk/>
            <pc:sldMk cId="1299181667" sldId="256"/>
            <ac:picMk id="5" creationId="{16520882-EFA8-1F21-7525-141D6E81A9FE}"/>
          </ac:picMkLst>
        </pc:picChg>
      </pc:sldChg>
      <pc:sldChg chg="add">
        <pc:chgData name="Samantha Samuels" userId="c01051da-a4dd-4f10-9e85-0a8eb716961a" providerId="ADAL" clId="{93A17A20-BD0C-4605-BDA7-73EDF9568DCF}" dt="2024-06-18T10:11:06.920" v="10"/>
        <pc:sldMkLst>
          <pc:docMk/>
          <pc:sldMk cId="1216942979" sldId="317"/>
        </pc:sldMkLst>
      </pc:sldChg>
      <pc:sldChg chg="add">
        <pc:chgData name="Samantha Samuels" userId="c01051da-a4dd-4f10-9e85-0a8eb716961a" providerId="ADAL" clId="{93A17A20-BD0C-4605-BDA7-73EDF9568DCF}" dt="2024-06-18T10:11:06.920" v="10"/>
        <pc:sldMkLst>
          <pc:docMk/>
          <pc:sldMk cId="361445116" sldId="318"/>
        </pc:sldMkLst>
      </pc:sldChg>
      <pc:sldChg chg="add">
        <pc:chgData name="Samantha Samuels" userId="c01051da-a4dd-4f10-9e85-0a8eb716961a" providerId="ADAL" clId="{93A17A20-BD0C-4605-BDA7-73EDF9568DCF}" dt="2024-06-18T10:11:06.920" v="10"/>
        <pc:sldMkLst>
          <pc:docMk/>
          <pc:sldMk cId="91107179" sldId="319"/>
        </pc:sldMkLst>
      </pc:sldChg>
      <pc:sldChg chg="add">
        <pc:chgData name="Samantha Samuels" userId="c01051da-a4dd-4f10-9e85-0a8eb716961a" providerId="ADAL" clId="{93A17A20-BD0C-4605-BDA7-73EDF9568DCF}" dt="2024-06-18T10:11:06.920" v="10"/>
        <pc:sldMkLst>
          <pc:docMk/>
          <pc:sldMk cId="652731524" sldId="320"/>
        </pc:sldMkLst>
      </pc:sldChg>
      <pc:sldChg chg="add">
        <pc:chgData name="Samantha Samuels" userId="c01051da-a4dd-4f10-9e85-0a8eb716961a" providerId="ADAL" clId="{93A17A20-BD0C-4605-BDA7-73EDF9568DCF}" dt="2024-06-18T10:11:06.920" v="10"/>
        <pc:sldMkLst>
          <pc:docMk/>
          <pc:sldMk cId="3087203661" sldId="321"/>
        </pc:sldMkLst>
      </pc:sldChg>
      <pc:sldChg chg="add">
        <pc:chgData name="Samantha Samuels" userId="c01051da-a4dd-4f10-9e85-0a8eb716961a" providerId="ADAL" clId="{93A17A20-BD0C-4605-BDA7-73EDF9568DCF}" dt="2024-06-18T10:11:06.920" v="10"/>
        <pc:sldMkLst>
          <pc:docMk/>
          <pc:sldMk cId="1116397372" sldId="322"/>
        </pc:sldMkLst>
      </pc:sldChg>
      <pc:sldChg chg="add">
        <pc:chgData name="Samantha Samuels" userId="c01051da-a4dd-4f10-9e85-0a8eb716961a" providerId="ADAL" clId="{93A17A20-BD0C-4605-BDA7-73EDF9568DCF}" dt="2024-06-18T10:11:06.920" v="10"/>
        <pc:sldMkLst>
          <pc:docMk/>
          <pc:sldMk cId="4225886929" sldId="323"/>
        </pc:sldMkLst>
      </pc:sldChg>
      <pc:sldChg chg="add">
        <pc:chgData name="Samantha Samuels" userId="c01051da-a4dd-4f10-9e85-0a8eb716961a" providerId="ADAL" clId="{93A17A20-BD0C-4605-BDA7-73EDF9568DCF}" dt="2024-06-18T10:11:06.920" v="10"/>
        <pc:sldMkLst>
          <pc:docMk/>
          <pc:sldMk cId="891252448" sldId="324"/>
        </pc:sldMkLst>
      </pc:sldChg>
      <pc:sldChg chg="add">
        <pc:chgData name="Samantha Samuels" userId="c01051da-a4dd-4f10-9e85-0a8eb716961a" providerId="ADAL" clId="{93A17A20-BD0C-4605-BDA7-73EDF9568DCF}" dt="2024-06-18T10:11:06.920" v="10"/>
        <pc:sldMkLst>
          <pc:docMk/>
          <pc:sldMk cId="4168604076" sldId="325"/>
        </pc:sldMkLst>
      </pc:sldChg>
      <pc:sldMasterChg chg="add addSldLayout">
        <pc:chgData name="Samantha Samuels" userId="c01051da-a4dd-4f10-9e85-0a8eb716961a" providerId="ADAL" clId="{93A17A20-BD0C-4605-BDA7-73EDF9568DCF}" dt="2024-06-18T10:11:06.920" v="9" actId="27028"/>
        <pc:sldMasterMkLst>
          <pc:docMk/>
          <pc:sldMasterMk cId="3688877364" sldId="2147483648"/>
        </pc:sldMasterMkLst>
        <pc:sldLayoutChg chg="add">
          <pc:chgData name="Samantha Samuels" userId="c01051da-a4dd-4f10-9e85-0a8eb716961a" providerId="ADAL" clId="{93A17A20-BD0C-4605-BDA7-73EDF9568DCF}" dt="2024-06-18T10:11:06.920" v="9" actId="27028"/>
          <pc:sldLayoutMkLst>
            <pc:docMk/>
            <pc:sldMasterMk cId="3688877364" sldId="2147483648"/>
            <pc:sldLayoutMk cId="259021872" sldId="2147483649"/>
          </pc:sldLayoutMkLst>
        </pc:sldLayoutChg>
        <pc:sldLayoutChg chg="add">
          <pc:chgData name="Samantha Samuels" userId="c01051da-a4dd-4f10-9e85-0a8eb716961a" providerId="ADAL" clId="{93A17A20-BD0C-4605-BDA7-73EDF9568DCF}" dt="2024-06-18T10:11:06.920" v="9" actId="27028"/>
          <pc:sldLayoutMkLst>
            <pc:docMk/>
            <pc:sldMasterMk cId="3688877364" sldId="2147483648"/>
            <pc:sldLayoutMk cId="1324097056" sldId="2147483708"/>
          </pc:sldLayoutMkLst>
        </pc:sldLayoutChg>
        <pc:sldLayoutChg chg="add">
          <pc:chgData name="Samantha Samuels" userId="c01051da-a4dd-4f10-9e85-0a8eb716961a" providerId="ADAL" clId="{93A17A20-BD0C-4605-BDA7-73EDF9568DCF}" dt="2024-06-18T10:11:06.920" v="9" actId="27028"/>
          <pc:sldLayoutMkLst>
            <pc:docMk/>
            <pc:sldMasterMk cId="3688877364" sldId="2147483648"/>
            <pc:sldLayoutMk cId="78411945" sldId="2147483709"/>
          </pc:sldLayoutMkLst>
        </pc:sldLayoutChg>
        <pc:sldLayoutChg chg="add">
          <pc:chgData name="Samantha Samuels" userId="c01051da-a4dd-4f10-9e85-0a8eb716961a" providerId="ADAL" clId="{93A17A20-BD0C-4605-BDA7-73EDF9568DCF}" dt="2024-06-18T10:11:06.920" v="9" actId="27028"/>
          <pc:sldLayoutMkLst>
            <pc:docMk/>
            <pc:sldMasterMk cId="3688877364" sldId="2147483648"/>
            <pc:sldLayoutMk cId="487867096" sldId="2147483710"/>
          </pc:sldLayoutMkLst>
        </pc:sldLayoutChg>
        <pc:sldLayoutChg chg="add">
          <pc:chgData name="Samantha Samuels" userId="c01051da-a4dd-4f10-9e85-0a8eb716961a" providerId="ADAL" clId="{93A17A20-BD0C-4605-BDA7-73EDF9568DCF}" dt="2024-06-18T10:11:06.920" v="9" actId="27028"/>
          <pc:sldLayoutMkLst>
            <pc:docMk/>
            <pc:sldMasterMk cId="3688877364" sldId="2147483648"/>
            <pc:sldLayoutMk cId="1276343807" sldId="2147483711"/>
          </pc:sldLayoutMkLst>
        </pc:sldLayoutChg>
        <pc:sldLayoutChg chg="add">
          <pc:chgData name="Samantha Samuels" userId="c01051da-a4dd-4f10-9e85-0a8eb716961a" providerId="ADAL" clId="{93A17A20-BD0C-4605-BDA7-73EDF9568DCF}" dt="2024-06-18T10:11:06.920" v="9" actId="27028"/>
          <pc:sldLayoutMkLst>
            <pc:docMk/>
            <pc:sldMasterMk cId="3688877364" sldId="2147483648"/>
            <pc:sldLayoutMk cId="4212786006" sldId="2147483712"/>
          </pc:sldLayoutMkLst>
        </pc:sldLayoutChg>
      </pc:sldMasterChg>
      <pc:sldMasterChg chg="modSldLayout">
        <pc:chgData name="Samantha Samuels" userId="c01051da-a4dd-4f10-9e85-0a8eb716961a" providerId="ADAL" clId="{93A17A20-BD0C-4605-BDA7-73EDF9568DCF}" dt="2024-06-18T10:11:06.920" v="9" actId="27028"/>
        <pc:sldMasterMkLst>
          <pc:docMk/>
          <pc:sldMasterMk cId="2094040150" sldId="2147483656"/>
        </pc:sldMasterMkLst>
        <pc:sldLayoutChg chg="replId">
          <pc:chgData name="Samantha Samuels" userId="c01051da-a4dd-4f10-9e85-0a8eb716961a" providerId="ADAL" clId="{93A17A20-BD0C-4605-BDA7-73EDF9568DCF}" dt="2024-06-18T10:11:06.920" v="9" actId="27028"/>
          <pc:sldLayoutMkLst>
            <pc:docMk/>
            <pc:sldMasterMk cId="2094040150" sldId="2147483656"/>
            <pc:sldLayoutMk cId="1602643411" sldId="2147483918"/>
          </pc:sldLayoutMkLst>
        </pc:sldLayoutChg>
      </pc:sldMasterChg>
      <pc:sldMasterChg chg="modSldLayout">
        <pc:chgData name="Samantha Samuels" userId="c01051da-a4dd-4f10-9e85-0a8eb716961a" providerId="ADAL" clId="{93A17A20-BD0C-4605-BDA7-73EDF9568DCF}" dt="2024-06-18T10:11:06.920" v="9" actId="27028"/>
        <pc:sldMasterMkLst>
          <pc:docMk/>
          <pc:sldMasterMk cId="159330650" sldId="2147483695"/>
        </pc:sldMasterMkLst>
        <pc:sldLayoutChg chg="replId">
          <pc:chgData name="Samantha Samuels" userId="c01051da-a4dd-4f10-9e85-0a8eb716961a" providerId="ADAL" clId="{93A17A20-BD0C-4605-BDA7-73EDF9568DCF}" dt="2024-06-18T10:11:06.920" v="9" actId="27028"/>
          <pc:sldLayoutMkLst>
            <pc:docMk/>
            <pc:sldMasterMk cId="159330650" sldId="2147483695"/>
            <pc:sldLayoutMk cId="4221587127" sldId="2147483919"/>
          </pc:sldLayoutMkLst>
        </pc:sldLayoutChg>
        <pc:sldLayoutChg chg="replId">
          <pc:chgData name="Samantha Samuels" userId="c01051da-a4dd-4f10-9e85-0a8eb716961a" providerId="ADAL" clId="{93A17A20-BD0C-4605-BDA7-73EDF9568DCF}" dt="2024-06-18T10:11:06.920" v="9" actId="27028"/>
          <pc:sldLayoutMkLst>
            <pc:docMk/>
            <pc:sldMasterMk cId="159330650" sldId="2147483695"/>
            <pc:sldLayoutMk cId="170989482" sldId="2147483920"/>
          </pc:sldLayoutMkLst>
        </pc:sldLayoutChg>
        <pc:sldLayoutChg chg="replId">
          <pc:chgData name="Samantha Samuels" userId="c01051da-a4dd-4f10-9e85-0a8eb716961a" providerId="ADAL" clId="{93A17A20-BD0C-4605-BDA7-73EDF9568DCF}" dt="2024-06-18T10:11:06.920" v="9" actId="27028"/>
          <pc:sldLayoutMkLst>
            <pc:docMk/>
            <pc:sldMasterMk cId="159330650" sldId="2147483695"/>
            <pc:sldLayoutMk cId="2524792783" sldId="2147483921"/>
          </pc:sldLayoutMkLst>
        </pc:sldLayoutChg>
        <pc:sldLayoutChg chg="replId">
          <pc:chgData name="Samantha Samuels" userId="c01051da-a4dd-4f10-9e85-0a8eb716961a" providerId="ADAL" clId="{93A17A20-BD0C-4605-BDA7-73EDF9568DCF}" dt="2024-06-18T10:11:06.920" v="9" actId="27028"/>
          <pc:sldLayoutMkLst>
            <pc:docMk/>
            <pc:sldMasterMk cId="159330650" sldId="2147483695"/>
            <pc:sldLayoutMk cId="245602392" sldId="2147483922"/>
          </pc:sldLayoutMkLst>
        </pc:sldLayoutChg>
        <pc:sldLayoutChg chg="replId">
          <pc:chgData name="Samantha Samuels" userId="c01051da-a4dd-4f10-9e85-0a8eb716961a" providerId="ADAL" clId="{93A17A20-BD0C-4605-BDA7-73EDF9568DCF}" dt="2024-06-18T10:11:06.920" v="9" actId="27028"/>
          <pc:sldLayoutMkLst>
            <pc:docMk/>
            <pc:sldMasterMk cId="159330650" sldId="2147483695"/>
            <pc:sldLayoutMk cId="1545718859" sldId="2147483923"/>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image" Target="../media/image36.jpeg"/><Relationship Id="rId5" Type="http://schemas.openxmlformats.org/officeDocument/2006/relationships/image" Target="../media/image40.png"/><Relationship Id="rId4" Type="http://schemas.openxmlformats.org/officeDocument/2006/relationships/image" Target="../media/image39.jpeg"/></Relationships>
</file>

<file path=ppt/diagrams/_rels/data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image" Target="../media/image51.png"/><Relationship Id="rId4" Type="http://schemas.openxmlformats.org/officeDocument/2006/relationships/image" Target="../media/image54.jpg"/></Relationships>
</file>

<file path=ppt/diagrams/_rels/data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image" Target="../media/image36.jpeg"/><Relationship Id="rId5" Type="http://schemas.openxmlformats.org/officeDocument/2006/relationships/image" Target="../media/image40.png"/><Relationship Id="rId4" Type="http://schemas.openxmlformats.org/officeDocument/2006/relationships/image" Target="../media/image3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image" Target="../media/image51.png"/><Relationship Id="rId4" Type="http://schemas.openxmlformats.org/officeDocument/2006/relationships/image" Target="../media/image54.jpg"/></Relationships>
</file>

<file path=ppt/diagrams/_rels/drawing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66038-4559-4F92-8785-8CB4DE78B0F8}"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GB"/>
        </a:p>
      </dgm:t>
    </dgm:pt>
    <dgm:pt modelId="{46DE425B-66F1-404A-97C5-40EA70770698}">
      <dgm:prSet phldrT="[Text]" custT="1"/>
      <dgm:spPr/>
      <dgm:t>
        <a:bodyPr/>
        <a:lstStyle/>
        <a:p>
          <a:r>
            <a:rPr lang="en-GB" sz="1400">
              <a:latin typeface="+mn-lt"/>
            </a:rPr>
            <a:t>Recruiting locally, training centrally</a:t>
          </a:r>
        </a:p>
      </dgm:t>
    </dgm:pt>
    <dgm:pt modelId="{24E4EF7D-BD63-4A84-A38B-867181F73EA7}" type="parTrans" cxnId="{C2419339-1567-4DDC-932A-D6959304ECA9}">
      <dgm:prSet/>
      <dgm:spPr/>
      <dgm:t>
        <a:bodyPr/>
        <a:lstStyle/>
        <a:p>
          <a:endParaRPr lang="en-GB">
            <a:latin typeface="+mn-lt"/>
          </a:endParaRPr>
        </a:p>
      </dgm:t>
    </dgm:pt>
    <dgm:pt modelId="{107C6826-D8E1-4D89-8DFA-1B86F169563C}" type="sibTrans" cxnId="{C2419339-1567-4DDC-932A-D6959304ECA9}">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t>
        <a:bodyPr/>
        <a:lstStyle/>
        <a:p>
          <a:endParaRPr lang="en-GB">
            <a:latin typeface="+mn-lt"/>
          </a:endParaRPr>
        </a:p>
      </dgm:t>
      <dgm:extLst>
        <a:ext uri="{E40237B7-FDA0-4F09-8148-C483321AD2D9}">
          <dgm14:cNvPr xmlns:dgm14="http://schemas.microsoft.com/office/drawing/2010/diagram" id="0" name="" descr="Three people wearing glasses smiling and looking at two tablets"/>
        </a:ext>
      </dgm:extLst>
    </dgm:pt>
    <dgm:pt modelId="{908A429F-36A3-418A-9649-F65CD208613A}">
      <dgm:prSet phldrT="[Text]" custT="1"/>
      <dgm:spPr/>
      <dgm:t>
        <a:bodyPr/>
        <a:lstStyle/>
        <a:p>
          <a:r>
            <a:rPr lang="en-GB" sz="1400">
              <a:latin typeface="+mn-lt"/>
            </a:rPr>
            <a:t>Attract new entrants into our industry through a diverse range of channels &amp; collaborative working</a:t>
          </a:r>
        </a:p>
      </dgm:t>
    </dgm:pt>
    <dgm:pt modelId="{0CCA2219-850F-4661-91D8-CEE2CEA8C385}" type="parTrans" cxnId="{08CA2388-8124-4793-AEE4-9840E0B997E6}">
      <dgm:prSet/>
      <dgm:spPr/>
      <dgm:t>
        <a:bodyPr/>
        <a:lstStyle/>
        <a:p>
          <a:endParaRPr lang="en-GB">
            <a:latin typeface="+mn-lt"/>
          </a:endParaRPr>
        </a:p>
      </dgm:t>
    </dgm:pt>
    <dgm:pt modelId="{920506EA-9E62-4D9C-B20E-F6D11CC64C61}" type="sibTrans" cxnId="{08CA2388-8124-4793-AEE4-9840E0B997E6}">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t>
        <a:bodyPr/>
        <a:lstStyle/>
        <a:p>
          <a:endParaRPr lang="en-GB">
            <a:latin typeface="+mn-lt"/>
          </a:endParaRPr>
        </a:p>
      </dgm:t>
    </dgm:pt>
    <dgm:pt modelId="{86FA3E9C-A436-4F47-B8C3-7F56742D749D}">
      <dgm:prSet phldrT="[Text]" custT="1"/>
      <dgm:spPr/>
      <dgm:t>
        <a:bodyPr/>
        <a:lstStyle/>
        <a:p>
          <a:r>
            <a:rPr lang="en-GB" sz="1400">
              <a:latin typeface="+mn-lt"/>
            </a:rPr>
            <a:t>Grow our own core talent through multiple channels</a:t>
          </a:r>
        </a:p>
      </dgm:t>
    </dgm:pt>
    <dgm:pt modelId="{19B28AB6-C4E8-480D-BE6D-8C930699734E}" type="parTrans" cxnId="{AD65FAEE-CCB7-4D93-9B68-632514ECA201}">
      <dgm:prSet/>
      <dgm:spPr/>
      <dgm:t>
        <a:bodyPr/>
        <a:lstStyle/>
        <a:p>
          <a:endParaRPr lang="en-GB">
            <a:latin typeface="+mn-lt"/>
          </a:endParaRPr>
        </a:p>
      </dgm:t>
    </dgm:pt>
    <dgm:pt modelId="{B0360F0B-F96D-4CF1-911E-F0786A2816AE}" type="sibTrans" cxnId="{AD65FAEE-CCB7-4D93-9B68-632514ECA201}">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t>
        <a:bodyPr/>
        <a:lstStyle/>
        <a:p>
          <a:endParaRPr lang="en-GB">
            <a:latin typeface="+mn-lt"/>
          </a:endParaRPr>
        </a:p>
      </dgm:t>
      <dgm:extLst>
        <a:ext uri="{E40237B7-FDA0-4F09-8148-C483321AD2D9}">
          <dgm14:cNvPr xmlns:dgm14="http://schemas.microsoft.com/office/drawing/2010/diagram" id="0" name="" descr="Adults studying at table"/>
        </a:ext>
      </dgm:extLst>
    </dgm:pt>
    <dgm:pt modelId="{B22FD7E7-BD0E-4962-B92F-61C2C1450695}">
      <dgm:prSet phldrT="[Text]" custT="1"/>
      <dgm:spPr/>
      <dgm:t>
        <a:bodyPr tIns="0" bIns="0"/>
        <a:lstStyle/>
        <a:p>
          <a:r>
            <a:rPr lang="en-GB" sz="1400" dirty="0">
              <a:latin typeface="+mn-lt"/>
            </a:rPr>
            <a:t>Inclusive recruitment from the communities we serve to build a diverse workforce</a:t>
          </a:r>
        </a:p>
      </dgm:t>
    </dgm:pt>
    <dgm:pt modelId="{3677F2B7-2EB8-4A35-A89F-659E1102F825}" type="parTrans" cxnId="{0B200965-29E2-43EC-920A-470A068225D3}">
      <dgm:prSet/>
      <dgm:spPr/>
      <dgm:t>
        <a:bodyPr/>
        <a:lstStyle/>
        <a:p>
          <a:endParaRPr lang="en-GB">
            <a:latin typeface="+mn-lt"/>
          </a:endParaRPr>
        </a:p>
      </dgm:t>
    </dgm:pt>
    <dgm:pt modelId="{2B324088-F9DC-4737-A526-7EE0A0075DCF}" type="sibTrans" cxnId="{0B200965-29E2-43EC-920A-470A068225D3}">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t>
        <a:bodyPr/>
        <a:lstStyle/>
        <a:p>
          <a:endParaRPr lang="en-GB">
            <a:latin typeface="+mn-lt"/>
          </a:endParaRPr>
        </a:p>
      </dgm:t>
      <dgm:extLst>
        <a:ext uri="{E40237B7-FDA0-4F09-8148-C483321AD2D9}">
          <dgm14:cNvPr xmlns:dgm14="http://schemas.microsoft.com/office/drawing/2010/diagram" id="0" name="" descr="Engineers with digital tablet and projected plans"/>
        </a:ext>
      </dgm:extLst>
    </dgm:pt>
    <dgm:pt modelId="{A04A2ECA-31ED-4EC7-8C2B-86192CF4623F}">
      <dgm:prSet custT="1"/>
      <dgm:spPr/>
      <dgm:t>
        <a:bodyPr/>
        <a:lstStyle/>
        <a:p>
          <a:r>
            <a:rPr lang="en-GB" sz="1400" b="0">
              <a:latin typeface="+mn-lt"/>
            </a:rPr>
            <a:t>Safeguard the health and wellbeing of our people and support their needs as an inclusive employer</a:t>
          </a:r>
        </a:p>
      </dgm:t>
    </dgm:pt>
    <dgm:pt modelId="{B468A3A7-D57E-4787-8D33-D0B9F09084CB}" type="parTrans" cxnId="{69C30F80-0AA1-4F28-A2E3-A5829434003A}">
      <dgm:prSet/>
      <dgm:spPr/>
      <dgm:t>
        <a:bodyPr/>
        <a:lstStyle/>
        <a:p>
          <a:endParaRPr lang="en-GB">
            <a:latin typeface="+mn-lt"/>
          </a:endParaRPr>
        </a:p>
      </dgm:t>
    </dgm:pt>
    <dgm:pt modelId="{6D690EA2-085A-43A2-912B-0381A8C8D197}" type="sibTrans" cxnId="{69C30F80-0AA1-4F28-A2E3-A5829434003A}">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dgm:spPr>
      <dgm:t>
        <a:bodyPr/>
        <a:lstStyle/>
        <a:p>
          <a:endParaRPr lang="en-GB">
            <a:latin typeface="+mn-lt"/>
          </a:endParaRPr>
        </a:p>
      </dgm:t>
    </dgm:pt>
    <dgm:pt modelId="{320E361D-7152-48E8-B0BC-ED1799D39156}" type="pres">
      <dgm:prSet presAssocID="{F6766038-4559-4F92-8785-8CB4DE78B0F8}" presName="Name0" presStyleCnt="0">
        <dgm:presLayoutVars>
          <dgm:chMax val="21"/>
          <dgm:chPref val="21"/>
        </dgm:presLayoutVars>
      </dgm:prSet>
      <dgm:spPr/>
    </dgm:pt>
    <dgm:pt modelId="{29D85650-E857-401D-AD59-1521AB116919}" type="pres">
      <dgm:prSet presAssocID="{46DE425B-66F1-404A-97C5-40EA70770698}" presName="text1" presStyleCnt="0"/>
      <dgm:spPr/>
    </dgm:pt>
    <dgm:pt modelId="{57F4F9D0-FB0C-4AF5-AB8F-381775D4AF65}" type="pres">
      <dgm:prSet presAssocID="{46DE425B-66F1-404A-97C5-40EA70770698}" presName="textRepeatNode" presStyleLbl="alignNode1" presStyleIdx="0" presStyleCnt="5">
        <dgm:presLayoutVars>
          <dgm:chMax val="0"/>
          <dgm:chPref val="0"/>
          <dgm:bulletEnabled val="1"/>
        </dgm:presLayoutVars>
      </dgm:prSet>
      <dgm:spPr/>
    </dgm:pt>
    <dgm:pt modelId="{FAE1EC1F-CEBA-4B35-ADA3-A6E50B169598}" type="pres">
      <dgm:prSet presAssocID="{46DE425B-66F1-404A-97C5-40EA70770698}" presName="textaccent1" presStyleCnt="0"/>
      <dgm:spPr/>
    </dgm:pt>
    <dgm:pt modelId="{B25318ED-C3AC-432B-A40E-4ACF1DADCBF3}" type="pres">
      <dgm:prSet presAssocID="{46DE425B-66F1-404A-97C5-40EA70770698}" presName="accentRepeatNode" presStyleLbl="solidAlignAcc1" presStyleIdx="0" presStyleCnt="10"/>
      <dgm:spPr>
        <a:noFill/>
        <a:ln>
          <a:noFill/>
        </a:ln>
      </dgm:spPr>
    </dgm:pt>
    <dgm:pt modelId="{56529217-9D1E-4D71-85AA-C0DCD2D8CD9F}" type="pres">
      <dgm:prSet presAssocID="{107C6826-D8E1-4D89-8DFA-1B86F169563C}" presName="image1" presStyleCnt="0"/>
      <dgm:spPr/>
    </dgm:pt>
    <dgm:pt modelId="{147EE10F-BC39-4A0A-8A0B-32242F2A45B0}" type="pres">
      <dgm:prSet presAssocID="{107C6826-D8E1-4D89-8DFA-1B86F169563C}" presName="imageRepeatNode" presStyleLbl="alignAcc1" presStyleIdx="0" presStyleCnt="5"/>
      <dgm:spPr/>
    </dgm:pt>
    <dgm:pt modelId="{39C27798-F76C-4252-8A24-CFE3633740B3}" type="pres">
      <dgm:prSet presAssocID="{107C6826-D8E1-4D89-8DFA-1B86F169563C}" presName="imageaccent1" presStyleCnt="0"/>
      <dgm:spPr/>
    </dgm:pt>
    <dgm:pt modelId="{5E9927FC-CA7C-494E-89C1-1B3838DAA221}" type="pres">
      <dgm:prSet presAssocID="{107C6826-D8E1-4D89-8DFA-1B86F169563C}" presName="accentRepeatNode" presStyleLbl="solidAlignAcc1" presStyleIdx="1" presStyleCnt="10"/>
      <dgm:spPr/>
    </dgm:pt>
    <dgm:pt modelId="{773250DF-A8EF-41B0-810C-75B5F1095493}" type="pres">
      <dgm:prSet presAssocID="{908A429F-36A3-418A-9649-F65CD208613A}" presName="text2" presStyleCnt="0"/>
      <dgm:spPr/>
    </dgm:pt>
    <dgm:pt modelId="{1C8DC1E4-3565-485D-A53B-4ACB094A97BB}" type="pres">
      <dgm:prSet presAssocID="{908A429F-36A3-418A-9649-F65CD208613A}" presName="textRepeatNode" presStyleLbl="alignNode1" presStyleIdx="1" presStyleCnt="5">
        <dgm:presLayoutVars>
          <dgm:chMax val="0"/>
          <dgm:chPref val="0"/>
          <dgm:bulletEnabled val="1"/>
        </dgm:presLayoutVars>
      </dgm:prSet>
      <dgm:spPr/>
    </dgm:pt>
    <dgm:pt modelId="{09A5D5F8-13BA-4043-8BA1-65559C302286}" type="pres">
      <dgm:prSet presAssocID="{908A429F-36A3-418A-9649-F65CD208613A}" presName="textaccent2" presStyleCnt="0"/>
      <dgm:spPr/>
    </dgm:pt>
    <dgm:pt modelId="{6A5DE1B4-F92D-4207-8E70-55F370003E52}" type="pres">
      <dgm:prSet presAssocID="{908A429F-36A3-418A-9649-F65CD208613A}" presName="accentRepeatNode" presStyleLbl="solidAlignAcc1" presStyleIdx="2" presStyleCnt="10"/>
      <dgm:spPr>
        <a:noFill/>
        <a:ln>
          <a:noFill/>
        </a:ln>
      </dgm:spPr>
    </dgm:pt>
    <dgm:pt modelId="{6630C98E-E0F1-4315-9290-9E9606022C86}" type="pres">
      <dgm:prSet presAssocID="{920506EA-9E62-4D9C-B20E-F6D11CC64C61}" presName="image2" presStyleCnt="0"/>
      <dgm:spPr/>
    </dgm:pt>
    <dgm:pt modelId="{609F4541-361E-4EA9-B4EB-21573E09E4DD}" type="pres">
      <dgm:prSet presAssocID="{920506EA-9E62-4D9C-B20E-F6D11CC64C61}" presName="imageRepeatNode" presStyleLbl="alignAcc1" presStyleIdx="1" presStyleCnt="5" custLinFactNeighborX="234" custLinFactNeighborY="-1"/>
      <dgm:spPr/>
    </dgm:pt>
    <dgm:pt modelId="{92BF1E03-E207-4AFA-8B36-0D75EE7008E4}" type="pres">
      <dgm:prSet presAssocID="{920506EA-9E62-4D9C-B20E-F6D11CC64C61}" presName="imageaccent2" presStyleCnt="0"/>
      <dgm:spPr/>
    </dgm:pt>
    <dgm:pt modelId="{E1C379E9-29EC-4936-AAD9-B11392B86093}" type="pres">
      <dgm:prSet presAssocID="{920506EA-9E62-4D9C-B20E-F6D11CC64C61}" presName="accentRepeatNode" presStyleLbl="solidAlignAcc1" presStyleIdx="3" presStyleCnt="10"/>
      <dgm:spPr/>
    </dgm:pt>
    <dgm:pt modelId="{BD45207A-0CC5-4984-8827-5AEA1D4A6734}" type="pres">
      <dgm:prSet presAssocID="{86FA3E9C-A436-4F47-B8C3-7F56742D749D}" presName="text3" presStyleCnt="0"/>
      <dgm:spPr/>
    </dgm:pt>
    <dgm:pt modelId="{A5FEDE23-96C0-4DC0-9AAB-71468E09AE5D}" type="pres">
      <dgm:prSet presAssocID="{86FA3E9C-A436-4F47-B8C3-7F56742D749D}" presName="textRepeatNode" presStyleLbl="alignNode1" presStyleIdx="2" presStyleCnt="5">
        <dgm:presLayoutVars>
          <dgm:chMax val="0"/>
          <dgm:chPref val="0"/>
          <dgm:bulletEnabled val="1"/>
        </dgm:presLayoutVars>
      </dgm:prSet>
      <dgm:spPr/>
    </dgm:pt>
    <dgm:pt modelId="{A3D49865-DF0A-4567-BFCE-95A965645BBF}" type="pres">
      <dgm:prSet presAssocID="{86FA3E9C-A436-4F47-B8C3-7F56742D749D}" presName="textaccent3" presStyleCnt="0"/>
      <dgm:spPr/>
    </dgm:pt>
    <dgm:pt modelId="{A78E94F6-AB5D-4B88-8069-10C4E173C292}" type="pres">
      <dgm:prSet presAssocID="{86FA3E9C-A436-4F47-B8C3-7F56742D749D}" presName="accentRepeatNode" presStyleLbl="solidAlignAcc1" presStyleIdx="4" presStyleCnt="10"/>
      <dgm:spPr>
        <a:noFill/>
      </dgm:spPr>
    </dgm:pt>
    <dgm:pt modelId="{EAB3C995-B3B1-4787-A8D8-17330EB3315D}" type="pres">
      <dgm:prSet presAssocID="{B0360F0B-F96D-4CF1-911E-F0786A2816AE}" presName="image3" presStyleCnt="0"/>
      <dgm:spPr/>
    </dgm:pt>
    <dgm:pt modelId="{F984B7CF-9947-4411-8815-B1BB1F4BC35D}" type="pres">
      <dgm:prSet presAssocID="{B0360F0B-F96D-4CF1-911E-F0786A2816AE}" presName="imageRepeatNode" presStyleLbl="alignAcc1" presStyleIdx="2" presStyleCnt="5"/>
      <dgm:spPr/>
    </dgm:pt>
    <dgm:pt modelId="{6DBF093C-534E-49AE-BBC0-DFD955D0C822}" type="pres">
      <dgm:prSet presAssocID="{B0360F0B-F96D-4CF1-911E-F0786A2816AE}" presName="imageaccent3" presStyleCnt="0"/>
      <dgm:spPr/>
    </dgm:pt>
    <dgm:pt modelId="{A99CFE6E-7900-4BEE-92E6-6D54AEC6DAE4}" type="pres">
      <dgm:prSet presAssocID="{B0360F0B-F96D-4CF1-911E-F0786A2816AE}" presName="accentRepeatNode" presStyleLbl="solidAlignAcc1" presStyleIdx="5" presStyleCnt="10"/>
      <dgm:spPr/>
    </dgm:pt>
    <dgm:pt modelId="{42BB7932-F2C4-4411-98EC-A414F25A5CE5}" type="pres">
      <dgm:prSet presAssocID="{B22FD7E7-BD0E-4962-B92F-61C2C1450695}" presName="text4" presStyleCnt="0"/>
      <dgm:spPr/>
    </dgm:pt>
    <dgm:pt modelId="{6B08A995-4411-45B9-AE8C-CA7758CE42B8}" type="pres">
      <dgm:prSet presAssocID="{B22FD7E7-BD0E-4962-B92F-61C2C1450695}" presName="textRepeatNode" presStyleLbl="alignNode1" presStyleIdx="3" presStyleCnt="5">
        <dgm:presLayoutVars>
          <dgm:chMax val="0"/>
          <dgm:chPref val="0"/>
          <dgm:bulletEnabled val="1"/>
        </dgm:presLayoutVars>
      </dgm:prSet>
      <dgm:spPr/>
    </dgm:pt>
    <dgm:pt modelId="{761D92A5-8F38-477D-A924-3625C835CA19}" type="pres">
      <dgm:prSet presAssocID="{B22FD7E7-BD0E-4962-B92F-61C2C1450695}" presName="textaccent4" presStyleCnt="0"/>
      <dgm:spPr/>
    </dgm:pt>
    <dgm:pt modelId="{4C2DDA55-4D51-474C-80E3-CE696F987399}" type="pres">
      <dgm:prSet presAssocID="{B22FD7E7-BD0E-4962-B92F-61C2C1450695}" presName="accentRepeatNode" presStyleLbl="solidAlignAcc1" presStyleIdx="6" presStyleCnt="10"/>
      <dgm:spPr>
        <a:noFill/>
        <a:ln>
          <a:noFill/>
        </a:ln>
      </dgm:spPr>
    </dgm:pt>
    <dgm:pt modelId="{FA67AD86-3990-44F2-83F5-C8EDFAE08FF7}" type="pres">
      <dgm:prSet presAssocID="{2B324088-F9DC-4737-A526-7EE0A0075DCF}" presName="image4" presStyleCnt="0"/>
      <dgm:spPr/>
    </dgm:pt>
    <dgm:pt modelId="{A2683CD1-AE5A-42CC-A5B9-AA645DD0CE34}" type="pres">
      <dgm:prSet presAssocID="{2B324088-F9DC-4737-A526-7EE0A0075DCF}" presName="imageRepeatNode" presStyleLbl="alignAcc1" presStyleIdx="3" presStyleCnt="5"/>
      <dgm:spPr/>
    </dgm:pt>
    <dgm:pt modelId="{589266E8-B3B4-4F64-9E3F-C81A75F60EB4}" type="pres">
      <dgm:prSet presAssocID="{2B324088-F9DC-4737-A526-7EE0A0075DCF}" presName="imageaccent4" presStyleCnt="0"/>
      <dgm:spPr/>
    </dgm:pt>
    <dgm:pt modelId="{8884C018-9B71-4B97-A06D-CD156B5EDF10}" type="pres">
      <dgm:prSet presAssocID="{2B324088-F9DC-4737-A526-7EE0A0075DCF}" presName="accentRepeatNode" presStyleLbl="solidAlignAcc1" presStyleIdx="7" presStyleCnt="10"/>
      <dgm:spPr/>
    </dgm:pt>
    <dgm:pt modelId="{A201F227-B73C-48D1-B383-2034BE50AFA6}" type="pres">
      <dgm:prSet presAssocID="{A04A2ECA-31ED-4EC7-8C2B-86192CF4623F}" presName="text5" presStyleCnt="0"/>
      <dgm:spPr/>
    </dgm:pt>
    <dgm:pt modelId="{1B22214F-0AFB-4F74-9FBD-DFBB046A59D5}" type="pres">
      <dgm:prSet presAssocID="{A04A2ECA-31ED-4EC7-8C2B-86192CF4623F}" presName="textRepeatNode" presStyleLbl="alignNode1" presStyleIdx="4" presStyleCnt="5" custLinFactNeighborX="84026" custLinFactNeighborY="55135">
        <dgm:presLayoutVars>
          <dgm:chMax val="0"/>
          <dgm:chPref val="0"/>
          <dgm:bulletEnabled val="1"/>
        </dgm:presLayoutVars>
      </dgm:prSet>
      <dgm:spPr/>
    </dgm:pt>
    <dgm:pt modelId="{4A252084-8D5E-4C22-BCD9-6B867A377B39}" type="pres">
      <dgm:prSet presAssocID="{A04A2ECA-31ED-4EC7-8C2B-86192CF4623F}" presName="textaccent5" presStyleCnt="0"/>
      <dgm:spPr/>
    </dgm:pt>
    <dgm:pt modelId="{40C74EEF-2D48-42D9-BADE-8599E0C89E5A}" type="pres">
      <dgm:prSet presAssocID="{A04A2ECA-31ED-4EC7-8C2B-86192CF4623F}" presName="accentRepeatNode" presStyleLbl="solidAlignAcc1" presStyleIdx="8" presStyleCnt="10"/>
      <dgm:spPr/>
    </dgm:pt>
    <dgm:pt modelId="{911A731E-3A01-4A1D-AE53-B8413B6BDD1A}" type="pres">
      <dgm:prSet presAssocID="{6D690EA2-085A-43A2-912B-0381A8C8D197}" presName="image5" presStyleCnt="0"/>
      <dgm:spPr/>
    </dgm:pt>
    <dgm:pt modelId="{B80CC335-D477-4037-BB0D-0201BF188F92}" type="pres">
      <dgm:prSet presAssocID="{6D690EA2-085A-43A2-912B-0381A8C8D197}" presName="imageRepeatNode" presStyleLbl="alignAcc1" presStyleIdx="4" presStyleCnt="5" custLinFactNeighborX="-86339" custLinFactNeighborY="-55932"/>
      <dgm:spPr/>
    </dgm:pt>
    <dgm:pt modelId="{D131D290-12C3-4754-A966-848D10F73E78}" type="pres">
      <dgm:prSet presAssocID="{6D690EA2-085A-43A2-912B-0381A8C8D197}" presName="imageaccent5" presStyleCnt="0"/>
      <dgm:spPr/>
    </dgm:pt>
    <dgm:pt modelId="{468160A9-7153-4756-95F1-ACFA0ED8CA21}" type="pres">
      <dgm:prSet presAssocID="{6D690EA2-085A-43A2-912B-0381A8C8D197}" presName="accentRepeatNode" presStyleLbl="solidAlignAcc1" presStyleIdx="9" presStyleCnt="10"/>
      <dgm:spPr>
        <a:noFill/>
        <a:ln>
          <a:noFill/>
        </a:ln>
      </dgm:spPr>
    </dgm:pt>
  </dgm:ptLst>
  <dgm:cxnLst>
    <dgm:cxn modelId="{A7A30609-975E-4A13-85A9-DE10A8722404}" type="presOf" srcId="{6D690EA2-085A-43A2-912B-0381A8C8D197}" destId="{B80CC335-D477-4037-BB0D-0201BF188F92}" srcOrd="0" destOrd="0" presId="urn:microsoft.com/office/officeart/2008/layout/HexagonCluster"/>
    <dgm:cxn modelId="{BCC0CD31-587F-42E6-8696-06E4F0033C7A}" type="presOf" srcId="{107C6826-D8E1-4D89-8DFA-1B86F169563C}" destId="{147EE10F-BC39-4A0A-8A0B-32242F2A45B0}" srcOrd="0" destOrd="0" presId="urn:microsoft.com/office/officeart/2008/layout/HexagonCluster"/>
    <dgm:cxn modelId="{C2419339-1567-4DDC-932A-D6959304ECA9}" srcId="{F6766038-4559-4F92-8785-8CB4DE78B0F8}" destId="{46DE425B-66F1-404A-97C5-40EA70770698}" srcOrd="0" destOrd="0" parTransId="{24E4EF7D-BD63-4A84-A38B-867181F73EA7}" sibTransId="{107C6826-D8E1-4D89-8DFA-1B86F169563C}"/>
    <dgm:cxn modelId="{9FB45F3B-4249-4640-B340-B902817F2D3D}" type="presOf" srcId="{B0360F0B-F96D-4CF1-911E-F0786A2816AE}" destId="{F984B7CF-9947-4411-8815-B1BB1F4BC35D}" srcOrd="0" destOrd="0" presId="urn:microsoft.com/office/officeart/2008/layout/HexagonCluster"/>
    <dgm:cxn modelId="{90DB0440-F349-4A1C-B509-03DB5C67ADDD}" type="presOf" srcId="{F6766038-4559-4F92-8785-8CB4DE78B0F8}" destId="{320E361D-7152-48E8-B0BC-ED1799D39156}" srcOrd="0" destOrd="0" presId="urn:microsoft.com/office/officeart/2008/layout/HexagonCluster"/>
    <dgm:cxn modelId="{0B200965-29E2-43EC-920A-470A068225D3}" srcId="{F6766038-4559-4F92-8785-8CB4DE78B0F8}" destId="{B22FD7E7-BD0E-4962-B92F-61C2C1450695}" srcOrd="3" destOrd="0" parTransId="{3677F2B7-2EB8-4A35-A89F-659E1102F825}" sibTransId="{2B324088-F9DC-4737-A526-7EE0A0075DCF}"/>
    <dgm:cxn modelId="{3B767049-E2B7-4E31-AFC1-2490B333C131}" type="presOf" srcId="{920506EA-9E62-4D9C-B20E-F6D11CC64C61}" destId="{609F4541-361E-4EA9-B4EB-21573E09E4DD}" srcOrd="0" destOrd="0" presId="urn:microsoft.com/office/officeart/2008/layout/HexagonCluster"/>
    <dgm:cxn modelId="{C147734B-E68B-4599-81F6-BADB5A3E3B6E}" type="presOf" srcId="{46DE425B-66F1-404A-97C5-40EA70770698}" destId="{57F4F9D0-FB0C-4AF5-AB8F-381775D4AF65}" srcOrd="0" destOrd="0" presId="urn:microsoft.com/office/officeart/2008/layout/HexagonCluster"/>
    <dgm:cxn modelId="{4AB9687E-E071-45A6-B00A-0B1D04112973}" type="presOf" srcId="{908A429F-36A3-418A-9649-F65CD208613A}" destId="{1C8DC1E4-3565-485D-A53B-4ACB094A97BB}" srcOrd="0" destOrd="0" presId="urn:microsoft.com/office/officeart/2008/layout/HexagonCluster"/>
    <dgm:cxn modelId="{69C30F80-0AA1-4F28-A2E3-A5829434003A}" srcId="{F6766038-4559-4F92-8785-8CB4DE78B0F8}" destId="{A04A2ECA-31ED-4EC7-8C2B-86192CF4623F}" srcOrd="4" destOrd="0" parTransId="{B468A3A7-D57E-4787-8D33-D0B9F09084CB}" sibTransId="{6D690EA2-085A-43A2-912B-0381A8C8D197}"/>
    <dgm:cxn modelId="{1CB22786-FAD9-4C4D-91EF-1319FFBEFF93}" type="presOf" srcId="{2B324088-F9DC-4737-A526-7EE0A0075DCF}" destId="{A2683CD1-AE5A-42CC-A5B9-AA645DD0CE34}" srcOrd="0" destOrd="0" presId="urn:microsoft.com/office/officeart/2008/layout/HexagonCluster"/>
    <dgm:cxn modelId="{F95DF687-F160-40AD-AAB0-1B2CFCE8FD6D}" type="presOf" srcId="{A04A2ECA-31ED-4EC7-8C2B-86192CF4623F}" destId="{1B22214F-0AFB-4F74-9FBD-DFBB046A59D5}" srcOrd="0" destOrd="0" presId="urn:microsoft.com/office/officeart/2008/layout/HexagonCluster"/>
    <dgm:cxn modelId="{08CA2388-8124-4793-AEE4-9840E0B997E6}" srcId="{F6766038-4559-4F92-8785-8CB4DE78B0F8}" destId="{908A429F-36A3-418A-9649-F65CD208613A}" srcOrd="1" destOrd="0" parTransId="{0CCA2219-850F-4661-91D8-CEE2CEA8C385}" sibTransId="{920506EA-9E62-4D9C-B20E-F6D11CC64C61}"/>
    <dgm:cxn modelId="{71CA7295-5433-4BB2-A032-9642B246C97D}" type="presOf" srcId="{86FA3E9C-A436-4F47-B8C3-7F56742D749D}" destId="{A5FEDE23-96C0-4DC0-9AAB-71468E09AE5D}" srcOrd="0" destOrd="0" presId="urn:microsoft.com/office/officeart/2008/layout/HexagonCluster"/>
    <dgm:cxn modelId="{407F13D9-6648-4FBB-B794-5727067A673C}" type="presOf" srcId="{B22FD7E7-BD0E-4962-B92F-61C2C1450695}" destId="{6B08A995-4411-45B9-AE8C-CA7758CE42B8}" srcOrd="0" destOrd="0" presId="urn:microsoft.com/office/officeart/2008/layout/HexagonCluster"/>
    <dgm:cxn modelId="{AD65FAEE-CCB7-4D93-9B68-632514ECA201}" srcId="{F6766038-4559-4F92-8785-8CB4DE78B0F8}" destId="{86FA3E9C-A436-4F47-B8C3-7F56742D749D}" srcOrd="2" destOrd="0" parTransId="{19B28AB6-C4E8-480D-BE6D-8C930699734E}" sibTransId="{B0360F0B-F96D-4CF1-911E-F0786A2816AE}"/>
    <dgm:cxn modelId="{12B23C53-14AB-48C9-A197-8BC3D3748DB9}" type="presParOf" srcId="{320E361D-7152-48E8-B0BC-ED1799D39156}" destId="{29D85650-E857-401D-AD59-1521AB116919}" srcOrd="0" destOrd="0" presId="urn:microsoft.com/office/officeart/2008/layout/HexagonCluster"/>
    <dgm:cxn modelId="{63B3F9FA-D6E4-4F3A-8A2C-D19EF90CA199}" type="presParOf" srcId="{29D85650-E857-401D-AD59-1521AB116919}" destId="{57F4F9D0-FB0C-4AF5-AB8F-381775D4AF65}" srcOrd="0" destOrd="0" presId="urn:microsoft.com/office/officeart/2008/layout/HexagonCluster"/>
    <dgm:cxn modelId="{A3AD6D96-3A86-40D5-9FE9-66297A0DFDE6}" type="presParOf" srcId="{320E361D-7152-48E8-B0BC-ED1799D39156}" destId="{FAE1EC1F-CEBA-4B35-ADA3-A6E50B169598}" srcOrd="1" destOrd="0" presId="urn:microsoft.com/office/officeart/2008/layout/HexagonCluster"/>
    <dgm:cxn modelId="{09F2C0FF-B61D-45F7-92F8-4383E54B173E}" type="presParOf" srcId="{FAE1EC1F-CEBA-4B35-ADA3-A6E50B169598}" destId="{B25318ED-C3AC-432B-A40E-4ACF1DADCBF3}" srcOrd="0" destOrd="0" presId="urn:microsoft.com/office/officeart/2008/layout/HexagonCluster"/>
    <dgm:cxn modelId="{ADC2E824-0EE6-4290-8C30-145446C41ECD}" type="presParOf" srcId="{320E361D-7152-48E8-B0BC-ED1799D39156}" destId="{56529217-9D1E-4D71-85AA-C0DCD2D8CD9F}" srcOrd="2" destOrd="0" presId="urn:microsoft.com/office/officeart/2008/layout/HexagonCluster"/>
    <dgm:cxn modelId="{8C3701CC-1E9E-46DC-BA91-D4A54929779B}" type="presParOf" srcId="{56529217-9D1E-4D71-85AA-C0DCD2D8CD9F}" destId="{147EE10F-BC39-4A0A-8A0B-32242F2A45B0}" srcOrd="0" destOrd="0" presId="urn:microsoft.com/office/officeart/2008/layout/HexagonCluster"/>
    <dgm:cxn modelId="{1EEE5EA7-E91C-4E38-A905-3847271EA427}" type="presParOf" srcId="{320E361D-7152-48E8-B0BC-ED1799D39156}" destId="{39C27798-F76C-4252-8A24-CFE3633740B3}" srcOrd="3" destOrd="0" presId="urn:microsoft.com/office/officeart/2008/layout/HexagonCluster"/>
    <dgm:cxn modelId="{7D5D6780-8696-4651-AF81-0F49673D2CCD}" type="presParOf" srcId="{39C27798-F76C-4252-8A24-CFE3633740B3}" destId="{5E9927FC-CA7C-494E-89C1-1B3838DAA221}" srcOrd="0" destOrd="0" presId="urn:microsoft.com/office/officeart/2008/layout/HexagonCluster"/>
    <dgm:cxn modelId="{7F798BB0-C622-4CA8-85DA-3943B4BEB49A}" type="presParOf" srcId="{320E361D-7152-48E8-B0BC-ED1799D39156}" destId="{773250DF-A8EF-41B0-810C-75B5F1095493}" srcOrd="4" destOrd="0" presId="urn:microsoft.com/office/officeart/2008/layout/HexagonCluster"/>
    <dgm:cxn modelId="{0EA09726-6182-4AFD-BB4C-C16FF53FF1BE}" type="presParOf" srcId="{773250DF-A8EF-41B0-810C-75B5F1095493}" destId="{1C8DC1E4-3565-485D-A53B-4ACB094A97BB}" srcOrd="0" destOrd="0" presId="urn:microsoft.com/office/officeart/2008/layout/HexagonCluster"/>
    <dgm:cxn modelId="{608B4709-82A1-4302-AB37-5225D372A282}" type="presParOf" srcId="{320E361D-7152-48E8-B0BC-ED1799D39156}" destId="{09A5D5F8-13BA-4043-8BA1-65559C302286}" srcOrd="5" destOrd="0" presId="urn:microsoft.com/office/officeart/2008/layout/HexagonCluster"/>
    <dgm:cxn modelId="{CB1785E3-0B00-4F9D-826F-F15D26B58128}" type="presParOf" srcId="{09A5D5F8-13BA-4043-8BA1-65559C302286}" destId="{6A5DE1B4-F92D-4207-8E70-55F370003E52}" srcOrd="0" destOrd="0" presId="urn:microsoft.com/office/officeart/2008/layout/HexagonCluster"/>
    <dgm:cxn modelId="{EDEB8A26-010A-4532-A635-6B1974BEEA58}" type="presParOf" srcId="{320E361D-7152-48E8-B0BC-ED1799D39156}" destId="{6630C98E-E0F1-4315-9290-9E9606022C86}" srcOrd="6" destOrd="0" presId="urn:microsoft.com/office/officeart/2008/layout/HexagonCluster"/>
    <dgm:cxn modelId="{EA9CC0D7-FBBF-490C-B3ED-6D231176CADF}" type="presParOf" srcId="{6630C98E-E0F1-4315-9290-9E9606022C86}" destId="{609F4541-361E-4EA9-B4EB-21573E09E4DD}" srcOrd="0" destOrd="0" presId="urn:microsoft.com/office/officeart/2008/layout/HexagonCluster"/>
    <dgm:cxn modelId="{C415A55E-AF99-4D48-AE24-32358CFC015D}" type="presParOf" srcId="{320E361D-7152-48E8-B0BC-ED1799D39156}" destId="{92BF1E03-E207-4AFA-8B36-0D75EE7008E4}" srcOrd="7" destOrd="0" presId="urn:microsoft.com/office/officeart/2008/layout/HexagonCluster"/>
    <dgm:cxn modelId="{FA90E202-0D46-43D9-B10E-023A8AF2CF66}" type="presParOf" srcId="{92BF1E03-E207-4AFA-8B36-0D75EE7008E4}" destId="{E1C379E9-29EC-4936-AAD9-B11392B86093}" srcOrd="0" destOrd="0" presId="urn:microsoft.com/office/officeart/2008/layout/HexagonCluster"/>
    <dgm:cxn modelId="{C6E94A0E-5E88-4E7C-82E0-FD675F65A981}" type="presParOf" srcId="{320E361D-7152-48E8-B0BC-ED1799D39156}" destId="{BD45207A-0CC5-4984-8827-5AEA1D4A6734}" srcOrd="8" destOrd="0" presId="urn:microsoft.com/office/officeart/2008/layout/HexagonCluster"/>
    <dgm:cxn modelId="{4106ED52-C7ED-4D56-9ECD-7AF3D339A609}" type="presParOf" srcId="{BD45207A-0CC5-4984-8827-5AEA1D4A6734}" destId="{A5FEDE23-96C0-4DC0-9AAB-71468E09AE5D}" srcOrd="0" destOrd="0" presId="urn:microsoft.com/office/officeart/2008/layout/HexagonCluster"/>
    <dgm:cxn modelId="{8013A6BE-E132-42C1-A821-4C1ABFDC89EC}" type="presParOf" srcId="{320E361D-7152-48E8-B0BC-ED1799D39156}" destId="{A3D49865-DF0A-4567-BFCE-95A965645BBF}" srcOrd="9" destOrd="0" presId="urn:microsoft.com/office/officeart/2008/layout/HexagonCluster"/>
    <dgm:cxn modelId="{87839702-EC80-4BE6-8D92-82FB8B116709}" type="presParOf" srcId="{A3D49865-DF0A-4567-BFCE-95A965645BBF}" destId="{A78E94F6-AB5D-4B88-8069-10C4E173C292}" srcOrd="0" destOrd="0" presId="urn:microsoft.com/office/officeart/2008/layout/HexagonCluster"/>
    <dgm:cxn modelId="{8D55CCD6-F148-4F9A-A3CD-54663C2F7F2A}" type="presParOf" srcId="{320E361D-7152-48E8-B0BC-ED1799D39156}" destId="{EAB3C995-B3B1-4787-A8D8-17330EB3315D}" srcOrd="10" destOrd="0" presId="urn:microsoft.com/office/officeart/2008/layout/HexagonCluster"/>
    <dgm:cxn modelId="{E51F8B67-34D0-4A27-BB48-C4D6ABFF916B}" type="presParOf" srcId="{EAB3C995-B3B1-4787-A8D8-17330EB3315D}" destId="{F984B7CF-9947-4411-8815-B1BB1F4BC35D}" srcOrd="0" destOrd="0" presId="urn:microsoft.com/office/officeart/2008/layout/HexagonCluster"/>
    <dgm:cxn modelId="{34DC6D9F-A45D-4AA6-9EBB-8C57FE4B07C9}" type="presParOf" srcId="{320E361D-7152-48E8-B0BC-ED1799D39156}" destId="{6DBF093C-534E-49AE-BBC0-DFD955D0C822}" srcOrd="11" destOrd="0" presId="urn:microsoft.com/office/officeart/2008/layout/HexagonCluster"/>
    <dgm:cxn modelId="{25294629-8D25-498B-8B20-0899F7BD84BA}" type="presParOf" srcId="{6DBF093C-534E-49AE-BBC0-DFD955D0C822}" destId="{A99CFE6E-7900-4BEE-92E6-6D54AEC6DAE4}" srcOrd="0" destOrd="0" presId="urn:microsoft.com/office/officeart/2008/layout/HexagonCluster"/>
    <dgm:cxn modelId="{F5088571-FFC3-4994-868E-DFD43048908F}" type="presParOf" srcId="{320E361D-7152-48E8-B0BC-ED1799D39156}" destId="{42BB7932-F2C4-4411-98EC-A414F25A5CE5}" srcOrd="12" destOrd="0" presId="urn:microsoft.com/office/officeart/2008/layout/HexagonCluster"/>
    <dgm:cxn modelId="{3D63E184-2610-4BD3-AE48-11C9B0D4AC5B}" type="presParOf" srcId="{42BB7932-F2C4-4411-98EC-A414F25A5CE5}" destId="{6B08A995-4411-45B9-AE8C-CA7758CE42B8}" srcOrd="0" destOrd="0" presId="urn:microsoft.com/office/officeart/2008/layout/HexagonCluster"/>
    <dgm:cxn modelId="{DC8150BC-91AE-4EC4-A0AC-4F6FEA56A656}" type="presParOf" srcId="{320E361D-7152-48E8-B0BC-ED1799D39156}" destId="{761D92A5-8F38-477D-A924-3625C835CA19}" srcOrd="13" destOrd="0" presId="urn:microsoft.com/office/officeart/2008/layout/HexagonCluster"/>
    <dgm:cxn modelId="{601E274A-503E-43C7-993C-57880E40805F}" type="presParOf" srcId="{761D92A5-8F38-477D-A924-3625C835CA19}" destId="{4C2DDA55-4D51-474C-80E3-CE696F987399}" srcOrd="0" destOrd="0" presId="urn:microsoft.com/office/officeart/2008/layout/HexagonCluster"/>
    <dgm:cxn modelId="{B8E07247-E897-41F8-B1B0-3753D2109ECF}" type="presParOf" srcId="{320E361D-7152-48E8-B0BC-ED1799D39156}" destId="{FA67AD86-3990-44F2-83F5-C8EDFAE08FF7}" srcOrd="14" destOrd="0" presId="urn:microsoft.com/office/officeart/2008/layout/HexagonCluster"/>
    <dgm:cxn modelId="{EF499BB7-DB60-4182-96E3-3EB614CD60EB}" type="presParOf" srcId="{FA67AD86-3990-44F2-83F5-C8EDFAE08FF7}" destId="{A2683CD1-AE5A-42CC-A5B9-AA645DD0CE34}" srcOrd="0" destOrd="0" presId="urn:microsoft.com/office/officeart/2008/layout/HexagonCluster"/>
    <dgm:cxn modelId="{D883B4DB-F275-4B11-9111-AF282AC12E10}" type="presParOf" srcId="{320E361D-7152-48E8-B0BC-ED1799D39156}" destId="{589266E8-B3B4-4F64-9E3F-C81A75F60EB4}" srcOrd="15" destOrd="0" presId="urn:microsoft.com/office/officeart/2008/layout/HexagonCluster"/>
    <dgm:cxn modelId="{623B7684-9A77-4619-96F9-A583FCCB415E}" type="presParOf" srcId="{589266E8-B3B4-4F64-9E3F-C81A75F60EB4}" destId="{8884C018-9B71-4B97-A06D-CD156B5EDF10}" srcOrd="0" destOrd="0" presId="urn:microsoft.com/office/officeart/2008/layout/HexagonCluster"/>
    <dgm:cxn modelId="{F3184A69-9E72-48A8-8F72-23A01C8CCD4F}" type="presParOf" srcId="{320E361D-7152-48E8-B0BC-ED1799D39156}" destId="{A201F227-B73C-48D1-B383-2034BE50AFA6}" srcOrd="16" destOrd="0" presId="urn:microsoft.com/office/officeart/2008/layout/HexagonCluster"/>
    <dgm:cxn modelId="{31F377A2-C4CA-4821-8832-B13473C4F2F6}" type="presParOf" srcId="{A201F227-B73C-48D1-B383-2034BE50AFA6}" destId="{1B22214F-0AFB-4F74-9FBD-DFBB046A59D5}" srcOrd="0" destOrd="0" presId="urn:microsoft.com/office/officeart/2008/layout/HexagonCluster"/>
    <dgm:cxn modelId="{D1041DD3-271B-4E6F-9BEE-EB9CC2508B76}" type="presParOf" srcId="{320E361D-7152-48E8-B0BC-ED1799D39156}" destId="{4A252084-8D5E-4C22-BCD9-6B867A377B39}" srcOrd="17" destOrd="0" presId="urn:microsoft.com/office/officeart/2008/layout/HexagonCluster"/>
    <dgm:cxn modelId="{99BF713C-DE7C-4EE7-AC2C-365F15406F50}" type="presParOf" srcId="{4A252084-8D5E-4C22-BCD9-6B867A377B39}" destId="{40C74EEF-2D48-42D9-BADE-8599E0C89E5A}" srcOrd="0" destOrd="0" presId="urn:microsoft.com/office/officeart/2008/layout/HexagonCluster"/>
    <dgm:cxn modelId="{9CF46078-6E7A-4CC3-B30F-ADF0F5D59645}" type="presParOf" srcId="{320E361D-7152-48E8-B0BC-ED1799D39156}" destId="{911A731E-3A01-4A1D-AE53-B8413B6BDD1A}" srcOrd="18" destOrd="0" presId="urn:microsoft.com/office/officeart/2008/layout/HexagonCluster"/>
    <dgm:cxn modelId="{617B998E-5A31-4D48-85B9-51BCFFBC233E}" type="presParOf" srcId="{911A731E-3A01-4A1D-AE53-B8413B6BDD1A}" destId="{B80CC335-D477-4037-BB0D-0201BF188F92}" srcOrd="0" destOrd="0" presId="urn:microsoft.com/office/officeart/2008/layout/HexagonCluster"/>
    <dgm:cxn modelId="{E34DABE3-D9CB-4C4F-B1DD-4F93BDA6EA94}" type="presParOf" srcId="{320E361D-7152-48E8-B0BC-ED1799D39156}" destId="{D131D290-12C3-4754-A966-848D10F73E78}" srcOrd="19" destOrd="0" presId="urn:microsoft.com/office/officeart/2008/layout/HexagonCluster"/>
    <dgm:cxn modelId="{E0B611EF-7528-46B1-A6C0-2AE16E50B22A}" type="presParOf" srcId="{D131D290-12C3-4754-A966-848D10F73E78}" destId="{468160A9-7153-4756-95F1-ACFA0ED8CA21}"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AAE1C7-9F80-4AD4-BAE5-5FF2000D40B2}" type="doc">
      <dgm:prSet loTypeId="urn:microsoft.com/office/officeart/2005/8/layout/arrow2" loCatId="process" qsTypeId="urn:microsoft.com/office/officeart/2005/8/quickstyle/simple1" qsCatId="simple" csTypeId="urn:microsoft.com/office/officeart/2005/8/colors/accent1_2" csCatId="accent1" phldr="1"/>
      <dgm:spPr/>
    </dgm:pt>
    <dgm:pt modelId="{19724A7C-C875-4DBF-9977-51E573FFE63D}">
      <dgm:prSet phldrT="[Text]" custT="1"/>
      <dgm:spPr/>
      <dgm:t>
        <a:bodyPr/>
        <a:lstStyle/>
        <a:p>
          <a:r>
            <a:rPr lang="en-GB" sz="3200" b="1" dirty="0">
              <a:solidFill>
                <a:schemeClr val="bg1"/>
              </a:solidFill>
              <a:latin typeface="IberPangea" panose="020B0504000000000000" pitchFamily="34" charset="0"/>
              <a:ea typeface="IberPangea" panose="020B0504000000000000" pitchFamily="34" charset="0"/>
              <a:cs typeface="IberPangea" panose="020B0504000000000000" pitchFamily="34" charset="0"/>
            </a:rPr>
            <a:t>2024</a:t>
          </a:r>
        </a:p>
      </dgm:t>
    </dgm:pt>
    <dgm:pt modelId="{F111E2A9-7ACB-4688-8FAB-5C2C7C1BC728}" type="sibTrans" cxnId="{718C399A-7B94-4630-BFAB-D7A1A9791440}">
      <dgm:prSet/>
      <dgm:spPr/>
      <dgm:t>
        <a:bodyPr/>
        <a:lstStyle/>
        <a:p>
          <a:endParaRPr lang="en-GB"/>
        </a:p>
      </dgm:t>
    </dgm:pt>
    <dgm:pt modelId="{1C39ADA4-0D69-4E1A-B5A3-12174F539974}" type="parTrans" cxnId="{718C399A-7B94-4630-BFAB-D7A1A9791440}">
      <dgm:prSet/>
      <dgm:spPr/>
      <dgm:t>
        <a:bodyPr/>
        <a:lstStyle/>
        <a:p>
          <a:endParaRPr lang="en-GB"/>
        </a:p>
      </dgm:t>
    </dgm:pt>
    <dgm:pt modelId="{13E3936E-333E-4CED-A358-5264AFAEBCB3}">
      <dgm:prSet phldrT="[Text]" custT="1"/>
      <dgm:spPr/>
      <dgm:t>
        <a:bodyPr/>
        <a:lstStyle/>
        <a:p>
          <a:r>
            <a:rPr lang="en-GB" sz="2800" b="1">
              <a:solidFill>
                <a:srgbClr val="00A443"/>
              </a:solidFill>
              <a:latin typeface="IberPangea" panose="020B0504000000000000" pitchFamily="34" charset="0"/>
              <a:ea typeface="IberPangea" panose="020B0504000000000000" pitchFamily="34" charset="0"/>
              <a:cs typeface="IberPangea" panose="020B0504000000000000" pitchFamily="34" charset="0"/>
            </a:rPr>
            <a:t>2018</a:t>
          </a:r>
        </a:p>
      </dgm:t>
    </dgm:pt>
    <dgm:pt modelId="{7AE60B56-0891-4F1F-915C-8AFC100F49B2}" type="sibTrans" cxnId="{68CB3972-7439-4C9B-9458-27D94BA457D5}">
      <dgm:prSet/>
      <dgm:spPr/>
      <dgm:t>
        <a:bodyPr/>
        <a:lstStyle/>
        <a:p>
          <a:endParaRPr lang="en-GB"/>
        </a:p>
      </dgm:t>
    </dgm:pt>
    <dgm:pt modelId="{E1D7B25D-62F0-4109-80F9-AECCAA237312}" type="parTrans" cxnId="{68CB3972-7439-4C9B-9458-27D94BA457D5}">
      <dgm:prSet/>
      <dgm:spPr/>
      <dgm:t>
        <a:bodyPr/>
        <a:lstStyle/>
        <a:p>
          <a:endParaRPr lang="en-GB"/>
        </a:p>
      </dgm:t>
    </dgm:pt>
    <dgm:pt modelId="{BB393E64-D06D-4436-A5C6-AF20BF9AA053}" type="pres">
      <dgm:prSet presAssocID="{BCAAE1C7-9F80-4AD4-BAE5-5FF2000D40B2}" presName="arrowDiagram" presStyleCnt="0">
        <dgm:presLayoutVars>
          <dgm:chMax val="5"/>
          <dgm:dir/>
          <dgm:resizeHandles val="exact"/>
        </dgm:presLayoutVars>
      </dgm:prSet>
      <dgm:spPr/>
    </dgm:pt>
    <dgm:pt modelId="{B80A7221-1388-4676-B3FA-F4B26705A0CE}" type="pres">
      <dgm:prSet presAssocID="{BCAAE1C7-9F80-4AD4-BAE5-5FF2000D40B2}" presName="arrow" presStyleLbl="bgShp" presStyleIdx="0" presStyleCnt="1"/>
      <dgm:spPr>
        <a:solidFill>
          <a:schemeClr val="accent6"/>
        </a:solidFill>
      </dgm:spPr>
    </dgm:pt>
    <dgm:pt modelId="{357EB73D-7137-4E88-943F-917DAD38F1B0}" type="pres">
      <dgm:prSet presAssocID="{BCAAE1C7-9F80-4AD4-BAE5-5FF2000D40B2}" presName="arrowDiagram2" presStyleCnt="0"/>
      <dgm:spPr/>
    </dgm:pt>
    <dgm:pt modelId="{506C163F-BFD3-4DC0-B9E7-88EF7D369FA2}" type="pres">
      <dgm:prSet presAssocID="{13E3936E-333E-4CED-A358-5264AFAEBCB3}" presName="bullet2a" presStyleLbl="node1" presStyleIdx="0" presStyleCnt="2" custLinFactX="-276245" custLinFactY="9169" custLinFactNeighborX="-300000" custLinFactNeighborY="100000"/>
      <dgm:spPr>
        <a:solidFill>
          <a:schemeClr val="bg1"/>
        </a:solidFill>
        <a:ln>
          <a:solidFill>
            <a:schemeClr val="bg1"/>
          </a:solidFill>
        </a:ln>
      </dgm:spPr>
    </dgm:pt>
    <dgm:pt modelId="{38AC698D-D83B-453F-B8B0-BCC07E10B8DE}" type="pres">
      <dgm:prSet presAssocID="{13E3936E-333E-4CED-A358-5264AFAEBCB3}" presName="textBox2a" presStyleLbl="revTx" presStyleIdx="0" presStyleCnt="2" custScaleX="54180" custScaleY="25094" custLinFactNeighborX="-89582" custLinFactNeighborY="48972">
        <dgm:presLayoutVars>
          <dgm:bulletEnabled val="1"/>
        </dgm:presLayoutVars>
      </dgm:prSet>
      <dgm:spPr/>
    </dgm:pt>
    <dgm:pt modelId="{5FC4DF0E-3320-4D56-A2C6-ED15CDD0BE5D}" type="pres">
      <dgm:prSet presAssocID="{19724A7C-C875-4DBF-9977-51E573FFE63D}" presName="bullet2b" presStyleLbl="node1" presStyleIdx="1" presStyleCnt="2" custFlipVert="0" custFlipHor="1" custScaleX="13940" custScaleY="34111" custLinFactX="217785" custLinFactY="275201" custLinFactNeighborX="300000" custLinFactNeighborY="300000"/>
      <dgm:spPr>
        <a:solidFill>
          <a:schemeClr val="bg1"/>
        </a:solidFill>
        <a:ln>
          <a:solidFill>
            <a:schemeClr val="bg1"/>
          </a:solidFill>
        </a:ln>
      </dgm:spPr>
    </dgm:pt>
    <dgm:pt modelId="{F24D002F-D2C3-4F8D-B529-49EED12DBBD7}" type="pres">
      <dgm:prSet presAssocID="{19724A7C-C875-4DBF-9977-51E573FFE63D}" presName="textBox2b" presStyleLbl="revTx" presStyleIdx="1" presStyleCnt="2" custScaleX="74018" custScaleY="19847" custLinFactNeighborX="40683" custLinFactNeighborY="-67512">
        <dgm:presLayoutVars>
          <dgm:bulletEnabled val="1"/>
        </dgm:presLayoutVars>
      </dgm:prSet>
      <dgm:spPr/>
    </dgm:pt>
  </dgm:ptLst>
  <dgm:cxnLst>
    <dgm:cxn modelId="{508FAA50-D306-44CE-A38D-2A1949434B24}" type="presOf" srcId="{19724A7C-C875-4DBF-9977-51E573FFE63D}" destId="{F24D002F-D2C3-4F8D-B529-49EED12DBBD7}" srcOrd="0" destOrd="0" presId="urn:microsoft.com/office/officeart/2005/8/layout/arrow2"/>
    <dgm:cxn modelId="{68CB3972-7439-4C9B-9458-27D94BA457D5}" srcId="{BCAAE1C7-9F80-4AD4-BAE5-5FF2000D40B2}" destId="{13E3936E-333E-4CED-A358-5264AFAEBCB3}" srcOrd="0" destOrd="0" parTransId="{E1D7B25D-62F0-4109-80F9-AECCAA237312}" sibTransId="{7AE60B56-0891-4F1F-915C-8AFC100F49B2}"/>
    <dgm:cxn modelId="{46B6DD59-CA82-402E-B364-F93316B295C9}" type="presOf" srcId="{13E3936E-333E-4CED-A358-5264AFAEBCB3}" destId="{38AC698D-D83B-453F-B8B0-BCC07E10B8DE}" srcOrd="0" destOrd="0" presId="urn:microsoft.com/office/officeart/2005/8/layout/arrow2"/>
    <dgm:cxn modelId="{718C399A-7B94-4630-BFAB-D7A1A9791440}" srcId="{BCAAE1C7-9F80-4AD4-BAE5-5FF2000D40B2}" destId="{19724A7C-C875-4DBF-9977-51E573FFE63D}" srcOrd="1" destOrd="0" parTransId="{1C39ADA4-0D69-4E1A-B5A3-12174F539974}" sibTransId="{F111E2A9-7ACB-4688-8FAB-5C2C7C1BC728}"/>
    <dgm:cxn modelId="{A4039CCF-A5CB-4E1B-A7EB-53EEE8929806}" type="presOf" srcId="{BCAAE1C7-9F80-4AD4-BAE5-5FF2000D40B2}" destId="{BB393E64-D06D-4436-A5C6-AF20BF9AA053}" srcOrd="0" destOrd="0" presId="urn:microsoft.com/office/officeart/2005/8/layout/arrow2"/>
    <dgm:cxn modelId="{70442263-C42C-45EF-9100-1DB6B5F73338}" type="presParOf" srcId="{BB393E64-D06D-4436-A5C6-AF20BF9AA053}" destId="{B80A7221-1388-4676-B3FA-F4B26705A0CE}" srcOrd="0" destOrd="0" presId="urn:microsoft.com/office/officeart/2005/8/layout/arrow2"/>
    <dgm:cxn modelId="{D6814D29-F730-4EF5-9BFB-081D7745C94D}" type="presParOf" srcId="{BB393E64-D06D-4436-A5C6-AF20BF9AA053}" destId="{357EB73D-7137-4E88-943F-917DAD38F1B0}" srcOrd="1" destOrd="0" presId="urn:microsoft.com/office/officeart/2005/8/layout/arrow2"/>
    <dgm:cxn modelId="{3149E45C-96F4-4965-A045-50EEEB6E2422}" type="presParOf" srcId="{357EB73D-7137-4E88-943F-917DAD38F1B0}" destId="{506C163F-BFD3-4DC0-B9E7-88EF7D369FA2}" srcOrd="0" destOrd="0" presId="urn:microsoft.com/office/officeart/2005/8/layout/arrow2"/>
    <dgm:cxn modelId="{1000E3EC-D8D1-4091-B1BF-148C0BE4A271}" type="presParOf" srcId="{357EB73D-7137-4E88-943F-917DAD38F1B0}" destId="{38AC698D-D83B-453F-B8B0-BCC07E10B8DE}" srcOrd="1" destOrd="0" presId="urn:microsoft.com/office/officeart/2005/8/layout/arrow2"/>
    <dgm:cxn modelId="{B7DE4FAA-4FA1-43C0-98D6-BA6311EC6742}" type="presParOf" srcId="{357EB73D-7137-4E88-943F-917DAD38F1B0}" destId="{5FC4DF0E-3320-4D56-A2C6-ED15CDD0BE5D}" srcOrd="2" destOrd="0" presId="urn:microsoft.com/office/officeart/2005/8/layout/arrow2"/>
    <dgm:cxn modelId="{0CCAEE20-1CFD-480F-ADA6-426968377DF1}" type="presParOf" srcId="{357EB73D-7137-4E88-943F-917DAD38F1B0}" destId="{F24D002F-D2C3-4F8D-B529-49EED12DBBD7}" srcOrd="3"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9ECAC8-2D34-414B-AC38-69CE2C996099}" type="doc">
      <dgm:prSet loTypeId="urn:microsoft.com/office/officeart/2005/8/layout/pList2" loCatId="list" qsTypeId="urn:microsoft.com/office/officeart/2005/8/quickstyle/simple1" qsCatId="simple" csTypeId="urn:microsoft.com/office/officeart/2005/8/colors/accent6_2" csCatId="accent6" phldr="1"/>
      <dgm:spPr/>
    </dgm:pt>
    <dgm:pt modelId="{BB75B106-D7C3-4595-9260-D66A92CAB554}">
      <dgm:prSet phldrT="[Text]"/>
      <dgm:spPr/>
      <dgm:t>
        <a:bodyPr/>
        <a:lstStyle/>
        <a:p>
          <a:r>
            <a:rPr lang="en-GB" dirty="0"/>
            <a:t>Increased Retirements</a:t>
          </a:r>
        </a:p>
        <a:p>
          <a:r>
            <a:rPr lang="en-GB" dirty="0"/>
            <a:t>- Loss of Experience </a:t>
          </a:r>
        </a:p>
      </dgm:t>
    </dgm:pt>
    <dgm:pt modelId="{DC79C5D3-9A38-4D81-B922-ADB3BD6CFB73}" type="parTrans" cxnId="{CC379D49-B8E4-4A9F-9EC5-C4596EF0DEFD}">
      <dgm:prSet/>
      <dgm:spPr/>
      <dgm:t>
        <a:bodyPr/>
        <a:lstStyle/>
        <a:p>
          <a:endParaRPr lang="en-GB"/>
        </a:p>
      </dgm:t>
    </dgm:pt>
    <dgm:pt modelId="{D31D719D-88E8-4F89-B472-1D553CE2529F}" type="sibTrans" cxnId="{CC379D49-B8E4-4A9F-9EC5-C4596EF0DEFD}">
      <dgm:prSet/>
      <dgm:spPr/>
      <dgm:t>
        <a:bodyPr/>
        <a:lstStyle/>
        <a:p>
          <a:endParaRPr lang="en-GB"/>
        </a:p>
      </dgm:t>
    </dgm:pt>
    <dgm:pt modelId="{14505F79-E0B3-4ABA-ACD0-EEDCF24EC863}">
      <dgm:prSet phldrT="[Text]"/>
      <dgm:spPr/>
      <dgm:t>
        <a:bodyPr/>
        <a:lstStyle/>
        <a:p>
          <a:r>
            <a:rPr lang="en-GB" dirty="0"/>
            <a:t>Retention</a:t>
          </a:r>
        </a:p>
      </dgm:t>
    </dgm:pt>
    <dgm:pt modelId="{56C2FC03-B85E-4056-A0FD-FD6B336AA3ED}" type="parTrans" cxnId="{056CD220-6569-4140-A326-B4131B9C0100}">
      <dgm:prSet/>
      <dgm:spPr/>
      <dgm:t>
        <a:bodyPr/>
        <a:lstStyle/>
        <a:p>
          <a:endParaRPr lang="en-GB"/>
        </a:p>
      </dgm:t>
    </dgm:pt>
    <dgm:pt modelId="{EBCEA004-5D3A-4F5D-9823-54AB57F8D640}" type="sibTrans" cxnId="{056CD220-6569-4140-A326-B4131B9C0100}">
      <dgm:prSet/>
      <dgm:spPr/>
      <dgm:t>
        <a:bodyPr/>
        <a:lstStyle/>
        <a:p>
          <a:endParaRPr lang="en-GB"/>
        </a:p>
      </dgm:t>
    </dgm:pt>
    <dgm:pt modelId="{BCD8DAEE-CC2C-400B-9ABC-A8E5D03BCAA8}">
      <dgm:prSet phldrT="[Text]"/>
      <dgm:spPr/>
      <dgm:t>
        <a:bodyPr/>
        <a:lstStyle/>
        <a:p>
          <a:r>
            <a:rPr lang="en-GB" dirty="0"/>
            <a:t>Skills Shortages</a:t>
          </a:r>
        </a:p>
      </dgm:t>
    </dgm:pt>
    <dgm:pt modelId="{35DB78BB-F113-4580-A111-F55A0B2F7A0E}" type="parTrans" cxnId="{6CE8FB07-77F1-479C-8B1C-8ECCD5A2BD5F}">
      <dgm:prSet/>
      <dgm:spPr/>
      <dgm:t>
        <a:bodyPr/>
        <a:lstStyle/>
        <a:p>
          <a:endParaRPr lang="en-GB"/>
        </a:p>
      </dgm:t>
    </dgm:pt>
    <dgm:pt modelId="{89C1D092-C66D-47D1-B24A-6D6BC5A744CD}" type="sibTrans" cxnId="{6CE8FB07-77F1-479C-8B1C-8ECCD5A2BD5F}">
      <dgm:prSet/>
      <dgm:spPr/>
      <dgm:t>
        <a:bodyPr/>
        <a:lstStyle/>
        <a:p>
          <a:endParaRPr lang="en-GB"/>
        </a:p>
      </dgm:t>
    </dgm:pt>
    <dgm:pt modelId="{3CD087F4-8405-4BEE-B134-99FA5C5A3DAE}">
      <dgm:prSet/>
      <dgm:spPr/>
      <dgm:t>
        <a:bodyPr/>
        <a:lstStyle/>
        <a:p>
          <a:r>
            <a:rPr lang="en-GB" dirty="0">
              <a:solidFill>
                <a:schemeClr val="bg1"/>
              </a:solidFill>
            </a:rPr>
            <a:t> </a:t>
          </a:r>
          <a:r>
            <a:rPr lang="en-GB" b="0" dirty="0">
              <a:solidFill>
                <a:schemeClr val="bg1"/>
              </a:solidFill>
              <a:latin typeface="+mn-lt"/>
              <a:ea typeface="IberPangea Text Light" panose="020B0404000000000000" pitchFamily="34" charset="0"/>
              <a:cs typeface="IberPangea Text Light" panose="020B0404000000000000" pitchFamily="34" charset="0"/>
            </a:rPr>
            <a:t>Attracting Future Skills Areas</a:t>
          </a:r>
          <a:endParaRPr lang="en-GB" b="0" dirty="0">
            <a:solidFill>
              <a:schemeClr val="bg1"/>
            </a:solidFill>
          </a:endParaRPr>
        </a:p>
      </dgm:t>
    </dgm:pt>
    <dgm:pt modelId="{F7117302-B6CD-4260-863F-207A96EF6AB3}" type="parTrans" cxnId="{48A2726C-302F-4939-862C-820B1530EB75}">
      <dgm:prSet/>
      <dgm:spPr/>
      <dgm:t>
        <a:bodyPr/>
        <a:lstStyle/>
        <a:p>
          <a:endParaRPr lang="en-GB"/>
        </a:p>
      </dgm:t>
    </dgm:pt>
    <dgm:pt modelId="{980E210B-B84A-4B2B-8966-03C615A61F42}" type="sibTrans" cxnId="{48A2726C-302F-4939-862C-820B1530EB75}">
      <dgm:prSet/>
      <dgm:spPr/>
      <dgm:t>
        <a:bodyPr/>
        <a:lstStyle/>
        <a:p>
          <a:endParaRPr lang="en-GB"/>
        </a:p>
      </dgm:t>
    </dgm:pt>
    <dgm:pt modelId="{CE2232F7-2796-4E57-870F-7155EAF63FEC}" type="pres">
      <dgm:prSet presAssocID="{7B9ECAC8-2D34-414B-AC38-69CE2C996099}" presName="Name0" presStyleCnt="0">
        <dgm:presLayoutVars>
          <dgm:dir/>
          <dgm:resizeHandles val="exact"/>
        </dgm:presLayoutVars>
      </dgm:prSet>
      <dgm:spPr/>
    </dgm:pt>
    <dgm:pt modelId="{6FB62E74-5D9C-4A1E-8C24-AEAAABF2782A}" type="pres">
      <dgm:prSet presAssocID="{7B9ECAC8-2D34-414B-AC38-69CE2C996099}" presName="bkgdShp" presStyleLbl="alignAccFollowNode1" presStyleIdx="0" presStyleCnt="1"/>
      <dgm:spPr/>
    </dgm:pt>
    <dgm:pt modelId="{4437D37A-4C62-4391-A136-AC73CC4E006B}" type="pres">
      <dgm:prSet presAssocID="{7B9ECAC8-2D34-414B-AC38-69CE2C996099}" presName="linComp" presStyleCnt="0"/>
      <dgm:spPr/>
    </dgm:pt>
    <dgm:pt modelId="{DB5F3810-0CF0-4A01-97DC-640C9A931870}" type="pres">
      <dgm:prSet presAssocID="{BB75B106-D7C3-4595-9260-D66A92CAB554}" presName="compNode" presStyleCnt="0"/>
      <dgm:spPr/>
    </dgm:pt>
    <dgm:pt modelId="{A711EBFB-A24A-4DC4-9D9F-012ED6E0A134}" type="pres">
      <dgm:prSet presAssocID="{BB75B106-D7C3-4595-9260-D66A92CAB554}" presName="node" presStyleLbl="node1" presStyleIdx="0" presStyleCnt="4">
        <dgm:presLayoutVars>
          <dgm:bulletEnabled val="1"/>
        </dgm:presLayoutVars>
      </dgm:prSet>
      <dgm:spPr/>
    </dgm:pt>
    <dgm:pt modelId="{EC4D57EA-9FE0-4E7E-84D3-17E57F0F97FA}" type="pres">
      <dgm:prSet presAssocID="{BB75B106-D7C3-4595-9260-D66A92CAB554}" presName="invisiNode" presStyleLbl="node1" presStyleIdx="0" presStyleCnt="4"/>
      <dgm:spPr/>
    </dgm:pt>
    <dgm:pt modelId="{B528A293-A9C6-4EC8-826F-A94978C8944A}" type="pres">
      <dgm:prSet presAssocID="{BB75B106-D7C3-4595-9260-D66A92CAB554}" presName="imagNode" presStyleLbl="fgImgPlace1" presStyleIdx="0" presStyleCnt="4"/>
      <dgm:spPr>
        <a:blipFill rotWithShape="1">
          <a:blip xmlns:r="http://schemas.openxmlformats.org/officeDocument/2006/relationships" r:embed="rId1"/>
          <a:srcRect/>
          <a:stretch>
            <a:fillRect l="-1000" r="-1000"/>
          </a:stretch>
        </a:blipFill>
      </dgm:spPr>
    </dgm:pt>
    <dgm:pt modelId="{797FBA14-3E82-4F39-9E83-26E513116E7E}" type="pres">
      <dgm:prSet presAssocID="{D31D719D-88E8-4F89-B472-1D553CE2529F}" presName="sibTrans" presStyleLbl="sibTrans2D1" presStyleIdx="0" presStyleCnt="0"/>
      <dgm:spPr/>
    </dgm:pt>
    <dgm:pt modelId="{5ABB0A2C-4788-43F7-9B8F-57322A6CC3D5}" type="pres">
      <dgm:prSet presAssocID="{14505F79-E0B3-4ABA-ACD0-EEDCF24EC863}" presName="compNode" presStyleCnt="0"/>
      <dgm:spPr/>
    </dgm:pt>
    <dgm:pt modelId="{6AAB4A5D-7D08-4684-BDE8-7C2955651533}" type="pres">
      <dgm:prSet presAssocID="{14505F79-E0B3-4ABA-ACD0-EEDCF24EC863}" presName="node" presStyleLbl="node1" presStyleIdx="1" presStyleCnt="4">
        <dgm:presLayoutVars>
          <dgm:bulletEnabled val="1"/>
        </dgm:presLayoutVars>
      </dgm:prSet>
      <dgm:spPr/>
    </dgm:pt>
    <dgm:pt modelId="{8C427658-2C83-432D-BB45-CDE6C3466D1B}" type="pres">
      <dgm:prSet presAssocID="{14505F79-E0B3-4ABA-ACD0-EEDCF24EC863}" presName="invisiNode" presStyleLbl="node1" presStyleIdx="1" presStyleCnt="4"/>
      <dgm:spPr/>
    </dgm:pt>
    <dgm:pt modelId="{265F0B2F-56E6-411F-BB79-279A40B1634A}" type="pres">
      <dgm:prSet presAssocID="{14505F79-E0B3-4ABA-ACD0-EEDCF24EC863}"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extLst>
        <a:ext uri="{E40237B7-FDA0-4F09-8148-C483321AD2D9}">
          <dgm14:cNvPr xmlns:dgm14="http://schemas.microsoft.com/office/drawing/2010/diagram" id="0" name="" descr="Two people shaking hands"/>
        </a:ext>
      </dgm:extLst>
    </dgm:pt>
    <dgm:pt modelId="{6111CE60-77D6-4D7E-9656-AFE3E3FEA55D}" type="pres">
      <dgm:prSet presAssocID="{EBCEA004-5D3A-4F5D-9823-54AB57F8D640}" presName="sibTrans" presStyleLbl="sibTrans2D1" presStyleIdx="0" presStyleCnt="0"/>
      <dgm:spPr/>
    </dgm:pt>
    <dgm:pt modelId="{FFD86E9E-5B1F-466F-95CF-B3A856CA87AE}" type="pres">
      <dgm:prSet presAssocID="{BCD8DAEE-CC2C-400B-9ABC-A8E5D03BCAA8}" presName="compNode" presStyleCnt="0"/>
      <dgm:spPr/>
    </dgm:pt>
    <dgm:pt modelId="{692E4A45-A9AA-45BC-8DCD-58454813AC78}" type="pres">
      <dgm:prSet presAssocID="{BCD8DAEE-CC2C-400B-9ABC-A8E5D03BCAA8}" presName="node" presStyleLbl="node1" presStyleIdx="2" presStyleCnt="4">
        <dgm:presLayoutVars>
          <dgm:bulletEnabled val="1"/>
        </dgm:presLayoutVars>
      </dgm:prSet>
      <dgm:spPr/>
    </dgm:pt>
    <dgm:pt modelId="{7D847DE5-5528-4AFB-ACE3-6E3196846AE9}" type="pres">
      <dgm:prSet presAssocID="{BCD8DAEE-CC2C-400B-9ABC-A8E5D03BCAA8}" presName="invisiNode" presStyleLbl="node1" presStyleIdx="2" presStyleCnt="4"/>
      <dgm:spPr/>
    </dgm:pt>
    <dgm:pt modelId="{6CE22CF5-0389-4BA6-A6F0-25251E07D2DD}" type="pres">
      <dgm:prSet presAssocID="{BCD8DAEE-CC2C-400B-9ABC-A8E5D03BCAA8}"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dgm:spPr>
      <dgm:extLst>
        <a:ext uri="{E40237B7-FDA0-4F09-8148-C483321AD2D9}">
          <dgm14:cNvPr xmlns:dgm14="http://schemas.microsoft.com/office/drawing/2010/diagram" id="0" name="" descr="Person examining prototype"/>
        </a:ext>
      </dgm:extLst>
    </dgm:pt>
    <dgm:pt modelId="{1B92EFEF-582F-4F88-9AFD-94557B0B409E}" type="pres">
      <dgm:prSet presAssocID="{89C1D092-C66D-47D1-B24A-6D6BC5A744CD}" presName="sibTrans" presStyleLbl="sibTrans2D1" presStyleIdx="0" presStyleCnt="0"/>
      <dgm:spPr/>
    </dgm:pt>
    <dgm:pt modelId="{D0FB8131-A3EB-4189-9558-762FAAD3204E}" type="pres">
      <dgm:prSet presAssocID="{3CD087F4-8405-4BEE-B134-99FA5C5A3DAE}" presName="compNode" presStyleCnt="0"/>
      <dgm:spPr/>
    </dgm:pt>
    <dgm:pt modelId="{1516F211-9A12-45A0-95BE-C94FB57CE677}" type="pres">
      <dgm:prSet presAssocID="{3CD087F4-8405-4BEE-B134-99FA5C5A3DAE}" presName="node" presStyleLbl="node1" presStyleIdx="3" presStyleCnt="4">
        <dgm:presLayoutVars>
          <dgm:bulletEnabled val="1"/>
        </dgm:presLayoutVars>
      </dgm:prSet>
      <dgm:spPr/>
    </dgm:pt>
    <dgm:pt modelId="{DA589E38-9F5F-4E2B-B2C9-276FFF59B4B4}" type="pres">
      <dgm:prSet presAssocID="{3CD087F4-8405-4BEE-B134-99FA5C5A3DAE}" presName="invisiNode" presStyleLbl="node1" presStyleIdx="3" presStyleCnt="4"/>
      <dgm:spPr/>
    </dgm:pt>
    <dgm:pt modelId="{32A3DA87-9898-45EB-A776-03E28EBDB2EC}" type="pres">
      <dgm:prSet presAssocID="{3CD087F4-8405-4BEE-B134-99FA5C5A3DAE}"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extLst>
        <a:ext uri="{E40237B7-FDA0-4F09-8148-C483321AD2D9}">
          <dgm14:cNvPr xmlns:dgm14="http://schemas.microsoft.com/office/drawing/2010/diagram" id="0" name="" descr="Light bulb on yellow background with sketched light beams and cord"/>
        </a:ext>
      </dgm:extLst>
    </dgm:pt>
  </dgm:ptLst>
  <dgm:cxnLst>
    <dgm:cxn modelId="{6CE8FB07-77F1-479C-8B1C-8ECCD5A2BD5F}" srcId="{7B9ECAC8-2D34-414B-AC38-69CE2C996099}" destId="{BCD8DAEE-CC2C-400B-9ABC-A8E5D03BCAA8}" srcOrd="2" destOrd="0" parTransId="{35DB78BB-F113-4580-A111-F55A0B2F7A0E}" sibTransId="{89C1D092-C66D-47D1-B24A-6D6BC5A744CD}"/>
    <dgm:cxn modelId="{056CD220-6569-4140-A326-B4131B9C0100}" srcId="{7B9ECAC8-2D34-414B-AC38-69CE2C996099}" destId="{14505F79-E0B3-4ABA-ACD0-EEDCF24EC863}" srcOrd="1" destOrd="0" parTransId="{56C2FC03-B85E-4056-A0FD-FD6B336AA3ED}" sibTransId="{EBCEA004-5D3A-4F5D-9823-54AB57F8D640}"/>
    <dgm:cxn modelId="{65CFD95E-7B19-409F-9B69-44C2DB122F18}" type="presOf" srcId="{3CD087F4-8405-4BEE-B134-99FA5C5A3DAE}" destId="{1516F211-9A12-45A0-95BE-C94FB57CE677}" srcOrd="0" destOrd="0" presId="urn:microsoft.com/office/officeart/2005/8/layout/pList2"/>
    <dgm:cxn modelId="{CC379D49-B8E4-4A9F-9EC5-C4596EF0DEFD}" srcId="{7B9ECAC8-2D34-414B-AC38-69CE2C996099}" destId="{BB75B106-D7C3-4595-9260-D66A92CAB554}" srcOrd="0" destOrd="0" parTransId="{DC79C5D3-9A38-4D81-B922-ADB3BD6CFB73}" sibTransId="{D31D719D-88E8-4F89-B472-1D553CE2529F}"/>
    <dgm:cxn modelId="{48A2726C-302F-4939-862C-820B1530EB75}" srcId="{7B9ECAC8-2D34-414B-AC38-69CE2C996099}" destId="{3CD087F4-8405-4BEE-B134-99FA5C5A3DAE}" srcOrd="3" destOrd="0" parTransId="{F7117302-B6CD-4260-863F-207A96EF6AB3}" sibTransId="{980E210B-B84A-4B2B-8966-03C615A61F42}"/>
    <dgm:cxn modelId="{6E881B7B-6FE6-41CE-BA62-208A75BEB85C}" type="presOf" srcId="{7B9ECAC8-2D34-414B-AC38-69CE2C996099}" destId="{CE2232F7-2796-4E57-870F-7155EAF63FEC}" srcOrd="0" destOrd="0" presId="urn:microsoft.com/office/officeart/2005/8/layout/pList2"/>
    <dgm:cxn modelId="{74C4FD8A-9E8E-40CE-80C4-FF6EE54E8248}" type="presOf" srcId="{89C1D092-C66D-47D1-B24A-6D6BC5A744CD}" destId="{1B92EFEF-582F-4F88-9AFD-94557B0B409E}" srcOrd="0" destOrd="0" presId="urn:microsoft.com/office/officeart/2005/8/layout/pList2"/>
    <dgm:cxn modelId="{35FF29D1-E31C-4D8B-92F2-8C37C4B39B91}" type="presOf" srcId="{EBCEA004-5D3A-4F5D-9823-54AB57F8D640}" destId="{6111CE60-77D6-4D7E-9656-AFE3E3FEA55D}" srcOrd="0" destOrd="0" presId="urn:microsoft.com/office/officeart/2005/8/layout/pList2"/>
    <dgm:cxn modelId="{255853D6-FAA8-4678-AE0A-74C407D54E06}" type="presOf" srcId="{14505F79-E0B3-4ABA-ACD0-EEDCF24EC863}" destId="{6AAB4A5D-7D08-4684-BDE8-7C2955651533}" srcOrd="0" destOrd="0" presId="urn:microsoft.com/office/officeart/2005/8/layout/pList2"/>
    <dgm:cxn modelId="{1DA1CBD8-DBB0-4244-8419-EC3CA5528CA9}" type="presOf" srcId="{BCD8DAEE-CC2C-400B-9ABC-A8E5D03BCAA8}" destId="{692E4A45-A9AA-45BC-8DCD-58454813AC78}" srcOrd="0" destOrd="0" presId="urn:microsoft.com/office/officeart/2005/8/layout/pList2"/>
    <dgm:cxn modelId="{5CE27AE0-F865-4A5B-BA3F-DCBE5FC16A6C}" type="presOf" srcId="{D31D719D-88E8-4F89-B472-1D553CE2529F}" destId="{797FBA14-3E82-4F39-9E83-26E513116E7E}" srcOrd="0" destOrd="0" presId="urn:microsoft.com/office/officeart/2005/8/layout/pList2"/>
    <dgm:cxn modelId="{7D119CF2-3309-49CF-9DC6-241B30CEE60A}" type="presOf" srcId="{BB75B106-D7C3-4595-9260-D66A92CAB554}" destId="{A711EBFB-A24A-4DC4-9D9F-012ED6E0A134}" srcOrd="0" destOrd="0" presId="urn:microsoft.com/office/officeart/2005/8/layout/pList2"/>
    <dgm:cxn modelId="{DEAED5A6-BBBD-4CB8-8CAD-2AB1E3901B06}" type="presParOf" srcId="{CE2232F7-2796-4E57-870F-7155EAF63FEC}" destId="{6FB62E74-5D9C-4A1E-8C24-AEAAABF2782A}" srcOrd="0" destOrd="0" presId="urn:microsoft.com/office/officeart/2005/8/layout/pList2"/>
    <dgm:cxn modelId="{ADC73E0C-40DF-4A5E-9029-ABE66690F3F7}" type="presParOf" srcId="{CE2232F7-2796-4E57-870F-7155EAF63FEC}" destId="{4437D37A-4C62-4391-A136-AC73CC4E006B}" srcOrd="1" destOrd="0" presId="urn:microsoft.com/office/officeart/2005/8/layout/pList2"/>
    <dgm:cxn modelId="{5B480FE1-794F-49ED-BA7F-529BD41AED86}" type="presParOf" srcId="{4437D37A-4C62-4391-A136-AC73CC4E006B}" destId="{DB5F3810-0CF0-4A01-97DC-640C9A931870}" srcOrd="0" destOrd="0" presId="urn:microsoft.com/office/officeart/2005/8/layout/pList2"/>
    <dgm:cxn modelId="{14A1341B-6199-42CC-8DCC-4B5C1226953C}" type="presParOf" srcId="{DB5F3810-0CF0-4A01-97DC-640C9A931870}" destId="{A711EBFB-A24A-4DC4-9D9F-012ED6E0A134}" srcOrd="0" destOrd="0" presId="urn:microsoft.com/office/officeart/2005/8/layout/pList2"/>
    <dgm:cxn modelId="{12318913-5C9D-46EA-B113-E4EB2861CBA3}" type="presParOf" srcId="{DB5F3810-0CF0-4A01-97DC-640C9A931870}" destId="{EC4D57EA-9FE0-4E7E-84D3-17E57F0F97FA}" srcOrd="1" destOrd="0" presId="urn:microsoft.com/office/officeart/2005/8/layout/pList2"/>
    <dgm:cxn modelId="{FB05223C-64BC-4509-9683-3D78D1E14209}" type="presParOf" srcId="{DB5F3810-0CF0-4A01-97DC-640C9A931870}" destId="{B528A293-A9C6-4EC8-826F-A94978C8944A}" srcOrd="2" destOrd="0" presId="urn:microsoft.com/office/officeart/2005/8/layout/pList2"/>
    <dgm:cxn modelId="{E3E9580E-5A4C-4EB7-BFE8-D43645B803A6}" type="presParOf" srcId="{4437D37A-4C62-4391-A136-AC73CC4E006B}" destId="{797FBA14-3E82-4F39-9E83-26E513116E7E}" srcOrd="1" destOrd="0" presId="urn:microsoft.com/office/officeart/2005/8/layout/pList2"/>
    <dgm:cxn modelId="{69C02118-5A06-4DDD-A917-B72E14C9B9AE}" type="presParOf" srcId="{4437D37A-4C62-4391-A136-AC73CC4E006B}" destId="{5ABB0A2C-4788-43F7-9B8F-57322A6CC3D5}" srcOrd="2" destOrd="0" presId="urn:microsoft.com/office/officeart/2005/8/layout/pList2"/>
    <dgm:cxn modelId="{4DAC7F8B-B527-4815-90D7-C6EBA52F7C0F}" type="presParOf" srcId="{5ABB0A2C-4788-43F7-9B8F-57322A6CC3D5}" destId="{6AAB4A5D-7D08-4684-BDE8-7C2955651533}" srcOrd="0" destOrd="0" presId="urn:microsoft.com/office/officeart/2005/8/layout/pList2"/>
    <dgm:cxn modelId="{47E073FF-85DE-47C0-821F-F277A428D6C6}" type="presParOf" srcId="{5ABB0A2C-4788-43F7-9B8F-57322A6CC3D5}" destId="{8C427658-2C83-432D-BB45-CDE6C3466D1B}" srcOrd="1" destOrd="0" presId="urn:microsoft.com/office/officeart/2005/8/layout/pList2"/>
    <dgm:cxn modelId="{F31E4EA2-0CEC-4226-BE1E-B4DA7DCC68AC}" type="presParOf" srcId="{5ABB0A2C-4788-43F7-9B8F-57322A6CC3D5}" destId="{265F0B2F-56E6-411F-BB79-279A40B1634A}" srcOrd="2" destOrd="0" presId="urn:microsoft.com/office/officeart/2005/8/layout/pList2"/>
    <dgm:cxn modelId="{B8E81143-3B1F-4CFA-AE3A-34C426A0FA96}" type="presParOf" srcId="{4437D37A-4C62-4391-A136-AC73CC4E006B}" destId="{6111CE60-77D6-4D7E-9656-AFE3E3FEA55D}" srcOrd="3" destOrd="0" presId="urn:microsoft.com/office/officeart/2005/8/layout/pList2"/>
    <dgm:cxn modelId="{31D7AC6E-9BE2-4D11-BA01-D3071A8380DC}" type="presParOf" srcId="{4437D37A-4C62-4391-A136-AC73CC4E006B}" destId="{FFD86E9E-5B1F-466F-95CF-B3A856CA87AE}" srcOrd="4" destOrd="0" presId="urn:microsoft.com/office/officeart/2005/8/layout/pList2"/>
    <dgm:cxn modelId="{06222062-036B-45CC-9C34-21AFDD90E64B}" type="presParOf" srcId="{FFD86E9E-5B1F-466F-95CF-B3A856CA87AE}" destId="{692E4A45-A9AA-45BC-8DCD-58454813AC78}" srcOrd="0" destOrd="0" presId="urn:microsoft.com/office/officeart/2005/8/layout/pList2"/>
    <dgm:cxn modelId="{8DA73D50-C510-4F3D-9965-337E3EEEE3E4}" type="presParOf" srcId="{FFD86E9E-5B1F-466F-95CF-B3A856CA87AE}" destId="{7D847DE5-5528-4AFB-ACE3-6E3196846AE9}" srcOrd="1" destOrd="0" presId="urn:microsoft.com/office/officeart/2005/8/layout/pList2"/>
    <dgm:cxn modelId="{792C9AAD-A612-4456-991E-08E99B4052FA}" type="presParOf" srcId="{FFD86E9E-5B1F-466F-95CF-B3A856CA87AE}" destId="{6CE22CF5-0389-4BA6-A6F0-25251E07D2DD}" srcOrd="2" destOrd="0" presId="urn:microsoft.com/office/officeart/2005/8/layout/pList2"/>
    <dgm:cxn modelId="{AFE81E78-1BD2-4CB1-AAAF-A25A31636673}" type="presParOf" srcId="{4437D37A-4C62-4391-A136-AC73CC4E006B}" destId="{1B92EFEF-582F-4F88-9AFD-94557B0B409E}" srcOrd="5" destOrd="0" presId="urn:microsoft.com/office/officeart/2005/8/layout/pList2"/>
    <dgm:cxn modelId="{B2AC4EFE-DF0A-455A-9108-F106F5074012}" type="presParOf" srcId="{4437D37A-4C62-4391-A136-AC73CC4E006B}" destId="{D0FB8131-A3EB-4189-9558-762FAAD3204E}" srcOrd="6" destOrd="0" presId="urn:microsoft.com/office/officeart/2005/8/layout/pList2"/>
    <dgm:cxn modelId="{5C81563A-3A9F-4804-B493-53A7395FEC91}" type="presParOf" srcId="{D0FB8131-A3EB-4189-9558-762FAAD3204E}" destId="{1516F211-9A12-45A0-95BE-C94FB57CE677}" srcOrd="0" destOrd="0" presId="urn:microsoft.com/office/officeart/2005/8/layout/pList2"/>
    <dgm:cxn modelId="{AD86A906-C3AA-4159-9F32-A081B171F9ED}" type="presParOf" srcId="{D0FB8131-A3EB-4189-9558-762FAAD3204E}" destId="{DA589E38-9F5F-4E2B-B2C9-276FFF59B4B4}" srcOrd="1" destOrd="0" presId="urn:microsoft.com/office/officeart/2005/8/layout/pList2"/>
    <dgm:cxn modelId="{78E0E465-6A7C-4E25-B33D-3F77EE4A5B7F}" type="presParOf" srcId="{D0FB8131-A3EB-4189-9558-762FAAD3204E}" destId="{32A3DA87-9898-45EB-A776-03E28EBDB2EC}"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766038-4559-4F92-8785-8CB4DE78B0F8}" type="doc">
      <dgm:prSet loTypeId="urn:microsoft.com/office/officeart/2008/layout/HexagonCluster" loCatId="picture" qsTypeId="urn:microsoft.com/office/officeart/2005/8/quickstyle/simple1" qsCatId="simple" csTypeId="urn:microsoft.com/office/officeart/2005/8/colors/accent5_2" csCatId="accent5" phldr="1"/>
      <dgm:spPr/>
      <dgm:t>
        <a:bodyPr/>
        <a:lstStyle/>
        <a:p>
          <a:endParaRPr lang="en-GB"/>
        </a:p>
      </dgm:t>
    </dgm:pt>
    <dgm:pt modelId="{46DE425B-66F1-404A-97C5-40EA70770698}">
      <dgm:prSet phldrT="[Text]" custT="1"/>
      <dgm:spPr/>
      <dgm:t>
        <a:bodyPr/>
        <a:lstStyle/>
        <a:p>
          <a:r>
            <a:rPr lang="en-GB" sz="1400"/>
            <a:t>University Engagement –Graduate Apprenticeships / Advisory boards</a:t>
          </a:r>
          <a:endParaRPr lang="en-GB" sz="1400">
            <a:latin typeface="+mn-lt"/>
          </a:endParaRPr>
        </a:p>
      </dgm:t>
    </dgm:pt>
    <dgm:pt modelId="{24E4EF7D-BD63-4A84-A38B-867181F73EA7}" type="parTrans" cxnId="{C2419339-1567-4DDC-932A-D6959304ECA9}">
      <dgm:prSet/>
      <dgm:spPr/>
      <dgm:t>
        <a:bodyPr/>
        <a:lstStyle/>
        <a:p>
          <a:endParaRPr lang="en-GB">
            <a:latin typeface="+mn-lt"/>
          </a:endParaRPr>
        </a:p>
      </dgm:t>
    </dgm:pt>
    <dgm:pt modelId="{107C6826-D8E1-4D89-8DFA-1B86F169563C}" type="sibTrans" cxnId="{C2419339-1567-4DDC-932A-D6959304ECA9}">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t>
        <a:bodyPr/>
        <a:lstStyle/>
        <a:p>
          <a:endParaRPr lang="en-GB">
            <a:latin typeface="+mn-lt"/>
          </a:endParaRPr>
        </a:p>
      </dgm:t>
      <dgm:extLst>
        <a:ext uri="{E40237B7-FDA0-4F09-8148-C483321AD2D9}">
          <dgm14:cNvPr xmlns:dgm14="http://schemas.microsoft.com/office/drawing/2010/diagram" id="0" name="" descr="Three people wearing glasses smiling and looking at two tablets"/>
        </a:ext>
      </dgm:extLst>
    </dgm:pt>
    <dgm:pt modelId="{908A429F-36A3-418A-9649-F65CD208613A}">
      <dgm:prSet phldrT="[Text]" custT="1"/>
      <dgm:spPr/>
      <dgm:t>
        <a:bodyPr/>
        <a:lstStyle/>
        <a:p>
          <a:r>
            <a:rPr lang="en-GB" sz="1400" dirty="0">
              <a:latin typeface="+mn-lt"/>
            </a:rPr>
            <a:t>Cross Sector Partnerships</a:t>
          </a:r>
        </a:p>
      </dgm:t>
    </dgm:pt>
    <dgm:pt modelId="{0CCA2219-850F-4661-91D8-CEE2CEA8C385}" type="parTrans" cxnId="{08CA2388-8124-4793-AEE4-9840E0B997E6}">
      <dgm:prSet/>
      <dgm:spPr/>
      <dgm:t>
        <a:bodyPr/>
        <a:lstStyle/>
        <a:p>
          <a:endParaRPr lang="en-GB">
            <a:latin typeface="+mn-lt"/>
          </a:endParaRPr>
        </a:p>
      </dgm:t>
    </dgm:pt>
    <dgm:pt modelId="{920506EA-9E62-4D9C-B20E-F6D11CC64C61}" type="sibTrans" cxnId="{08CA2388-8124-4793-AEE4-9840E0B997E6}">
      <dgm:prSet/>
      <dgm:spPr/>
      <dgm:t>
        <a:bodyPr/>
        <a:lstStyle/>
        <a:p>
          <a:endParaRPr lang="en-GB">
            <a:latin typeface="+mn-lt"/>
          </a:endParaRPr>
        </a:p>
      </dgm:t>
    </dgm:pt>
    <dgm:pt modelId="{86FA3E9C-A436-4F47-B8C3-7F56742D749D}">
      <dgm:prSet phldrT="[Text]" custT="1"/>
      <dgm:spPr/>
      <dgm:t>
        <a:bodyPr/>
        <a:lstStyle/>
        <a:p>
          <a:r>
            <a:rPr lang="en-GB" sz="1400"/>
            <a:t>Transitional Careers – Reskilling / Upskilling</a:t>
          </a:r>
          <a:endParaRPr lang="en-GB" sz="1400">
            <a:latin typeface="+mn-lt"/>
          </a:endParaRPr>
        </a:p>
      </dgm:t>
    </dgm:pt>
    <dgm:pt modelId="{19B28AB6-C4E8-480D-BE6D-8C930699734E}" type="parTrans" cxnId="{AD65FAEE-CCB7-4D93-9B68-632514ECA201}">
      <dgm:prSet/>
      <dgm:spPr/>
      <dgm:t>
        <a:bodyPr/>
        <a:lstStyle/>
        <a:p>
          <a:endParaRPr lang="en-GB">
            <a:latin typeface="+mn-lt"/>
          </a:endParaRPr>
        </a:p>
      </dgm:t>
    </dgm:pt>
    <dgm:pt modelId="{B0360F0B-F96D-4CF1-911E-F0786A2816AE}" type="sibTrans" cxnId="{AD65FAEE-CCB7-4D93-9B68-632514ECA201}">
      <dgm:prSet/>
      <dgm:spPr/>
      <dgm:t>
        <a:bodyPr/>
        <a:lstStyle/>
        <a:p>
          <a:endParaRPr lang="en-GB">
            <a:latin typeface="+mn-lt"/>
          </a:endParaRPr>
        </a:p>
      </dgm:t>
    </dgm:pt>
    <dgm:pt modelId="{B22FD7E7-BD0E-4962-B92F-61C2C1450695}">
      <dgm:prSet phldrT="[Text]" custT="1"/>
      <dgm:spPr/>
      <dgm:t>
        <a:bodyPr/>
        <a:lstStyle/>
        <a:p>
          <a:r>
            <a:rPr lang="en-GB" sz="1400"/>
            <a:t>North Lanarkshire Council – Reskilling Initiative </a:t>
          </a:r>
          <a:endParaRPr lang="en-GB" sz="1400">
            <a:latin typeface="+mn-lt"/>
          </a:endParaRPr>
        </a:p>
      </dgm:t>
    </dgm:pt>
    <dgm:pt modelId="{3677F2B7-2EB8-4A35-A89F-659E1102F825}" type="parTrans" cxnId="{0B200965-29E2-43EC-920A-470A068225D3}">
      <dgm:prSet/>
      <dgm:spPr/>
      <dgm:t>
        <a:bodyPr/>
        <a:lstStyle/>
        <a:p>
          <a:endParaRPr lang="en-GB">
            <a:latin typeface="+mn-lt"/>
          </a:endParaRPr>
        </a:p>
      </dgm:t>
    </dgm:pt>
    <dgm:pt modelId="{2B324088-F9DC-4737-A526-7EE0A0075DCF}" type="sibTrans" cxnId="{0B200965-29E2-43EC-920A-470A068225D3}">
      <dgm:prSet/>
      <dgm:spPr/>
      <dgm:t>
        <a:bodyPr/>
        <a:lstStyle/>
        <a:p>
          <a:endParaRPr lang="en-GB">
            <a:latin typeface="+mn-lt"/>
          </a:endParaRPr>
        </a:p>
      </dgm:t>
    </dgm:pt>
    <dgm:pt modelId="{A04A2ECA-31ED-4EC7-8C2B-86192CF4623F}">
      <dgm:prSet custT="1"/>
      <dgm:spPr/>
      <dgm:t>
        <a:bodyPr/>
        <a:lstStyle/>
        <a:p>
          <a:r>
            <a:rPr lang="en-GB" sz="1400"/>
            <a:t>STEM – School Engagement</a:t>
          </a:r>
          <a:endParaRPr lang="en-GB" sz="1400" b="0">
            <a:latin typeface="+mn-lt"/>
          </a:endParaRPr>
        </a:p>
      </dgm:t>
    </dgm:pt>
    <dgm:pt modelId="{B468A3A7-D57E-4787-8D33-D0B9F09084CB}" type="parTrans" cxnId="{69C30F80-0AA1-4F28-A2E3-A5829434003A}">
      <dgm:prSet/>
      <dgm:spPr/>
      <dgm:t>
        <a:bodyPr/>
        <a:lstStyle/>
        <a:p>
          <a:endParaRPr lang="en-GB">
            <a:latin typeface="+mn-lt"/>
          </a:endParaRPr>
        </a:p>
      </dgm:t>
    </dgm:pt>
    <dgm:pt modelId="{6D690EA2-085A-43A2-912B-0381A8C8D197}" type="sibTrans" cxnId="{69C30F80-0AA1-4F28-A2E3-A5829434003A}">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t>
        <a:bodyPr/>
        <a:lstStyle/>
        <a:p>
          <a:endParaRPr lang="en-GB">
            <a:latin typeface="+mn-lt"/>
          </a:endParaRPr>
        </a:p>
      </dgm:t>
    </dgm:pt>
    <dgm:pt modelId="{320E361D-7152-48E8-B0BC-ED1799D39156}" type="pres">
      <dgm:prSet presAssocID="{F6766038-4559-4F92-8785-8CB4DE78B0F8}" presName="Name0" presStyleCnt="0">
        <dgm:presLayoutVars>
          <dgm:chMax val="21"/>
          <dgm:chPref val="21"/>
        </dgm:presLayoutVars>
      </dgm:prSet>
      <dgm:spPr/>
    </dgm:pt>
    <dgm:pt modelId="{29D85650-E857-401D-AD59-1521AB116919}" type="pres">
      <dgm:prSet presAssocID="{46DE425B-66F1-404A-97C5-40EA70770698}" presName="text1" presStyleCnt="0"/>
      <dgm:spPr/>
    </dgm:pt>
    <dgm:pt modelId="{57F4F9D0-FB0C-4AF5-AB8F-381775D4AF65}" type="pres">
      <dgm:prSet presAssocID="{46DE425B-66F1-404A-97C5-40EA70770698}" presName="textRepeatNode" presStyleLbl="alignNode1" presStyleIdx="0" presStyleCnt="5">
        <dgm:presLayoutVars>
          <dgm:chMax val="0"/>
          <dgm:chPref val="0"/>
          <dgm:bulletEnabled val="1"/>
        </dgm:presLayoutVars>
      </dgm:prSet>
      <dgm:spPr/>
    </dgm:pt>
    <dgm:pt modelId="{FAE1EC1F-CEBA-4B35-ADA3-A6E50B169598}" type="pres">
      <dgm:prSet presAssocID="{46DE425B-66F1-404A-97C5-40EA70770698}" presName="textaccent1" presStyleCnt="0"/>
      <dgm:spPr/>
    </dgm:pt>
    <dgm:pt modelId="{B25318ED-C3AC-432B-A40E-4ACF1DADCBF3}" type="pres">
      <dgm:prSet presAssocID="{46DE425B-66F1-404A-97C5-40EA70770698}" presName="accentRepeatNode" presStyleLbl="solidAlignAcc1" presStyleIdx="0" presStyleCnt="10"/>
      <dgm:spPr>
        <a:noFill/>
        <a:ln>
          <a:noFill/>
        </a:ln>
      </dgm:spPr>
    </dgm:pt>
    <dgm:pt modelId="{56529217-9D1E-4D71-85AA-C0DCD2D8CD9F}" type="pres">
      <dgm:prSet presAssocID="{107C6826-D8E1-4D89-8DFA-1B86F169563C}" presName="image1" presStyleCnt="0"/>
      <dgm:spPr/>
    </dgm:pt>
    <dgm:pt modelId="{147EE10F-BC39-4A0A-8A0B-32242F2A45B0}" type="pres">
      <dgm:prSet presAssocID="{107C6826-D8E1-4D89-8DFA-1B86F169563C}" presName="imageRepeatNode" presStyleLbl="alignAcc1" presStyleIdx="0" presStyleCnt="5"/>
      <dgm:spPr/>
    </dgm:pt>
    <dgm:pt modelId="{39C27798-F76C-4252-8A24-CFE3633740B3}" type="pres">
      <dgm:prSet presAssocID="{107C6826-D8E1-4D89-8DFA-1B86F169563C}" presName="imageaccent1" presStyleCnt="0"/>
      <dgm:spPr/>
    </dgm:pt>
    <dgm:pt modelId="{5E9927FC-CA7C-494E-89C1-1B3838DAA221}" type="pres">
      <dgm:prSet presAssocID="{107C6826-D8E1-4D89-8DFA-1B86F169563C}" presName="accentRepeatNode" presStyleLbl="solidAlignAcc1" presStyleIdx="1" presStyleCnt="10"/>
      <dgm:spPr/>
    </dgm:pt>
    <dgm:pt modelId="{773250DF-A8EF-41B0-810C-75B5F1095493}" type="pres">
      <dgm:prSet presAssocID="{908A429F-36A3-418A-9649-F65CD208613A}" presName="text2" presStyleCnt="0"/>
      <dgm:spPr/>
    </dgm:pt>
    <dgm:pt modelId="{1C8DC1E4-3565-485D-A53B-4ACB094A97BB}" type="pres">
      <dgm:prSet presAssocID="{908A429F-36A3-418A-9649-F65CD208613A}" presName="textRepeatNode" presStyleLbl="alignNode1" presStyleIdx="1" presStyleCnt="5">
        <dgm:presLayoutVars>
          <dgm:chMax val="0"/>
          <dgm:chPref val="0"/>
          <dgm:bulletEnabled val="1"/>
        </dgm:presLayoutVars>
      </dgm:prSet>
      <dgm:spPr/>
    </dgm:pt>
    <dgm:pt modelId="{09A5D5F8-13BA-4043-8BA1-65559C302286}" type="pres">
      <dgm:prSet presAssocID="{908A429F-36A3-418A-9649-F65CD208613A}" presName="textaccent2" presStyleCnt="0"/>
      <dgm:spPr/>
    </dgm:pt>
    <dgm:pt modelId="{6A5DE1B4-F92D-4207-8E70-55F370003E52}" type="pres">
      <dgm:prSet presAssocID="{908A429F-36A3-418A-9649-F65CD208613A}" presName="accentRepeatNode" presStyleLbl="solidAlignAcc1" presStyleIdx="2" presStyleCnt="10"/>
      <dgm:spPr>
        <a:noFill/>
        <a:ln>
          <a:noFill/>
        </a:ln>
      </dgm:spPr>
    </dgm:pt>
    <dgm:pt modelId="{6630C98E-E0F1-4315-9290-9E9606022C86}" type="pres">
      <dgm:prSet presAssocID="{920506EA-9E62-4D9C-B20E-F6D11CC64C61}" presName="image2" presStyleCnt="0"/>
      <dgm:spPr/>
    </dgm:pt>
    <dgm:pt modelId="{609F4541-361E-4EA9-B4EB-21573E09E4DD}" type="pres">
      <dgm:prSet presAssocID="{920506EA-9E62-4D9C-B20E-F6D11CC64C61}" presName="imageRepeatNode" presStyleLbl="alignAcc1" presStyleIdx="1" presStyleCnt="5" custLinFactNeighborX="234" custLinFactNeighborY="-1"/>
      <dgm:spPr/>
    </dgm:pt>
    <dgm:pt modelId="{92BF1E03-E207-4AFA-8B36-0D75EE7008E4}" type="pres">
      <dgm:prSet presAssocID="{920506EA-9E62-4D9C-B20E-F6D11CC64C61}" presName="imageaccent2" presStyleCnt="0"/>
      <dgm:spPr/>
    </dgm:pt>
    <dgm:pt modelId="{E1C379E9-29EC-4936-AAD9-B11392B86093}" type="pres">
      <dgm:prSet presAssocID="{920506EA-9E62-4D9C-B20E-F6D11CC64C61}" presName="accentRepeatNode" presStyleLbl="solidAlignAcc1" presStyleIdx="3" presStyleCnt="10"/>
      <dgm:spPr/>
    </dgm:pt>
    <dgm:pt modelId="{BD45207A-0CC5-4984-8827-5AEA1D4A6734}" type="pres">
      <dgm:prSet presAssocID="{86FA3E9C-A436-4F47-B8C3-7F56742D749D}" presName="text3" presStyleCnt="0"/>
      <dgm:spPr/>
    </dgm:pt>
    <dgm:pt modelId="{A5FEDE23-96C0-4DC0-9AAB-71468E09AE5D}" type="pres">
      <dgm:prSet presAssocID="{86FA3E9C-A436-4F47-B8C3-7F56742D749D}" presName="textRepeatNode" presStyleLbl="alignNode1" presStyleIdx="2" presStyleCnt="5">
        <dgm:presLayoutVars>
          <dgm:chMax val="0"/>
          <dgm:chPref val="0"/>
          <dgm:bulletEnabled val="1"/>
        </dgm:presLayoutVars>
      </dgm:prSet>
      <dgm:spPr/>
    </dgm:pt>
    <dgm:pt modelId="{A3D49865-DF0A-4567-BFCE-95A965645BBF}" type="pres">
      <dgm:prSet presAssocID="{86FA3E9C-A436-4F47-B8C3-7F56742D749D}" presName="textaccent3" presStyleCnt="0"/>
      <dgm:spPr/>
    </dgm:pt>
    <dgm:pt modelId="{A78E94F6-AB5D-4B88-8069-10C4E173C292}" type="pres">
      <dgm:prSet presAssocID="{86FA3E9C-A436-4F47-B8C3-7F56742D749D}" presName="accentRepeatNode" presStyleLbl="solidAlignAcc1" presStyleIdx="4" presStyleCnt="10"/>
      <dgm:spPr>
        <a:noFill/>
        <a:ln>
          <a:noFill/>
        </a:ln>
      </dgm:spPr>
    </dgm:pt>
    <dgm:pt modelId="{EAB3C995-B3B1-4787-A8D8-17330EB3315D}" type="pres">
      <dgm:prSet presAssocID="{B0360F0B-F96D-4CF1-911E-F0786A2816AE}" presName="image3" presStyleCnt="0"/>
      <dgm:spPr/>
    </dgm:pt>
    <dgm:pt modelId="{F984B7CF-9947-4411-8815-B1BB1F4BC35D}" type="pres">
      <dgm:prSet presAssocID="{B0360F0B-F96D-4CF1-911E-F0786A2816AE}" presName="imageRepeatNode" presStyleLbl="alignAcc1" presStyleIdx="2" presStyleCnt="5"/>
      <dgm:spPr/>
    </dgm:pt>
    <dgm:pt modelId="{6DBF093C-534E-49AE-BBC0-DFD955D0C822}" type="pres">
      <dgm:prSet presAssocID="{B0360F0B-F96D-4CF1-911E-F0786A2816AE}" presName="imageaccent3" presStyleCnt="0"/>
      <dgm:spPr/>
    </dgm:pt>
    <dgm:pt modelId="{A99CFE6E-7900-4BEE-92E6-6D54AEC6DAE4}" type="pres">
      <dgm:prSet presAssocID="{B0360F0B-F96D-4CF1-911E-F0786A2816AE}" presName="accentRepeatNode" presStyleLbl="solidAlignAcc1" presStyleIdx="5" presStyleCnt="10"/>
      <dgm:spPr/>
    </dgm:pt>
    <dgm:pt modelId="{42BB7932-F2C4-4411-98EC-A414F25A5CE5}" type="pres">
      <dgm:prSet presAssocID="{B22FD7E7-BD0E-4962-B92F-61C2C1450695}" presName="text4" presStyleCnt="0"/>
      <dgm:spPr/>
    </dgm:pt>
    <dgm:pt modelId="{6B08A995-4411-45B9-AE8C-CA7758CE42B8}" type="pres">
      <dgm:prSet presAssocID="{B22FD7E7-BD0E-4962-B92F-61C2C1450695}" presName="textRepeatNode" presStyleLbl="alignNode1" presStyleIdx="3" presStyleCnt="5">
        <dgm:presLayoutVars>
          <dgm:chMax val="0"/>
          <dgm:chPref val="0"/>
          <dgm:bulletEnabled val="1"/>
        </dgm:presLayoutVars>
      </dgm:prSet>
      <dgm:spPr/>
    </dgm:pt>
    <dgm:pt modelId="{761D92A5-8F38-477D-A924-3625C835CA19}" type="pres">
      <dgm:prSet presAssocID="{B22FD7E7-BD0E-4962-B92F-61C2C1450695}" presName="textaccent4" presStyleCnt="0"/>
      <dgm:spPr/>
    </dgm:pt>
    <dgm:pt modelId="{4C2DDA55-4D51-474C-80E3-CE696F987399}" type="pres">
      <dgm:prSet presAssocID="{B22FD7E7-BD0E-4962-B92F-61C2C1450695}" presName="accentRepeatNode" presStyleLbl="solidAlignAcc1" presStyleIdx="6" presStyleCnt="10"/>
      <dgm:spPr>
        <a:noFill/>
        <a:ln>
          <a:noFill/>
        </a:ln>
      </dgm:spPr>
    </dgm:pt>
    <dgm:pt modelId="{FA67AD86-3990-44F2-83F5-C8EDFAE08FF7}" type="pres">
      <dgm:prSet presAssocID="{2B324088-F9DC-4737-A526-7EE0A0075DCF}" presName="image4" presStyleCnt="0"/>
      <dgm:spPr/>
    </dgm:pt>
    <dgm:pt modelId="{A2683CD1-AE5A-42CC-A5B9-AA645DD0CE34}" type="pres">
      <dgm:prSet presAssocID="{2B324088-F9DC-4737-A526-7EE0A0075DCF}" presName="imageRepeatNode" presStyleLbl="alignAcc1" presStyleIdx="3" presStyleCnt="5"/>
      <dgm:spPr/>
    </dgm:pt>
    <dgm:pt modelId="{589266E8-B3B4-4F64-9E3F-C81A75F60EB4}" type="pres">
      <dgm:prSet presAssocID="{2B324088-F9DC-4737-A526-7EE0A0075DCF}" presName="imageaccent4" presStyleCnt="0"/>
      <dgm:spPr/>
    </dgm:pt>
    <dgm:pt modelId="{8884C018-9B71-4B97-A06D-CD156B5EDF10}" type="pres">
      <dgm:prSet presAssocID="{2B324088-F9DC-4737-A526-7EE0A0075DCF}" presName="accentRepeatNode" presStyleLbl="solidAlignAcc1" presStyleIdx="7" presStyleCnt="10"/>
      <dgm:spPr/>
    </dgm:pt>
    <dgm:pt modelId="{A201F227-B73C-48D1-B383-2034BE50AFA6}" type="pres">
      <dgm:prSet presAssocID="{A04A2ECA-31ED-4EC7-8C2B-86192CF4623F}" presName="text5" presStyleCnt="0"/>
      <dgm:spPr/>
    </dgm:pt>
    <dgm:pt modelId="{1B22214F-0AFB-4F74-9FBD-DFBB046A59D5}" type="pres">
      <dgm:prSet presAssocID="{A04A2ECA-31ED-4EC7-8C2B-86192CF4623F}" presName="textRepeatNode" presStyleLbl="alignNode1" presStyleIdx="4" presStyleCnt="5" custLinFactNeighborX="84026" custLinFactNeighborY="55135">
        <dgm:presLayoutVars>
          <dgm:chMax val="0"/>
          <dgm:chPref val="0"/>
          <dgm:bulletEnabled val="1"/>
        </dgm:presLayoutVars>
      </dgm:prSet>
      <dgm:spPr/>
    </dgm:pt>
    <dgm:pt modelId="{4A252084-8D5E-4C22-BCD9-6B867A377B39}" type="pres">
      <dgm:prSet presAssocID="{A04A2ECA-31ED-4EC7-8C2B-86192CF4623F}" presName="textaccent5" presStyleCnt="0"/>
      <dgm:spPr/>
    </dgm:pt>
    <dgm:pt modelId="{40C74EEF-2D48-42D9-BADE-8599E0C89E5A}" type="pres">
      <dgm:prSet presAssocID="{A04A2ECA-31ED-4EC7-8C2B-86192CF4623F}" presName="accentRepeatNode" presStyleLbl="solidAlignAcc1" presStyleIdx="8" presStyleCnt="10"/>
      <dgm:spPr/>
    </dgm:pt>
    <dgm:pt modelId="{911A731E-3A01-4A1D-AE53-B8413B6BDD1A}" type="pres">
      <dgm:prSet presAssocID="{6D690EA2-085A-43A2-912B-0381A8C8D197}" presName="image5" presStyleCnt="0"/>
      <dgm:spPr/>
    </dgm:pt>
    <dgm:pt modelId="{B80CC335-D477-4037-BB0D-0201BF188F92}" type="pres">
      <dgm:prSet presAssocID="{6D690EA2-085A-43A2-912B-0381A8C8D197}" presName="imageRepeatNode" presStyleLbl="alignAcc1" presStyleIdx="4" presStyleCnt="5" custLinFactNeighborX="-86339" custLinFactNeighborY="-55932"/>
      <dgm:spPr/>
    </dgm:pt>
    <dgm:pt modelId="{D131D290-12C3-4754-A966-848D10F73E78}" type="pres">
      <dgm:prSet presAssocID="{6D690EA2-085A-43A2-912B-0381A8C8D197}" presName="imageaccent5" presStyleCnt="0"/>
      <dgm:spPr/>
    </dgm:pt>
    <dgm:pt modelId="{468160A9-7153-4756-95F1-ACFA0ED8CA21}" type="pres">
      <dgm:prSet presAssocID="{6D690EA2-085A-43A2-912B-0381A8C8D197}" presName="accentRepeatNode" presStyleLbl="solidAlignAcc1" presStyleIdx="9" presStyleCnt="10"/>
      <dgm:spPr>
        <a:noFill/>
        <a:ln>
          <a:noFill/>
        </a:ln>
      </dgm:spPr>
    </dgm:pt>
  </dgm:ptLst>
  <dgm:cxnLst>
    <dgm:cxn modelId="{A7A30609-975E-4A13-85A9-DE10A8722404}" type="presOf" srcId="{6D690EA2-085A-43A2-912B-0381A8C8D197}" destId="{B80CC335-D477-4037-BB0D-0201BF188F92}" srcOrd="0" destOrd="0" presId="urn:microsoft.com/office/officeart/2008/layout/HexagonCluster"/>
    <dgm:cxn modelId="{BCC0CD31-587F-42E6-8696-06E4F0033C7A}" type="presOf" srcId="{107C6826-D8E1-4D89-8DFA-1B86F169563C}" destId="{147EE10F-BC39-4A0A-8A0B-32242F2A45B0}" srcOrd="0" destOrd="0" presId="urn:microsoft.com/office/officeart/2008/layout/HexagonCluster"/>
    <dgm:cxn modelId="{C2419339-1567-4DDC-932A-D6959304ECA9}" srcId="{F6766038-4559-4F92-8785-8CB4DE78B0F8}" destId="{46DE425B-66F1-404A-97C5-40EA70770698}" srcOrd="0" destOrd="0" parTransId="{24E4EF7D-BD63-4A84-A38B-867181F73EA7}" sibTransId="{107C6826-D8E1-4D89-8DFA-1B86F169563C}"/>
    <dgm:cxn modelId="{9FB45F3B-4249-4640-B340-B902817F2D3D}" type="presOf" srcId="{B0360F0B-F96D-4CF1-911E-F0786A2816AE}" destId="{F984B7CF-9947-4411-8815-B1BB1F4BC35D}" srcOrd="0" destOrd="0" presId="urn:microsoft.com/office/officeart/2008/layout/HexagonCluster"/>
    <dgm:cxn modelId="{90DB0440-F349-4A1C-B509-03DB5C67ADDD}" type="presOf" srcId="{F6766038-4559-4F92-8785-8CB4DE78B0F8}" destId="{320E361D-7152-48E8-B0BC-ED1799D39156}" srcOrd="0" destOrd="0" presId="urn:microsoft.com/office/officeart/2008/layout/HexagonCluster"/>
    <dgm:cxn modelId="{0B200965-29E2-43EC-920A-470A068225D3}" srcId="{F6766038-4559-4F92-8785-8CB4DE78B0F8}" destId="{B22FD7E7-BD0E-4962-B92F-61C2C1450695}" srcOrd="3" destOrd="0" parTransId="{3677F2B7-2EB8-4A35-A89F-659E1102F825}" sibTransId="{2B324088-F9DC-4737-A526-7EE0A0075DCF}"/>
    <dgm:cxn modelId="{3B767049-E2B7-4E31-AFC1-2490B333C131}" type="presOf" srcId="{920506EA-9E62-4D9C-B20E-F6D11CC64C61}" destId="{609F4541-361E-4EA9-B4EB-21573E09E4DD}" srcOrd="0" destOrd="0" presId="urn:microsoft.com/office/officeart/2008/layout/HexagonCluster"/>
    <dgm:cxn modelId="{C147734B-E68B-4599-81F6-BADB5A3E3B6E}" type="presOf" srcId="{46DE425B-66F1-404A-97C5-40EA70770698}" destId="{57F4F9D0-FB0C-4AF5-AB8F-381775D4AF65}" srcOrd="0" destOrd="0" presId="urn:microsoft.com/office/officeart/2008/layout/HexagonCluster"/>
    <dgm:cxn modelId="{4AB9687E-E071-45A6-B00A-0B1D04112973}" type="presOf" srcId="{908A429F-36A3-418A-9649-F65CD208613A}" destId="{1C8DC1E4-3565-485D-A53B-4ACB094A97BB}" srcOrd="0" destOrd="0" presId="urn:microsoft.com/office/officeart/2008/layout/HexagonCluster"/>
    <dgm:cxn modelId="{69C30F80-0AA1-4F28-A2E3-A5829434003A}" srcId="{F6766038-4559-4F92-8785-8CB4DE78B0F8}" destId="{A04A2ECA-31ED-4EC7-8C2B-86192CF4623F}" srcOrd="4" destOrd="0" parTransId="{B468A3A7-D57E-4787-8D33-D0B9F09084CB}" sibTransId="{6D690EA2-085A-43A2-912B-0381A8C8D197}"/>
    <dgm:cxn modelId="{1CB22786-FAD9-4C4D-91EF-1319FFBEFF93}" type="presOf" srcId="{2B324088-F9DC-4737-A526-7EE0A0075DCF}" destId="{A2683CD1-AE5A-42CC-A5B9-AA645DD0CE34}" srcOrd="0" destOrd="0" presId="urn:microsoft.com/office/officeart/2008/layout/HexagonCluster"/>
    <dgm:cxn modelId="{F95DF687-F160-40AD-AAB0-1B2CFCE8FD6D}" type="presOf" srcId="{A04A2ECA-31ED-4EC7-8C2B-86192CF4623F}" destId="{1B22214F-0AFB-4F74-9FBD-DFBB046A59D5}" srcOrd="0" destOrd="0" presId="urn:microsoft.com/office/officeart/2008/layout/HexagonCluster"/>
    <dgm:cxn modelId="{08CA2388-8124-4793-AEE4-9840E0B997E6}" srcId="{F6766038-4559-4F92-8785-8CB4DE78B0F8}" destId="{908A429F-36A3-418A-9649-F65CD208613A}" srcOrd="1" destOrd="0" parTransId="{0CCA2219-850F-4661-91D8-CEE2CEA8C385}" sibTransId="{920506EA-9E62-4D9C-B20E-F6D11CC64C61}"/>
    <dgm:cxn modelId="{71CA7295-5433-4BB2-A032-9642B246C97D}" type="presOf" srcId="{86FA3E9C-A436-4F47-B8C3-7F56742D749D}" destId="{A5FEDE23-96C0-4DC0-9AAB-71468E09AE5D}" srcOrd="0" destOrd="0" presId="urn:microsoft.com/office/officeart/2008/layout/HexagonCluster"/>
    <dgm:cxn modelId="{407F13D9-6648-4FBB-B794-5727067A673C}" type="presOf" srcId="{B22FD7E7-BD0E-4962-B92F-61C2C1450695}" destId="{6B08A995-4411-45B9-AE8C-CA7758CE42B8}" srcOrd="0" destOrd="0" presId="urn:microsoft.com/office/officeart/2008/layout/HexagonCluster"/>
    <dgm:cxn modelId="{AD65FAEE-CCB7-4D93-9B68-632514ECA201}" srcId="{F6766038-4559-4F92-8785-8CB4DE78B0F8}" destId="{86FA3E9C-A436-4F47-B8C3-7F56742D749D}" srcOrd="2" destOrd="0" parTransId="{19B28AB6-C4E8-480D-BE6D-8C930699734E}" sibTransId="{B0360F0B-F96D-4CF1-911E-F0786A2816AE}"/>
    <dgm:cxn modelId="{12B23C53-14AB-48C9-A197-8BC3D3748DB9}" type="presParOf" srcId="{320E361D-7152-48E8-B0BC-ED1799D39156}" destId="{29D85650-E857-401D-AD59-1521AB116919}" srcOrd="0" destOrd="0" presId="urn:microsoft.com/office/officeart/2008/layout/HexagonCluster"/>
    <dgm:cxn modelId="{63B3F9FA-D6E4-4F3A-8A2C-D19EF90CA199}" type="presParOf" srcId="{29D85650-E857-401D-AD59-1521AB116919}" destId="{57F4F9D0-FB0C-4AF5-AB8F-381775D4AF65}" srcOrd="0" destOrd="0" presId="urn:microsoft.com/office/officeart/2008/layout/HexagonCluster"/>
    <dgm:cxn modelId="{A3AD6D96-3A86-40D5-9FE9-66297A0DFDE6}" type="presParOf" srcId="{320E361D-7152-48E8-B0BC-ED1799D39156}" destId="{FAE1EC1F-CEBA-4B35-ADA3-A6E50B169598}" srcOrd="1" destOrd="0" presId="urn:microsoft.com/office/officeart/2008/layout/HexagonCluster"/>
    <dgm:cxn modelId="{09F2C0FF-B61D-45F7-92F8-4383E54B173E}" type="presParOf" srcId="{FAE1EC1F-CEBA-4B35-ADA3-A6E50B169598}" destId="{B25318ED-C3AC-432B-A40E-4ACF1DADCBF3}" srcOrd="0" destOrd="0" presId="urn:microsoft.com/office/officeart/2008/layout/HexagonCluster"/>
    <dgm:cxn modelId="{ADC2E824-0EE6-4290-8C30-145446C41ECD}" type="presParOf" srcId="{320E361D-7152-48E8-B0BC-ED1799D39156}" destId="{56529217-9D1E-4D71-85AA-C0DCD2D8CD9F}" srcOrd="2" destOrd="0" presId="urn:microsoft.com/office/officeart/2008/layout/HexagonCluster"/>
    <dgm:cxn modelId="{8C3701CC-1E9E-46DC-BA91-D4A54929779B}" type="presParOf" srcId="{56529217-9D1E-4D71-85AA-C0DCD2D8CD9F}" destId="{147EE10F-BC39-4A0A-8A0B-32242F2A45B0}" srcOrd="0" destOrd="0" presId="urn:microsoft.com/office/officeart/2008/layout/HexagonCluster"/>
    <dgm:cxn modelId="{1EEE5EA7-E91C-4E38-A905-3847271EA427}" type="presParOf" srcId="{320E361D-7152-48E8-B0BC-ED1799D39156}" destId="{39C27798-F76C-4252-8A24-CFE3633740B3}" srcOrd="3" destOrd="0" presId="urn:microsoft.com/office/officeart/2008/layout/HexagonCluster"/>
    <dgm:cxn modelId="{7D5D6780-8696-4651-AF81-0F49673D2CCD}" type="presParOf" srcId="{39C27798-F76C-4252-8A24-CFE3633740B3}" destId="{5E9927FC-CA7C-494E-89C1-1B3838DAA221}" srcOrd="0" destOrd="0" presId="urn:microsoft.com/office/officeart/2008/layout/HexagonCluster"/>
    <dgm:cxn modelId="{7F798BB0-C622-4CA8-85DA-3943B4BEB49A}" type="presParOf" srcId="{320E361D-7152-48E8-B0BC-ED1799D39156}" destId="{773250DF-A8EF-41B0-810C-75B5F1095493}" srcOrd="4" destOrd="0" presId="urn:microsoft.com/office/officeart/2008/layout/HexagonCluster"/>
    <dgm:cxn modelId="{0EA09726-6182-4AFD-BB4C-C16FF53FF1BE}" type="presParOf" srcId="{773250DF-A8EF-41B0-810C-75B5F1095493}" destId="{1C8DC1E4-3565-485D-A53B-4ACB094A97BB}" srcOrd="0" destOrd="0" presId="urn:microsoft.com/office/officeart/2008/layout/HexagonCluster"/>
    <dgm:cxn modelId="{608B4709-82A1-4302-AB37-5225D372A282}" type="presParOf" srcId="{320E361D-7152-48E8-B0BC-ED1799D39156}" destId="{09A5D5F8-13BA-4043-8BA1-65559C302286}" srcOrd="5" destOrd="0" presId="urn:microsoft.com/office/officeart/2008/layout/HexagonCluster"/>
    <dgm:cxn modelId="{CB1785E3-0B00-4F9D-826F-F15D26B58128}" type="presParOf" srcId="{09A5D5F8-13BA-4043-8BA1-65559C302286}" destId="{6A5DE1B4-F92D-4207-8E70-55F370003E52}" srcOrd="0" destOrd="0" presId="urn:microsoft.com/office/officeart/2008/layout/HexagonCluster"/>
    <dgm:cxn modelId="{EDEB8A26-010A-4532-A635-6B1974BEEA58}" type="presParOf" srcId="{320E361D-7152-48E8-B0BC-ED1799D39156}" destId="{6630C98E-E0F1-4315-9290-9E9606022C86}" srcOrd="6" destOrd="0" presId="urn:microsoft.com/office/officeart/2008/layout/HexagonCluster"/>
    <dgm:cxn modelId="{EA9CC0D7-FBBF-490C-B3ED-6D231176CADF}" type="presParOf" srcId="{6630C98E-E0F1-4315-9290-9E9606022C86}" destId="{609F4541-361E-4EA9-B4EB-21573E09E4DD}" srcOrd="0" destOrd="0" presId="urn:microsoft.com/office/officeart/2008/layout/HexagonCluster"/>
    <dgm:cxn modelId="{C415A55E-AF99-4D48-AE24-32358CFC015D}" type="presParOf" srcId="{320E361D-7152-48E8-B0BC-ED1799D39156}" destId="{92BF1E03-E207-4AFA-8B36-0D75EE7008E4}" srcOrd="7" destOrd="0" presId="urn:microsoft.com/office/officeart/2008/layout/HexagonCluster"/>
    <dgm:cxn modelId="{FA90E202-0D46-43D9-B10E-023A8AF2CF66}" type="presParOf" srcId="{92BF1E03-E207-4AFA-8B36-0D75EE7008E4}" destId="{E1C379E9-29EC-4936-AAD9-B11392B86093}" srcOrd="0" destOrd="0" presId="urn:microsoft.com/office/officeart/2008/layout/HexagonCluster"/>
    <dgm:cxn modelId="{C6E94A0E-5E88-4E7C-82E0-FD675F65A981}" type="presParOf" srcId="{320E361D-7152-48E8-B0BC-ED1799D39156}" destId="{BD45207A-0CC5-4984-8827-5AEA1D4A6734}" srcOrd="8" destOrd="0" presId="urn:microsoft.com/office/officeart/2008/layout/HexagonCluster"/>
    <dgm:cxn modelId="{4106ED52-C7ED-4D56-9ECD-7AF3D339A609}" type="presParOf" srcId="{BD45207A-0CC5-4984-8827-5AEA1D4A6734}" destId="{A5FEDE23-96C0-4DC0-9AAB-71468E09AE5D}" srcOrd="0" destOrd="0" presId="urn:microsoft.com/office/officeart/2008/layout/HexagonCluster"/>
    <dgm:cxn modelId="{8013A6BE-E132-42C1-A821-4C1ABFDC89EC}" type="presParOf" srcId="{320E361D-7152-48E8-B0BC-ED1799D39156}" destId="{A3D49865-DF0A-4567-BFCE-95A965645BBF}" srcOrd="9" destOrd="0" presId="urn:microsoft.com/office/officeart/2008/layout/HexagonCluster"/>
    <dgm:cxn modelId="{87839702-EC80-4BE6-8D92-82FB8B116709}" type="presParOf" srcId="{A3D49865-DF0A-4567-BFCE-95A965645BBF}" destId="{A78E94F6-AB5D-4B88-8069-10C4E173C292}" srcOrd="0" destOrd="0" presId="urn:microsoft.com/office/officeart/2008/layout/HexagonCluster"/>
    <dgm:cxn modelId="{8D55CCD6-F148-4F9A-A3CD-54663C2F7F2A}" type="presParOf" srcId="{320E361D-7152-48E8-B0BC-ED1799D39156}" destId="{EAB3C995-B3B1-4787-A8D8-17330EB3315D}" srcOrd="10" destOrd="0" presId="urn:microsoft.com/office/officeart/2008/layout/HexagonCluster"/>
    <dgm:cxn modelId="{E51F8B67-34D0-4A27-BB48-C4D6ABFF916B}" type="presParOf" srcId="{EAB3C995-B3B1-4787-A8D8-17330EB3315D}" destId="{F984B7CF-9947-4411-8815-B1BB1F4BC35D}" srcOrd="0" destOrd="0" presId="urn:microsoft.com/office/officeart/2008/layout/HexagonCluster"/>
    <dgm:cxn modelId="{34DC6D9F-A45D-4AA6-9EBB-8C57FE4B07C9}" type="presParOf" srcId="{320E361D-7152-48E8-B0BC-ED1799D39156}" destId="{6DBF093C-534E-49AE-BBC0-DFD955D0C822}" srcOrd="11" destOrd="0" presId="urn:microsoft.com/office/officeart/2008/layout/HexagonCluster"/>
    <dgm:cxn modelId="{25294629-8D25-498B-8B20-0899F7BD84BA}" type="presParOf" srcId="{6DBF093C-534E-49AE-BBC0-DFD955D0C822}" destId="{A99CFE6E-7900-4BEE-92E6-6D54AEC6DAE4}" srcOrd="0" destOrd="0" presId="urn:microsoft.com/office/officeart/2008/layout/HexagonCluster"/>
    <dgm:cxn modelId="{F5088571-FFC3-4994-868E-DFD43048908F}" type="presParOf" srcId="{320E361D-7152-48E8-B0BC-ED1799D39156}" destId="{42BB7932-F2C4-4411-98EC-A414F25A5CE5}" srcOrd="12" destOrd="0" presId="urn:microsoft.com/office/officeart/2008/layout/HexagonCluster"/>
    <dgm:cxn modelId="{3D63E184-2610-4BD3-AE48-11C9B0D4AC5B}" type="presParOf" srcId="{42BB7932-F2C4-4411-98EC-A414F25A5CE5}" destId="{6B08A995-4411-45B9-AE8C-CA7758CE42B8}" srcOrd="0" destOrd="0" presId="urn:microsoft.com/office/officeart/2008/layout/HexagonCluster"/>
    <dgm:cxn modelId="{DC8150BC-91AE-4EC4-A0AC-4F6FEA56A656}" type="presParOf" srcId="{320E361D-7152-48E8-B0BC-ED1799D39156}" destId="{761D92A5-8F38-477D-A924-3625C835CA19}" srcOrd="13" destOrd="0" presId="urn:microsoft.com/office/officeart/2008/layout/HexagonCluster"/>
    <dgm:cxn modelId="{601E274A-503E-43C7-993C-57880E40805F}" type="presParOf" srcId="{761D92A5-8F38-477D-A924-3625C835CA19}" destId="{4C2DDA55-4D51-474C-80E3-CE696F987399}" srcOrd="0" destOrd="0" presId="urn:microsoft.com/office/officeart/2008/layout/HexagonCluster"/>
    <dgm:cxn modelId="{B8E07247-E897-41F8-B1B0-3753D2109ECF}" type="presParOf" srcId="{320E361D-7152-48E8-B0BC-ED1799D39156}" destId="{FA67AD86-3990-44F2-83F5-C8EDFAE08FF7}" srcOrd="14" destOrd="0" presId="urn:microsoft.com/office/officeart/2008/layout/HexagonCluster"/>
    <dgm:cxn modelId="{EF499BB7-DB60-4182-96E3-3EB614CD60EB}" type="presParOf" srcId="{FA67AD86-3990-44F2-83F5-C8EDFAE08FF7}" destId="{A2683CD1-AE5A-42CC-A5B9-AA645DD0CE34}" srcOrd="0" destOrd="0" presId="urn:microsoft.com/office/officeart/2008/layout/HexagonCluster"/>
    <dgm:cxn modelId="{D883B4DB-F275-4B11-9111-AF282AC12E10}" type="presParOf" srcId="{320E361D-7152-48E8-B0BC-ED1799D39156}" destId="{589266E8-B3B4-4F64-9E3F-C81A75F60EB4}" srcOrd="15" destOrd="0" presId="urn:microsoft.com/office/officeart/2008/layout/HexagonCluster"/>
    <dgm:cxn modelId="{623B7684-9A77-4619-96F9-A583FCCB415E}" type="presParOf" srcId="{589266E8-B3B4-4F64-9E3F-C81A75F60EB4}" destId="{8884C018-9B71-4B97-A06D-CD156B5EDF10}" srcOrd="0" destOrd="0" presId="urn:microsoft.com/office/officeart/2008/layout/HexagonCluster"/>
    <dgm:cxn modelId="{F3184A69-9E72-48A8-8F72-23A01C8CCD4F}" type="presParOf" srcId="{320E361D-7152-48E8-B0BC-ED1799D39156}" destId="{A201F227-B73C-48D1-B383-2034BE50AFA6}" srcOrd="16" destOrd="0" presId="urn:microsoft.com/office/officeart/2008/layout/HexagonCluster"/>
    <dgm:cxn modelId="{31F377A2-C4CA-4821-8832-B13473C4F2F6}" type="presParOf" srcId="{A201F227-B73C-48D1-B383-2034BE50AFA6}" destId="{1B22214F-0AFB-4F74-9FBD-DFBB046A59D5}" srcOrd="0" destOrd="0" presId="urn:microsoft.com/office/officeart/2008/layout/HexagonCluster"/>
    <dgm:cxn modelId="{D1041DD3-271B-4E6F-9BEE-EB9CC2508B76}" type="presParOf" srcId="{320E361D-7152-48E8-B0BC-ED1799D39156}" destId="{4A252084-8D5E-4C22-BCD9-6B867A377B39}" srcOrd="17" destOrd="0" presId="urn:microsoft.com/office/officeart/2008/layout/HexagonCluster"/>
    <dgm:cxn modelId="{99BF713C-DE7C-4EE7-AC2C-365F15406F50}" type="presParOf" srcId="{4A252084-8D5E-4C22-BCD9-6B867A377B39}" destId="{40C74EEF-2D48-42D9-BADE-8599E0C89E5A}" srcOrd="0" destOrd="0" presId="urn:microsoft.com/office/officeart/2008/layout/HexagonCluster"/>
    <dgm:cxn modelId="{9CF46078-6E7A-4CC3-B30F-ADF0F5D59645}" type="presParOf" srcId="{320E361D-7152-48E8-B0BC-ED1799D39156}" destId="{911A731E-3A01-4A1D-AE53-B8413B6BDD1A}" srcOrd="18" destOrd="0" presId="urn:microsoft.com/office/officeart/2008/layout/HexagonCluster"/>
    <dgm:cxn modelId="{617B998E-5A31-4D48-85B9-51BCFFBC233E}" type="presParOf" srcId="{911A731E-3A01-4A1D-AE53-B8413B6BDD1A}" destId="{B80CC335-D477-4037-BB0D-0201BF188F92}" srcOrd="0" destOrd="0" presId="urn:microsoft.com/office/officeart/2008/layout/HexagonCluster"/>
    <dgm:cxn modelId="{E34DABE3-D9CB-4C4F-B1DD-4F93BDA6EA94}" type="presParOf" srcId="{320E361D-7152-48E8-B0BC-ED1799D39156}" destId="{D131D290-12C3-4754-A966-848D10F73E78}" srcOrd="19" destOrd="0" presId="urn:microsoft.com/office/officeart/2008/layout/HexagonCluster"/>
    <dgm:cxn modelId="{E0B611EF-7528-46B1-A6C0-2AE16E50B22A}" type="presParOf" srcId="{D131D290-12C3-4754-A966-848D10F73E78}" destId="{468160A9-7153-4756-95F1-ACFA0ED8CA2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4F9D0-FB0C-4AF5-AB8F-381775D4AF65}">
      <dsp:nvSpPr>
        <dsp:cNvPr id="0" name=""/>
        <dsp:cNvSpPr/>
      </dsp:nvSpPr>
      <dsp:spPr>
        <a:xfrm>
          <a:off x="2502492" y="2863100"/>
          <a:ext cx="2006915" cy="172299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latin typeface="+mn-lt"/>
            </a:rPr>
            <a:t>Recruiting locally, training centrally</a:t>
          </a:r>
        </a:p>
      </dsp:txBody>
      <dsp:txXfrm>
        <a:off x="2813318" y="3129953"/>
        <a:ext cx="1385263" cy="1189290"/>
      </dsp:txXfrm>
    </dsp:sp>
    <dsp:sp modelId="{B25318ED-C3AC-432B-A40E-4ACF1DADCBF3}">
      <dsp:nvSpPr>
        <dsp:cNvPr id="0" name=""/>
        <dsp:cNvSpPr/>
      </dsp:nvSpPr>
      <dsp:spPr>
        <a:xfrm>
          <a:off x="2550377" y="3633564"/>
          <a:ext cx="234104" cy="20178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7EE10F-BC39-4A0A-8A0B-32242F2A45B0}">
      <dsp:nvSpPr>
        <dsp:cNvPr id="0" name=""/>
        <dsp:cNvSpPr/>
      </dsp:nvSpPr>
      <dsp:spPr>
        <a:xfrm>
          <a:off x="775438" y="1910568"/>
          <a:ext cx="2006915" cy="1722996"/>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9927FC-CA7C-494E-89C1-1B3838DAA221}">
      <dsp:nvSpPr>
        <dsp:cNvPr id="0" name=""/>
        <dsp:cNvSpPr/>
      </dsp:nvSpPr>
      <dsp:spPr>
        <a:xfrm>
          <a:off x="2150271" y="3404718"/>
          <a:ext cx="234104" cy="2017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8DC1E4-3565-485D-A53B-4ACB094A97BB}">
      <dsp:nvSpPr>
        <dsp:cNvPr id="0" name=""/>
        <dsp:cNvSpPr/>
      </dsp:nvSpPr>
      <dsp:spPr>
        <a:xfrm>
          <a:off x="4229546" y="1905064"/>
          <a:ext cx="2006915" cy="172299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latin typeface="+mn-lt"/>
            </a:rPr>
            <a:t>Attract new entrants into our industry through a diverse range of channels &amp; collaborative working</a:t>
          </a:r>
        </a:p>
      </dsp:txBody>
      <dsp:txXfrm>
        <a:off x="4540372" y="2171917"/>
        <a:ext cx="1385263" cy="1189290"/>
      </dsp:txXfrm>
    </dsp:sp>
    <dsp:sp modelId="{6A5DE1B4-F92D-4207-8E70-55F370003E52}">
      <dsp:nvSpPr>
        <dsp:cNvPr id="0" name=""/>
        <dsp:cNvSpPr/>
      </dsp:nvSpPr>
      <dsp:spPr>
        <a:xfrm>
          <a:off x="5610763" y="3395546"/>
          <a:ext cx="234104" cy="20178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09F4541-361E-4EA9-B4EB-21573E09E4DD}">
      <dsp:nvSpPr>
        <dsp:cNvPr id="0" name=""/>
        <dsp:cNvSpPr/>
      </dsp:nvSpPr>
      <dsp:spPr>
        <a:xfrm>
          <a:off x="5960232" y="2859414"/>
          <a:ext cx="2006915" cy="1722996"/>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C379E9-29EC-4936-AAD9-B11392B86093}">
      <dsp:nvSpPr>
        <dsp:cNvPr id="0" name=""/>
        <dsp:cNvSpPr/>
      </dsp:nvSpPr>
      <dsp:spPr>
        <a:xfrm>
          <a:off x="6004485" y="3626226"/>
          <a:ext cx="234104" cy="2017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FEDE23-96C0-4DC0-9AAB-71468E09AE5D}">
      <dsp:nvSpPr>
        <dsp:cNvPr id="0" name=""/>
        <dsp:cNvSpPr/>
      </dsp:nvSpPr>
      <dsp:spPr>
        <a:xfrm>
          <a:off x="2502492" y="958035"/>
          <a:ext cx="2006915" cy="172299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latin typeface="+mn-lt"/>
            </a:rPr>
            <a:t>Grow our own core talent through multiple channels</a:t>
          </a:r>
        </a:p>
      </dsp:txBody>
      <dsp:txXfrm>
        <a:off x="2813318" y="1224888"/>
        <a:ext cx="1385263" cy="1189290"/>
      </dsp:txXfrm>
    </dsp:sp>
    <dsp:sp modelId="{A78E94F6-AB5D-4B88-8069-10C4E173C292}">
      <dsp:nvSpPr>
        <dsp:cNvPr id="0" name=""/>
        <dsp:cNvSpPr/>
      </dsp:nvSpPr>
      <dsp:spPr>
        <a:xfrm>
          <a:off x="3877325" y="990596"/>
          <a:ext cx="234104" cy="201788"/>
        </a:xfrm>
        <a:prstGeom prst="hexagon">
          <a:avLst>
            <a:gd name="adj" fmla="val 25000"/>
            <a:gd name="vf" fmla="val 11547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84B7CF-9947-4411-8815-B1BB1F4BC35D}">
      <dsp:nvSpPr>
        <dsp:cNvPr id="0" name=""/>
        <dsp:cNvSpPr/>
      </dsp:nvSpPr>
      <dsp:spPr>
        <a:xfrm>
          <a:off x="4229546" y="0"/>
          <a:ext cx="2006915" cy="1722996"/>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9CFE6E-7900-4BEE-92E6-6D54AEC6DAE4}">
      <dsp:nvSpPr>
        <dsp:cNvPr id="0" name=""/>
        <dsp:cNvSpPr/>
      </dsp:nvSpPr>
      <dsp:spPr>
        <a:xfrm>
          <a:off x="4285944" y="763585"/>
          <a:ext cx="234104" cy="2017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08A995-4411-45B9-AE8C-CA7758CE42B8}">
      <dsp:nvSpPr>
        <dsp:cNvPr id="0" name=""/>
        <dsp:cNvSpPr/>
      </dsp:nvSpPr>
      <dsp:spPr>
        <a:xfrm>
          <a:off x="5955536" y="954366"/>
          <a:ext cx="2006915" cy="172299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n-lt"/>
            </a:rPr>
            <a:t>Inclusive recruitment from the communities we serve to build a diverse workforce</a:t>
          </a:r>
        </a:p>
      </dsp:txBody>
      <dsp:txXfrm>
        <a:off x="6266362" y="1221219"/>
        <a:ext cx="1385263" cy="1189290"/>
      </dsp:txXfrm>
    </dsp:sp>
    <dsp:sp modelId="{4C2DDA55-4D51-474C-80E3-CE696F987399}">
      <dsp:nvSpPr>
        <dsp:cNvPr id="0" name=""/>
        <dsp:cNvSpPr/>
      </dsp:nvSpPr>
      <dsp:spPr>
        <a:xfrm>
          <a:off x="7692167" y="1717951"/>
          <a:ext cx="234104" cy="20178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2683CD1-AE5A-42CC-A5B9-AA645DD0CE34}">
      <dsp:nvSpPr>
        <dsp:cNvPr id="0" name=""/>
        <dsp:cNvSpPr/>
      </dsp:nvSpPr>
      <dsp:spPr>
        <a:xfrm>
          <a:off x="7682590" y="1922950"/>
          <a:ext cx="2006915" cy="1722996"/>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84C018-9B71-4B97-A06D-CD156B5EDF10}">
      <dsp:nvSpPr>
        <dsp:cNvPr id="0" name=""/>
        <dsp:cNvSpPr/>
      </dsp:nvSpPr>
      <dsp:spPr>
        <a:xfrm>
          <a:off x="8074183" y="1954135"/>
          <a:ext cx="234104" cy="2017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22214F-0AFB-4F74-9FBD-DFBB046A59D5}">
      <dsp:nvSpPr>
        <dsp:cNvPr id="0" name=""/>
        <dsp:cNvSpPr/>
      </dsp:nvSpPr>
      <dsp:spPr>
        <a:xfrm>
          <a:off x="9368920" y="968318"/>
          <a:ext cx="2006915" cy="1722996"/>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b="0" kern="1200">
              <a:latin typeface="+mn-lt"/>
            </a:rPr>
            <a:t>Safeguard the health and wellbeing of our people and support their needs as an inclusive employer</a:t>
          </a:r>
        </a:p>
      </dsp:txBody>
      <dsp:txXfrm>
        <a:off x="9679746" y="1235171"/>
        <a:ext cx="1385263" cy="1189290"/>
      </dsp:txXfrm>
    </dsp:sp>
    <dsp:sp modelId="{40C74EEF-2D48-42D9-BADE-8599E0C89E5A}">
      <dsp:nvSpPr>
        <dsp:cNvPr id="0" name=""/>
        <dsp:cNvSpPr/>
      </dsp:nvSpPr>
      <dsp:spPr>
        <a:xfrm>
          <a:off x="9419221" y="790643"/>
          <a:ext cx="234104" cy="20178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0CC335-D477-4037-BB0D-0201BF188F92}">
      <dsp:nvSpPr>
        <dsp:cNvPr id="0" name=""/>
        <dsp:cNvSpPr/>
      </dsp:nvSpPr>
      <dsp:spPr>
        <a:xfrm>
          <a:off x="7676893" y="15883"/>
          <a:ext cx="2006915" cy="1722996"/>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9000" r="-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8160A9-7153-4756-95F1-ACFA0ED8CA21}">
      <dsp:nvSpPr>
        <dsp:cNvPr id="0" name=""/>
        <dsp:cNvSpPr/>
      </dsp:nvSpPr>
      <dsp:spPr>
        <a:xfrm>
          <a:off x="9809750" y="1018113"/>
          <a:ext cx="234104" cy="20178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A7221-1388-4676-B3FA-F4B26705A0CE}">
      <dsp:nvSpPr>
        <dsp:cNvPr id="0" name=""/>
        <dsp:cNvSpPr/>
      </dsp:nvSpPr>
      <dsp:spPr>
        <a:xfrm>
          <a:off x="0" y="282366"/>
          <a:ext cx="5466387" cy="3416491"/>
        </a:xfrm>
        <a:prstGeom prst="swooshArrow">
          <a:avLst>
            <a:gd name="adj1" fmla="val 25000"/>
            <a:gd name="adj2" fmla="val 25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506C163F-BFD3-4DC0-B9E7-88EF7D369FA2}">
      <dsp:nvSpPr>
        <dsp:cNvPr id="0" name=""/>
        <dsp:cNvSpPr/>
      </dsp:nvSpPr>
      <dsp:spPr>
        <a:xfrm>
          <a:off x="168442" y="2353220"/>
          <a:ext cx="191323" cy="191323"/>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AC698D-D83B-453F-B8B0-BCC07E10B8DE}">
      <dsp:nvSpPr>
        <dsp:cNvPr id="0" name=""/>
        <dsp:cNvSpPr/>
      </dsp:nvSpPr>
      <dsp:spPr>
        <a:xfrm>
          <a:off x="182118" y="3500820"/>
          <a:ext cx="962548" cy="366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378" tIns="0" rIns="0" bIns="0" numCol="1" spcCol="1270" anchor="t" anchorCtr="0">
          <a:noAutofit/>
        </a:bodyPr>
        <a:lstStyle/>
        <a:p>
          <a:pPr marL="0" lvl="0" indent="0" algn="l" defTabSz="1244600">
            <a:lnSpc>
              <a:spcPct val="90000"/>
            </a:lnSpc>
            <a:spcBef>
              <a:spcPct val="0"/>
            </a:spcBef>
            <a:spcAft>
              <a:spcPct val="35000"/>
            </a:spcAft>
            <a:buNone/>
          </a:pPr>
          <a:r>
            <a:rPr lang="en-GB" sz="2800" b="1" kern="1200">
              <a:solidFill>
                <a:srgbClr val="00A443"/>
              </a:solidFill>
              <a:latin typeface="IberPangea" panose="020B0504000000000000" pitchFamily="34" charset="0"/>
              <a:ea typeface="IberPangea" panose="020B0504000000000000" pitchFamily="34" charset="0"/>
              <a:cs typeface="IberPangea" panose="020B0504000000000000" pitchFamily="34" charset="0"/>
            </a:rPr>
            <a:t>2018</a:t>
          </a:r>
        </a:p>
      </dsp:txBody>
      <dsp:txXfrm>
        <a:off x="182118" y="3500820"/>
        <a:ext cx="962548" cy="366081"/>
      </dsp:txXfrm>
    </dsp:sp>
    <dsp:sp modelId="{5FC4DF0E-3320-4D56-A2C6-ED15CDD0BE5D}">
      <dsp:nvSpPr>
        <dsp:cNvPr id="0" name=""/>
        <dsp:cNvSpPr/>
      </dsp:nvSpPr>
      <dsp:spPr>
        <a:xfrm flipH="1">
          <a:off x="4873223" y="3267763"/>
          <a:ext cx="45720" cy="111878"/>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4D002F-D2C3-4F8D-B529-49EED12DBBD7}">
      <dsp:nvSpPr>
        <dsp:cNvPr id="0" name=""/>
        <dsp:cNvSpPr/>
      </dsp:nvSpPr>
      <dsp:spPr>
        <a:xfrm>
          <a:off x="4151395" y="816626"/>
          <a:ext cx="1314985" cy="44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792" tIns="0" rIns="0" bIns="0" numCol="1" spcCol="1270" anchor="t" anchorCtr="0">
          <a:noAutofit/>
        </a:bodyPr>
        <a:lstStyle/>
        <a:p>
          <a:pPr marL="0" lvl="0" indent="0" algn="l" defTabSz="1422400">
            <a:lnSpc>
              <a:spcPct val="90000"/>
            </a:lnSpc>
            <a:spcBef>
              <a:spcPct val="0"/>
            </a:spcBef>
            <a:spcAft>
              <a:spcPct val="35000"/>
            </a:spcAft>
            <a:buNone/>
          </a:pPr>
          <a:r>
            <a:rPr lang="en-GB" sz="3200" b="1" kern="1200" dirty="0">
              <a:solidFill>
                <a:schemeClr val="bg1"/>
              </a:solidFill>
              <a:latin typeface="IberPangea" panose="020B0504000000000000" pitchFamily="34" charset="0"/>
              <a:ea typeface="IberPangea" panose="020B0504000000000000" pitchFamily="34" charset="0"/>
              <a:cs typeface="IberPangea" panose="020B0504000000000000" pitchFamily="34" charset="0"/>
            </a:rPr>
            <a:t>2024</a:t>
          </a:r>
        </a:p>
      </dsp:txBody>
      <dsp:txXfrm>
        <a:off x="4151395" y="816626"/>
        <a:ext cx="1314985" cy="4488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62E74-5D9C-4A1E-8C24-AEAAABF2782A}">
      <dsp:nvSpPr>
        <dsp:cNvPr id="0" name=""/>
        <dsp:cNvSpPr/>
      </dsp:nvSpPr>
      <dsp:spPr>
        <a:xfrm>
          <a:off x="0" y="0"/>
          <a:ext cx="11375469" cy="2450531"/>
        </a:xfrm>
        <a:prstGeom prst="roundRect">
          <a:avLst>
            <a:gd name="adj" fmla="val 10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28A293-A9C6-4EC8-826F-A94978C8944A}">
      <dsp:nvSpPr>
        <dsp:cNvPr id="0" name=""/>
        <dsp:cNvSpPr/>
      </dsp:nvSpPr>
      <dsp:spPr>
        <a:xfrm>
          <a:off x="344396" y="326737"/>
          <a:ext cx="2485273" cy="1797056"/>
        </a:xfrm>
        <a:prstGeom prst="roundRect">
          <a:avLst>
            <a:gd name="adj" fmla="val 10000"/>
          </a:avLst>
        </a:prstGeom>
        <a:blipFill rotWithShape="1">
          <a:blip xmlns:r="http://schemas.openxmlformats.org/officeDocument/2006/relationships" r:embed="rId1"/>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11EBFB-A24A-4DC4-9D9F-012ED6E0A134}">
      <dsp:nvSpPr>
        <dsp:cNvPr id="0" name=""/>
        <dsp:cNvSpPr/>
      </dsp:nvSpPr>
      <dsp:spPr>
        <a:xfrm rot="10800000">
          <a:off x="344396" y="2450531"/>
          <a:ext cx="2485273" cy="2995093"/>
        </a:xfrm>
        <a:prstGeom prst="round2SameRect">
          <a:avLst>
            <a:gd name="adj1" fmla="val 10500"/>
            <a:gd name="adj2" fmla="val 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GB" sz="2700" kern="1200" dirty="0"/>
            <a:t>Increased Retirements</a:t>
          </a:r>
        </a:p>
        <a:p>
          <a:pPr marL="0" lvl="0" indent="0" algn="ctr" defTabSz="1200150">
            <a:lnSpc>
              <a:spcPct val="90000"/>
            </a:lnSpc>
            <a:spcBef>
              <a:spcPct val="0"/>
            </a:spcBef>
            <a:spcAft>
              <a:spcPct val="35000"/>
            </a:spcAft>
            <a:buNone/>
          </a:pPr>
          <a:r>
            <a:rPr lang="en-GB" sz="2700" kern="1200" dirty="0"/>
            <a:t>- Loss of Experience </a:t>
          </a:r>
        </a:p>
      </dsp:txBody>
      <dsp:txXfrm rot="10800000">
        <a:off x="420827" y="2450531"/>
        <a:ext cx="2332411" cy="2918662"/>
      </dsp:txXfrm>
    </dsp:sp>
    <dsp:sp modelId="{265F0B2F-56E6-411F-BB79-279A40B1634A}">
      <dsp:nvSpPr>
        <dsp:cNvPr id="0" name=""/>
        <dsp:cNvSpPr/>
      </dsp:nvSpPr>
      <dsp:spPr>
        <a:xfrm>
          <a:off x="3078197" y="326737"/>
          <a:ext cx="2485273" cy="179705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AB4A5D-7D08-4684-BDE8-7C2955651533}">
      <dsp:nvSpPr>
        <dsp:cNvPr id="0" name=""/>
        <dsp:cNvSpPr/>
      </dsp:nvSpPr>
      <dsp:spPr>
        <a:xfrm rot="10800000">
          <a:off x="3078197" y="2450531"/>
          <a:ext cx="2485273" cy="2995093"/>
        </a:xfrm>
        <a:prstGeom prst="round2SameRect">
          <a:avLst>
            <a:gd name="adj1" fmla="val 10500"/>
            <a:gd name="adj2" fmla="val 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GB" sz="2700" kern="1200" dirty="0"/>
            <a:t>Retention</a:t>
          </a:r>
        </a:p>
      </dsp:txBody>
      <dsp:txXfrm rot="10800000">
        <a:off x="3154628" y="2450531"/>
        <a:ext cx="2332411" cy="2918662"/>
      </dsp:txXfrm>
    </dsp:sp>
    <dsp:sp modelId="{6CE22CF5-0389-4BA6-A6F0-25251E07D2DD}">
      <dsp:nvSpPr>
        <dsp:cNvPr id="0" name=""/>
        <dsp:cNvSpPr/>
      </dsp:nvSpPr>
      <dsp:spPr>
        <a:xfrm>
          <a:off x="5811998" y="326737"/>
          <a:ext cx="2485273" cy="179705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2E4A45-A9AA-45BC-8DCD-58454813AC78}">
      <dsp:nvSpPr>
        <dsp:cNvPr id="0" name=""/>
        <dsp:cNvSpPr/>
      </dsp:nvSpPr>
      <dsp:spPr>
        <a:xfrm rot="10800000">
          <a:off x="5811998" y="2450531"/>
          <a:ext cx="2485273" cy="2995093"/>
        </a:xfrm>
        <a:prstGeom prst="round2SameRect">
          <a:avLst>
            <a:gd name="adj1" fmla="val 10500"/>
            <a:gd name="adj2" fmla="val 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GB" sz="2700" kern="1200" dirty="0"/>
            <a:t>Skills Shortages</a:t>
          </a:r>
        </a:p>
      </dsp:txBody>
      <dsp:txXfrm rot="10800000">
        <a:off x="5888429" y="2450531"/>
        <a:ext cx="2332411" cy="2918662"/>
      </dsp:txXfrm>
    </dsp:sp>
    <dsp:sp modelId="{32A3DA87-9898-45EB-A776-03E28EBDB2EC}">
      <dsp:nvSpPr>
        <dsp:cNvPr id="0" name=""/>
        <dsp:cNvSpPr/>
      </dsp:nvSpPr>
      <dsp:spPr>
        <a:xfrm>
          <a:off x="8545799" y="326737"/>
          <a:ext cx="2485273" cy="1797056"/>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16F211-9A12-45A0-95BE-C94FB57CE677}">
      <dsp:nvSpPr>
        <dsp:cNvPr id="0" name=""/>
        <dsp:cNvSpPr/>
      </dsp:nvSpPr>
      <dsp:spPr>
        <a:xfrm rot="10800000">
          <a:off x="8545799" y="2450531"/>
          <a:ext cx="2485273" cy="2995093"/>
        </a:xfrm>
        <a:prstGeom prst="round2SameRect">
          <a:avLst>
            <a:gd name="adj1" fmla="val 10500"/>
            <a:gd name="adj2" fmla="val 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r>
            <a:rPr lang="en-GB" sz="2700" kern="1200" dirty="0">
              <a:solidFill>
                <a:schemeClr val="bg1"/>
              </a:solidFill>
            </a:rPr>
            <a:t> </a:t>
          </a:r>
          <a:r>
            <a:rPr lang="en-GB" sz="2700" b="0" kern="1200" dirty="0">
              <a:solidFill>
                <a:schemeClr val="bg1"/>
              </a:solidFill>
              <a:latin typeface="+mn-lt"/>
              <a:ea typeface="IberPangea Text Light" panose="020B0404000000000000" pitchFamily="34" charset="0"/>
              <a:cs typeface="IberPangea Text Light" panose="020B0404000000000000" pitchFamily="34" charset="0"/>
            </a:rPr>
            <a:t>Attracting Future Skills Areas</a:t>
          </a:r>
          <a:endParaRPr lang="en-GB" sz="2700" b="0" kern="1200" dirty="0">
            <a:solidFill>
              <a:schemeClr val="bg1"/>
            </a:solidFill>
          </a:endParaRPr>
        </a:p>
      </dsp:txBody>
      <dsp:txXfrm rot="10800000">
        <a:off x="8622230" y="2450531"/>
        <a:ext cx="2332411" cy="2918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4F9D0-FB0C-4AF5-AB8F-381775D4AF65}">
      <dsp:nvSpPr>
        <dsp:cNvPr id="0" name=""/>
        <dsp:cNvSpPr/>
      </dsp:nvSpPr>
      <dsp:spPr>
        <a:xfrm>
          <a:off x="2502492" y="2863100"/>
          <a:ext cx="2006915" cy="1722996"/>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University Engagement –Graduate Apprenticeships / Advisory boards</a:t>
          </a:r>
          <a:endParaRPr lang="en-GB" sz="1400" kern="1200">
            <a:latin typeface="+mn-lt"/>
          </a:endParaRPr>
        </a:p>
      </dsp:txBody>
      <dsp:txXfrm>
        <a:off x="2813318" y="3129953"/>
        <a:ext cx="1385263" cy="1189290"/>
      </dsp:txXfrm>
    </dsp:sp>
    <dsp:sp modelId="{B25318ED-C3AC-432B-A40E-4ACF1DADCBF3}">
      <dsp:nvSpPr>
        <dsp:cNvPr id="0" name=""/>
        <dsp:cNvSpPr/>
      </dsp:nvSpPr>
      <dsp:spPr>
        <a:xfrm>
          <a:off x="2550377" y="3633564"/>
          <a:ext cx="234104" cy="20178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7EE10F-BC39-4A0A-8A0B-32242F2A45B0}">
      <dsp:nvSpPr>
        <dsp:cNvPr id="0" name=""/>
        <dsp:cNvSpPr/>
      </dsp:nvSpPr>
      <dsp:spPr>
        <a:xfrm>
          <a:off x="775438" y="1910568"/>
          <a:ext cx="2006915" cy="1722996"/>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9927FC-CA7C-494E-89C1-1B3838DAA221}">
      <dsp:nvSpPr>
        <dsp:cNvPr id="0" name=""/>
        <dsp:cNvSpPr/>
      </dsp:nvSpPr>
      <dsp:spPr>
        <a:xfrm>
          <a:off x="2150271" y="3404718"/>
          <a:ext cx="234104" cy="201788"/>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8DC1E4-3565-485D-A53B-4ACB094A97BB}">
      <dsp:nvSpPr>
        <dsp:cNvPr id="0" name=""/>
        <dsp:cNvSpPr/>
      </dsp:nvSpPr>
      <dsp:spPr>
        <a:xfrm>
          <a:off x="4229546" y="1905064"/>
          <a:ext cx="2006915" cy="1722996"/>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n-lt"/>
            </a:rPr>
            <a:t>Cross Sector Partnerships</a:t>
          </a:r>
        </a:p>
      </dsp:txBody>
      <dsp:txXfrm>
        <a:off x="4540372" y="2171917"/>
        <a:ext cx="1385263" cy="1189290"/>
      </dsp:txXfrm>
    </dsp:sp>
    <dsp:sp modelId="{6A5DE1B4-F92D-4207-8E70-55F370003E52}">
      <dsp:nvSpPr>
        <dsp:cNvPr id="0" name=""/>
        <dsp:cNvSpPr/>
      </dsp:nvSpPr>
      <dsp:spPr>
        <a:xfrm>
          <a:off x="5610763" y="3395546"/>
          <a:ext cx="234104" cy="20178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09F4541-361E-4EA9-B4EB-21573E09E4DD}">
      <dsp:nvSpPr>
        <dsp:cNvPr id="0" name=""/>
        <dsp:cNvSpPr/>
      </dsp:nvSpPr>
      <dsp:spPr>
        <a:xfrm>
          <a:off x="5960232" y="2859414"/>
          <a:ext cx="2006915" cy="1722996"/>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C379E9-29EC-4936-AAD9-B11392B86093}">
      <dsp:nvSpPr>
        <dsp:cNvPr id="0" name=""/>
        <dsp:cNvSpPr/>
      </dsp:nvSpPr>
      <dsp:spPr>
        <a:xfrm>
          <a:off x="6004485" y="3626226"/>
          <a:ext cx="234104" cy="201788"/>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FEDE23-96C0-4DC0-9AAB-71468E09AE5D}">
      <dsp:nvSpPr>
        <dsp:cNvPr id="0" name=""/>
        <dsp:cNvSpPr/>
      </dsp:nvSpPr>
      <dsp:spPr>
        <a:xfrm>
          <a:off x="2502492" y="958035"/>
          <a:ext cx="2006915" cy="1722996"/>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Transitional Careers – Reskilling / Upskilling</a:t>
          </a:r>
          <a:endParaRPr lang="en-GB" sz="1400" kern="1200">
            <a:latin typeface="+mn-lt"/>
          </a:endParaRPr>
        </a:p>
      </dsp:txBody>
      <dsp:txXfrm>
        <a:off x="2813318" y="1224888"/>
        <a:ext cx="1385263" cy="1189290"/>
      </dsp:txXfrm>
    </dsp:sp>
    <dsp:sp modelId="{A78E94F6-AB5D-4B88-8069-10C4E173C292}">
      <dsp:nvSpPr>
        <dsp:cNvPr id="0" name=""/>
        <dsp:cNvSpPr/>
      </dsp:nvSpPr>
      <dsp:spPr>
        <a:xfrm>
          <a:off x="3877325" y="990596"/>
          <a:ext cx="234104" cy="20178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984B7CF-9947-4411-8815-B1BB1F4BC35D}">
      <dsp:nvSpPr>
        <dsp:cNvPr id="0" name=""/>
        <dsp:cNvSpPr/>
      </dsp:nvSpPr>
      <dsp:spPr>
        <a:xfrm>
          <a:off x="4229546" y="0"/>
          <a:ext cx="2006915" cy="1722996"/>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9CFE6E-7900-4BEE-92E6-6D54AEC6DAE4}">
      <dsp:nvSpPr>
        <dsp:cNvPr id="0" name=""/>
        <dsp:cNvSpPr/>
      </dsp:nvSpPr>
      <dsp:spPr>
        <a:xfrm>
          <a:off x="4285944" y="763585"/>
          <a:ext cx="234104" cy="201788"/>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08A995-4411-45B9-AE8C-CA7758CE42B8}">
      <dsp:nvSpPr>
        <dsp:cNvPr id="0" name=""/>
        <dsp:cNvSpPr/>
      </dsp:nvSpPr>
      <dsp:spPr>
        <a:xfrm>
          <a:off x="5955536" y="954366"/>
          <a:ext cx="2006915" cy="1722996"/>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North Lanarkshire Council – Reskilling Initiative </a:t>
          </a:r>
          <a:endParaRPr lang="en-GB" sz="1400" kern="1200">
            <a:latin typeface="+mn-lt"/>
          </a:endParaRPr>
        </a:p>
      </dsp:txBody>
      <dsp:txXfrm>
        <a:off x="6266362" y="1221219"/>
        <a:ext cx="1385263" cy="1189290"/>
      </dsp:txXfrm>
    </dsp:sp>
    <dsp:sp modelId="{4C2DDA55-4D51-474C-80E3-CE696F987399}">
      <dsp:nvSpPr>
        <dsp:cNvPr id="0" name=""/>
        <dsp:cNvSpPr/>
      </dsp:nvSpPr>
      <dsp:spPr>
        <a:xfrm>
          <a:off x="7692167" y="1717951"/>
          <a:ext cx="234104" cy="20178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2683CD1-AE5A-42CC-A5B9-AA645DD0CE34}">
      <dsp:nvSpPr>
        <dsp:cNvPr id="0" name=""/>
        <dsp:cNvSpPr/>
      </dsp:nvSpPr>
      <dsp:spPr>
        <a:xfrm>
          <a:off x="7682590" y="1922950"/>
          <a:ext cx="2006915" cy="1722996"/>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84C018-9B71-4B97-A06D-CD156B5EDF10}">
      <dsp:nvSpPr>
        <dsp:cNvPr id="0" name=""/>
        <dsp:cNvSpPr/>
      </dsp:nvSpPr>
      <dsp:spPr>
        <a:xfrm>
          <a:off x="8074183" y="1954135"/>
          <a:ext cx="234104" cy="201788"/>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22214F-0AFB-4F74-9FBD-DFBB046A59D5}">
      <dsp:nvSpPr>
        <dsp:cNvPr id="0" name=""/>
        <dsp:cNvSpPr/>
      </dsp:nvSpPr>
      <dsp:spPr>
        <a:xfrm>
          <a:off x="9368920" y="968318"/>
          <a:ext cx="2006915" cy="1722996"/>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STEM – School Engagement</a:t>
          </a:r>
          <a:endParaRPr lang="en-GB" sz="1400" b="0" kern="1200">
            <a:latin typeface="+mn-lt"/>
          </a:endParaRPr>
        </a:p>
      </dsp:txBody>
      <dsp:txXfrm>
        <a:off x="9679746" y="1235171"/>
        <a:ext cx="1385263" cy="1189290"/>
      </dsp:txXfrm>
    </dsp:sp>
    <dsp:sp modelId="{40C74EEF-2D48-42D9-BADE-8599E0C89E5A}">
      <dsp:nvSpPr>
        <dsp:cNvPr id="0" name=""/>
        <dsp:cNvSpPr/>
      </dsp:nvSpPr>
      <dsp:spPr>
        <a:xfrm>
          <a:off x="9419221" y="790643"/>
          <a:ext cx="234104" cy="201788"/>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0CC335-D477-4037-BB0D-0201BF188F92}">
      <dsp:nvSpPr>
        <dsp:cNvPr id="0" name=""/>
        <dsp:cNvSpPr/>
      </dsp:nvSpPr>
      <dsp:spPr>
        <a:xfrm>
          <a:off x="7676893" y="15883"/>
          <a:ext cx="2006915" cy="1722996"/>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8160A9-7153-4756-95F1-ACFA0ED8CA21}">
      <dsp:nvSpPr>
        <dsp:cNvPr id="0" name=""/>
        <dsp:cNvSpPr/>
      </dsp:nvSpPr>
      <dsp:spPr>
        <a:xfrm>
          <a:off x="9809750" y="1018113"/>
          <a:ext cx="234104" cy="20178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77491-753F-46D7-9FD5-057AF9C346DF}" type="datetimeFigureOut">
              <a:rPr lang="en-GB" smtClean="0"/>
              <a:t>18/06/2024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32A08-3A56-4902-B031-DE5775D6B3A7}" type="slidenum">
              <a:rPr lang="en-GB" smtClean="0"/>
              <a:t>‹#›</a:t>
            </a:fld>
            <a:endParaRPr lang="en-GB"/>
          </a:p>
        </p:txBody>
      </p:sp>
    </p:spTree>
    <p:extLst>
      <p:ext uri="{BB962C8B-B14F-4D97-AF65-F5344CB8AC3E}">
        <p14:creationId xmlns:p14="http://schemas.microsoft.com/office/powerpoint/2010/main" val="222998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F1CA40EA-03DA-B94C-9A0E-A28DB663F067}" type="slidenum">
              <a:rPr lang="es-ES" smtClean="0"/>
              <a:pPr>
                <a:defRPr/>
              </a:pPr>
              <a:t>2</a:t>
            </a:fld>
            <a:endParaRPr lang="es-ES" dirty="0"/>
          </a:p>
        </p:txBody>
      </p:sp>
    </p:spTree>
    <p:extLst>
      <p:ext uri="{BB962C8B-B14F-4D97-AF65-F5344CB8AC3E}">
        <p14:creationId xmlns:p14="http://schemas.microsoft.com/office/powerpoint/2010/main" val="377263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Outside, challenging work, able to engage your brain, Safety Module as part of education.</a:t>
            </a:r>
            <a:endParaRPr lang="en-GB" dirty="0"/>
          </a:p>
        </p:txBody>
      </p:sp>
    </p:spTree>
    <p:extLst>
      <p:ext uri="{BB962C8B-B14F-4D97-AF65-F5344CB8AC3E}">
        <p14:creationId xmlns:p14="http://schemas.microsoft.com/office/powerpoint/2010/main" val="1353011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Collaboration – need to stay current and competent on safety rules</a:t>
            </a:r>
          </a:p>
          <a:p>
            <a:r>
              <a:rPr lang="en-US" dirty="0"/>
              <a:t>After speaking with older colleagues, bit of a police force, thankfully that has changed</a:t>
            </a:r>
          </a:p>
          <a:p>
            <a:r>
              <a:rPr lang="en-US" dirty="0"/>
              <a:t>And we have a good safety culture. </a:t>
            </a:r>
            <a:r>
              <a:rPr lang="en-US"/>
              <a:t>Safe systems </a:t>
            </a:r>
            <a:r>
              <a:rPr lang="en-US" dirty="0"/>
              <a:t>of work and risk assessment input.</a:t>
            </a:r>
          </a:p>
          <a:p>
            <a:r>
              <a:rPr lang="en-US" dirty="0"/>
              <a:t>What do we want? I’ve talked with other apprentices and…</a:t>
            </a:r>
          </a:p>
          <a:p>
            <a:r>
              <a:rPr lang="en-US" dirty="0"/>
              <a:t>Psychological safety for JE, We feel comfortable to stop a job or challenge unsafe behaviour.</a:t>
            </a:r>
            <a:endParaRPr lang="en-GB" dirty="0"/>
          </a:p>
        </p:txBody>
      </p:sp>
    </p:spTree>
    <p:extLst>
      <p:ext uri="{BB962C8B-B14F-4D97-AF65-F5344CB8AC3E}">
        <p14:creationId xmlns:p14="http://schemas.microsoft.com/office/powerpoint/2010/main" val="1878629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Collaboration – need to stay current and competent on safety rules</a:t>
            </a:r>
          </a:p>
          <a:p>
            <a:r>
              <a:rPr lang="en-US" dirty="0"/>
              <a:t>After speaking with older colleagues, bit of a police force, thankfully that has changed</a:t>
            </a:r>
          </a:p>
          <a:p>
            <a:r>
              <a:rPr lang="en-US" dirty="0"/>
              <a:t>And we have a good safety culture.</a:t>
            </a:r>
          </a:p>
          <a:p>
            <a:r>
              <a:rPr lang="en-US" dirty="0"/>
              <a:t>What do we want? I’ve talked with other apprentices and…</a:t>
            </a:r>
          </a:p>
          <a:p>
            <a:r>
              <a:rPr lang="en-US" dirty="0"/>
              <a:t>Psychological safety for JE, We feel comfortable to stop a job or challenge unsafe behaviour.</a:t>
            </a:r>
            <a:endParaRPr lang="en-GB" dirty="0"/>
          </a:p>
        </p:txBody>
      </p:sp>
    </p:spTree>
    <p:extLst>
      <p:ext uri="{BB962C8B-B14F-4D97-AF65-F5344CB8AC3E}">
        <p14:creationId xmlns:p14="http://schemas.microsoft.com/office/powerpoint/2010/main" val="408467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C19AEC-D76D-41C1-80C2-227B431DC6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50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1CA40EA-03DA-B94C-9A0E-A28DB663F067}" type="slidenum">
              <a:rPr lang="es-ES" smtClean="0"/>
              <a:pPr>
                <a:defRPr/>
              </a:pPr>
              <a:t>6</a:t>
            </a:fld>
            <a:endParaRPr lang="es-ES"/>
          </a:p>
        </p:txBody>
      </p:sp>
    </p:spTree>
    <p:extLst>
      <p:ext uri="{BB962C8B-B14F-4D97-AF65-F5344CB8AC3E}">
        <p14:creationId xmlns:p14="http://schemas.microsoft.com/office/powerpoint/2010/main" val="20826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1CA40EA-03DA-B94C-9A0E-A28DB663F067}" type="slidenum">
              <a:rPr lang="es-ES" smtClean="0"/>
              <a:pPr>
                <a:defRPr/>
              </a:pPr>
              <a:t>8</a:t>
            </a:fld>
            <a:endParaRPr lang="es-ES"/>
          </a:p>
        </p:txBody>
      </p:sp>
    </p:spTree>
    <p:extLst>
      <p:ext uri="{BB962C8B-B14F-4D97-AF65-F5344CB8AC3E}">
        <p14:creationId xmlns:p14="http://schemas.microsoft.com/office/powerpoint/2010/main" val="640204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F1CA40EA-03DA-B94C-9A0E-A28DB663F067}" type="slidenum">
              <a:rPr lang="es-ES" smtClean="0"/>
              <a:pPr>
                <a:defRPr/>
              </a:pPr>
              <a:t>9</a:t>
            </a:fld>
            <a:endParaRPr lang="es-ES"/>
          </a:p>
        </p:txBody>
      </p:sp>
    </p:spTree>
    <p:extLst>
      <p:ext uri="{BB962C8B-B14F-4D97-AF65-F5344CB8AC3E}">
        <p14:creationId xmlns:p14="http://schemas.microsoft.com/office/powerpoint/2010/main" val="2169689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77331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the electricity sector reported an average of 1-2 fatal injuries annually over the past five years​ (HSE Press)​</a:t>
            </a:r>
            <a:endParaRPr lang="en-GB" dirty="0"/>
          </a:p>
        </p:txBody>
      </p:sp>
    </p:spTree>
    <p:extLst>
      <p:ext uri="{BB962C8B-B14F-4D97-AF65-F5344CB8AC3E}">
        <p14:creationId xmlns:p14="http://schemas.microsoft.com/office/powerpoint/2010/main" val="83935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need us!!!!!</a:t>
            </a:r>
            <a:endParaRPr lang="en-GB"/>
          </a:p>
        </p:txBody>
      </p:sp>
    </p:spTree>
    <p:extLst>
      <p:ext uri="{BB962C8B-B14F-4D97-AF65-F5344CB8AC3E}">
        <p14:creationId xmlns:p14="http://schemas.microsoft.com/office/powerpoint/2010/main" val="2647768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is the top value for JE</a:t>
            </a:r>
            <a:endParaRPr lang="en-GB"/>
          </a:p>
        </p:txBody>
      </p:sp>
    </p:spTree>
    <p:extLst>
      <p:ext uri="{BB962C8B-B14F-4D97-AF65-F5344CB8AC3E}">
        <p14:creationId xmlns:p14="http://schemas.microsoft.com/office/powerpoint/2010/main" val="282742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Master" Target="../slideMasters/slideMaster7.xml"/><Relationship Id="rId5" Type="http://schemas.openxmlformats.org/officeDocument/2006/relationships/image" Target="../media/image30.emf"/><Relationship Id="rId4" Type="http://schemas.openxmlformats.org/officeDocument/2006/relationships/image" Target="../media/image29.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svg"/><Relationship Id="rId2" Type="http://schemas.openxmlformats.org/officeDocument/2006/relationships/hyperlink" Target="http://www.supplychainschool.co.uk/" TargetMode="External"/><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D603-D52B-C64C-19BA-56A8EA6029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C46D1D-44AC-1F82-4E26-4DF293C428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8AFFC69-C22F-E35B-752C-2D8E51924F44}"/>
              </a:ext>
            </a:extLst>
          </p:cNvPr>
          <p:cNvSpPr>
            <a:spLocks noGrp="1"/>
          </p:cNvSpPr>
          <p:nvPr>
            <p:ph type="dt" sz="half" idx="10"/>
          </p:nvPr>
        </p:nvSpPr>
        <p:spPr/>
        <p:txBody>
          <a:bodyPr/>
          <a:lstStyle/>
          <a:p>
            <a:fld id="{023D0039-2875-46F0-BAAB-2ED0D32F52DE}" type="datetimeFigureOut">
              <a:rPr lang="en-GB" smtClean="0"/>
              <a:t>18/06/2024</a:t>
            </a:fld>
            <a:endParaRPr lang="en-GB"/>
          </a:p>
        </p:txBody>
      </p:sp>
      <p:sp>
        <p:nvSpPr>
          <p:cNvPr id="5" name="Footer Placeholder 4">
            <a:extLst>
              <a:ext uri="{FF2B5EF4-FFF2-40B4-BE49-F238E27FC236}">
                <a16:creationId xmlns:a16="http://schemas.microsoft.com/office/drawing/2014/main" id="{2C4308E4-B9E4-E725-B5B6-B6CEDD9A39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BA5306-E334-8E03-05F6-6F127816E9FE}"/>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1053825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94558-A66E-6ED7-7A0C-62580DA2B08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D54853-EAA8-2CF8-9EC2-90E562C397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40DB07-B646-0378-150C-92C218BDA5AD}"/>
              </a:ext>
            </a:extLst>
          </p:cNvPr>
          <p:cNvSpPr>
            <a:spLocks noGrp="1"/>
          </p:cNvSpPr>
          <p:nvPr>
            <p:ph type="dt" sz="half" idx="10"/>
          </p:nvPr>
        </p:nvSpPr>
        <p:spPr/>
        <p:txBody>
          <a:bodyPr/>
          <a:lstStyle/>
          <a:p>
            <a:fld id="{023D0039-2875-46F0-BAAB-2ED0D32F52DE}" type="datetimeFigureOut">
              <a:rPr lang="en-GB" smtClean="0"/>
              <a:t>18/06/2024</a:t>
            </a:fld>
            <a:endParaRPr lang="en-GB"/>
          </a:p>
        </p:txBody>
      </p:sp>
      <p:sp>
        <p:nvSpPr>
          <p:cNvPr id="5" name="Footer Placeholder 4">
            <a:extLst>
              <a:ext uri="{FF2B5EF4-FFF2-40B4-BE49-F238E27FC236}">
                <a16:creationId xmlns:a16="http://schemas.microsoft.com/office/drawing/2014/main" id="{CD05838F-936C-6F76-EEEF-FE9D74A42D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235116-07A4-3F87-83CA-6DB46DA221AE}"/>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39952846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2" name="Text Placeholder 14">
            <a:extLst>
              <a:ext uri="{FF2B5EF4-FFF2-40B4-BE49-F238E27FC236}">
                <a16:creationId xmlns:a16="http://schemas.microsoft.com/office/drawing/2014/main" id="{FF45D6DA-0F5A-48FC-BA95-A5D3A3BCDB68}"/>
              </a:ext>
            </a:extLst>
          </p:cNvPr>
          <p:cNvSpPr>
            <a:spLocks noGrp="1"/>
          </p:cNvSpPr>
          <p:nvPr>
            <p:ph type="body" sz="quarter" idx="14" hasCustomPrompt="1"/>
          </p:nvPr>
        </p:nvSpPr>
        <p:spPr>
          <a:xfrm>
            <a:off x="510293" y="486724"/>
            <a:ext cx="8036178" cy="457056"/>
          </a:xfrm>
          <a:prstGeom prst="rect">
            <a:avLst/>
          </a:prstGeom>
        </p:spPr>
        <p:txBody>
          <a:bodyPr anchor="t"/>
          <a:lstStyle>
            <a:lvl1pPr marL="0" indent="0">
              <a:spcBef>
                <a:spcPts val="0"/>
              </a:spcBef>
              <a:buNone/>
              <a:defRPr sz="2800" b="1" i="0">
                <a:solidFill>
                  <a:schemeClr val="tx2"/>
                </a:solidFill>
                <a:latin typeface="+mn-lt"/>
              </a:defRPr>
            </a:lvl1pPr>
            <a:lvl2pPr marL="457177" indent="0">
              <a:buNone/>
              <a:defRPr/>
            </a:lvl2pPr>
            <a:lvl3pPr marL="914355" indent="0">
              <a:buNone/>
              <a:defRPr/>
            </a:lvl3pPr>
            <a:lvl4pPr marL="1371532" indent="0">
              <a:buNone/>
              <a:defRPr/>
            </a:lvl4pPr>
            <a:lvl5pPr marL="1828709" indent="0">
              <a:buNone/>
              <a:defRPr/>
            </a:lvl5pPr>
          </a:lstStyle>
          <a:p>
            <a:pPr lvl="0"/>
            <a:r>
              <a:rPr lang="en-GB" noProof="0"/>
              <a:t>Slide title </a:t>
            </a:r>
          </a:p>
        </p:txBody>
      </p:sp>
      <p:sp>
        <p:nvSpPr>
          <p:cNvPr id="8" name="Text Placeholder 4">
            <a:extLst>
              <a:ext uri="{FF2B5EF4-FFF2-40B4-BE49-F238E27FC236}">
                <a16:creationId xmlns:a16="http://schemas.microsoft.com/office/drawing/2014/main" id="{D76CBA53-1ECD-427E-B2D3-662B3CAE7E57}"/>
              </a:ext>
            </a:extLst>
          </p:cNvPr>
          <p:cNvSpPr>
            <a:spLocks noGrp="1"/>
          </p:cNvSpPr>
          <p:nvPr>
            <p:ph type="body" sz="quarter" idx="58"/>
          </p:nvPr>
        </p:nvSpPr>
        <p:spPr>
          <a:xfrm>
            <a:off x="600000" y="1089221"/>
            <a:ext cx="11592000" cy="0"/>
          </a:xfrm>
          <a:prstGeom prst="rect">
            <a:avLst/>
          </a:prstGeom>
          <a:solidFill>
            <a:schemeClr val="bg1">
              <a:lumMod val="75000"/>
            </a:schemeClr>
          </a:solidFill>
          <a:ln w="6350">
            <a:solidFill>
              <a:schemeClr val="bg1">
                <a:lumMod val="75000"/>
              </a:schemeClr>
            </a:solidFill>
          </a:ln>
        </p:spPr>
        <p:txBody>
          <a:bodyPr/>
          <a:lstStyle>
            <a:lvl1pPr>
              <a:defRPr sz="100">
                <a:solidFill>
                  <a:schemeClr val="bg1">
                    <a:alpha val="0"/>
                  </a:schemeClr>
                </a:solidFill>
              </a:defRPr>
            </a:lvl1pPr>
          </a:lstStyle>
          <a:p>
            <a:pPr lvl="0"/>
            <a:endParaRPr lang="en-GB" noProof="0"/>
          </a:p>
        </p:txBody>
      </p:sp>
      <p:sp>
        <p:nvSpPr>
          <p:cNvPr id="9" name="Text Placeholder 4">
            <a:extLst>
              <a:ext uri="{FF2B5EF4-FFF2-40B4-BE49-F238E27FC236}">
                <a16:creationId xmlns:a16="http://schemas.microsoft.com/office/drawing/2014/main" id="{06399681-AC2E-40EE-BE2D-CE3BF20DF3D6}"/>
              </a:ext>
            </a:extLst>
          </p:cNvPr>
          <p:cNvSpPr>
            <a:spLocks noGrp="1"/>
          </p:cNvSpPr>
          <p:nvPr>
            <p:ph type="body" sz="quarter" idx="59"/>
          </p:nvPr>
        </p:nvSpPr>
        <p:spPr>
          <a:xfrm>
            <a:off x="619172" y="1075313"/>
            <a:ext cx="756000" cy="0"/>
          </a:xfrm>
          <a:prstGeom prst="rect">
            <a:avLst/>
          </a:prstGeom>
          <a:solidFill>
            <a:schemeClr val="tx2"/>
          </a:solidFill>
          <a:ln w="34925" cap="flat">
            <a:solidFill>
              <a:schemeClr val="tx2"/>
            </a:solidFill>
            <a:miter lim="800000"/>
          </a:ln>
        </p:spPr>
        <p:txBody>
          <a:bodyPr/>
          <a:lstStyle>
            <a:lvl1pPr>
              <a:defRPr sz="100">
                <a:solidFill>
                  <a:schemeClr val="bg1">
                    <a:alpha val="0"/>
                  </a:schemeClr>
                </a:solidFill>
              </a:defRPr>
            </a:lvl1pPr>
          </a:lstStyle>
          <a:p>
            <a:pPr lvl="0"/>
            <a:endParaRPr lang="en-GB" noProof="0"/>
          </a:p>
        </p:txBody>
      </p:sp>
      <p:sp>
        <p:nvSpPr>
          <p:cNvPr id="12" name="Text Placeholder 2">
            <a:extLst>
              <a:ext uri="{FF2B5EF4-FFF2-40B4-BE49-F238E27FC236}">
                <a16:creationId xmlns:a16="http://schemas.microsoft.com/office/drawing/2014/main" id="{6100E7E4-CC29-436A-BB1B-106B191CA8DC}"/>
              </a:ext>
            </a:extLst>
          </p:cNvPr>
          <p:cNvSpPr>
            <a:spLocks noGrp="1"/>
          </p:cNvSpPr>
          <p:nvPr>
            <p:ph type="body" sz="quarter" idx="55" hasCustomPrompt="1"/>
          </p:nvPr>
        </p:nvSpPr>
        <p:spPr>
          <a:xfrm>
            <a:off x="813234" y="1202218"/>
            <a:ext cx="10781407" cy="658104"/>
          </a:xfrm>
          <a:prstGeom prst="rect">
            <a:avLst/>
          </a:prstGeom>
        </p:spPr>
        <p:txBody>
          <a:bodyPr/>
          <a:lstStyle>
            <a:lvl1pPr marL="0" indent="0" algn="ctr">
              <a:lnSpc>
                <a:spcPct val="100000"/>
              </a:lnSpc>
              <a:spcBef>
                <a:spcPts val="0"/>
              </a:spcBef>
              <a:spcAft>
                <a:spcPts val="600"/>
              </a:spcAft>
              <a:buClr>
                <a:schemeClr val="accent4"/>
              </a:buClr>
              <a:buNone/>
              <a:defRPr sz="1600">
                <a:solidFill>
                  <a:schemeClr val="accent5"/>
                </a:solidFill>
              </a:defRPr>
            </a:lvl1pPr>
            <a:lvl2pPr marL="685766" indent="-228589">
              <a:lnSpc>
                <a:spcPct val="100000"/>
              </a:lnSpc>
              <a:buClr>
                <a:schemeClr val="accent4"/>
              </a:buClr>
              <a:buFont typeface="Lato Light" panose="020F0302020204030203" pitchFamily="34" charset="0"/>
              <a:buChar char="–"/>
              <a:defRPr sz="1200">
                <a:solidFill>
                  <a:schemeClr val="accent5"/>
                </a:solidFill>
              </a:defRPr>
            </a:lvl2pPr>
            <a:lvl3pPr marL="1142943" indent="-228589">
              <a:lnSpc>
                <a:spcPct val="100000"/>
              </a:lnSpc>
              <a:buClr>
                <a:schemeClr val="accent4"/>
              </a:buClr>
              <a:buFont typeface="Lato Light" panose="020F0302020204030203" pitchFamily="34" charset="0"/>
              <a:buChar char="–"/>
              <a:defRPr sz="1200">
                <a:solidFill>
                  <a:schemeClr val="accent5"/>
                </a:solidFill>
              </a:defRPr>
            </a:lvl3pPr>
            <a:lvl4pPr marL="1600120" indent="-228589">
              <a:lnSpc>
                <a:spcPct val="100000"/>
              </a:lnSpc>
              <a:buClr>
                <a:schemeClr val="accent4"/>
              </a:buClr>
              <a:buFont typeface="Lato Light" panose="020F0302020204030203" pitchFamily="34" charset="0"/>
              <a:buChar char="–"/>
              <a:defRPr sz="1050">
                <a:solidFill>
                  <a:schemeClr val="accent5"/>
                </a:solidFill>
              </a:defRPr>
            </a:lvl4pPr>
            <a:lvl5pPr marL="2057297" indent="-228589">
              <a:lnSpc>
                <a:spcPct val="100000"/>
              </a:lnSpc>
              <a:buClr>
                <a:schemeClr val="bg2"/>
              </a:buClr>
              <a:buFont typeface="Lato Light" panose="020F0302020204030203" pitchFamily="34" charset="0"/>
              <a:buChar char="–"/>
              <a:defRPr sz="1050">
                <a:solidFill>
                  <a:schemeClr val="accent5"/>
                </a:solidFill>
              </a:defRPr>
            </a:lvl5pPr>
          </a:lstStyle>
          <a:p>
            <a:pPr lvl="0"/>
            <a:r>
              <a:rPr lang="en-GB" noProof="0"/>
              <a:t>Lorem ipsum dolor sit amet, consectetur adipiscing elit. Sed mi purus, condimentum non mi in, scelerisque hendrerit urna. Curabitur eu rutrum tellus. </a:t>
            </a:r>
          </a:p>
        </p:txBody>
      </p:sp>
      <p:sp>
        <p:nvSpPr>
          <p:cNvPr id="6" name="Text Placeholder 14">
            <a:extLst>
              <a:ext uri="{FF2B5EF4-FFF2-40B4-BE49-F238E27FC236}">
                <a16:creationId xmlns:a16="http://schemas.microsoft.com/office/drawing/2014/main" id="{492799D1-37E4-4F80-8BF8-9D6191871CEA}"/>
              </a:ext>
            </a:extLst>
          </p:cNvPr>
          <p:cNvSpPr>
            <a:spLocks noGrp="1"/>
          </p:cNvSpPr>
          <p:nvPr>
            <p:ph type="body" sz="quarter" idx="100" hasCustomPrompt="1"/>
          </p:nvPr>
        </p:nvSpPr>
        <p:spPr>
          <a:xfrm>
            <a:off x="510293" y="170065"/>
            <a:ext cx="11057453" cy="322729"/>
          </a:xfrm>
          <a:prstGeom prst="rect">
            <a:avLst/>
          </a:prstGeom>
        </p:spPr>
        <p:txBody>
          <a:bodyPr anchor="b"/>
          <a:lstStyle>
            <a:lvl1pPr marL="0" indent="0">
              <a:lnSpc>
                <a:spcPct val="100000"/>
              </a:lnSpc>
              <a:spcBef>
                <a:spcPts val="0"/>
              </a:spcBef>
              <a:buNone/>
              <a:defRPr sz="1200" i="0" spc="150" baseline="0">
                <a:solidFill>
                  <a:schemeClr val="tx2"/>
                </a:solidFill>
                <a:latin typeface="+mn-lt"/>
              </a:defRPr>
            </a:lvl1pPr>
            <a:lvl2pPr marL="457177" indent="0">
              <a:buNone/>
              <a:defRPr/>
            </a:lvl2pPr>
            <a:lvl3pPr marL="914355" indent="0">
              <a:buNone/>
              <a:defRPr/>
            </a:lvl3pPr>
            <a:lvl4pPr marL="1371532" indent="0">
              <a:buNone/>
              <a:defRPr/>
            </a:lvl4pPr>
            <a:lvl5pPr marL="1828709" indent="0">
              <a:buNone/>
              <a:defRPr/>
            </a:lvl5pPr>
          </a:lstStyle>
          <a:p>
            <a:pPr lvl="0"/>
            <a:r>
              <a:rPr lang="es-ES"/>
              <a:t>SECTION TITLE</a:t>
            </a:r>
          </a:p>
        </p:txBody>
      </p:sp>
    </p:spTree>
    <p:extLst>
      <p:ext uri="{BB962C8B-B14F-4D97-AF65-F5344CB8AC3E}">
        <p14:creationId xmlns:p14="http://schemas.microsoft.com/office/powerpoint/2010/main" val="26664258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Logo">
    <p:bg>
      <p:bgPr>
        <a:solidFill>
          <a:schemeClr val="bg1"/>
        </a:soli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43256C3-8328-E78A-1593-A40AF3459F7C}"/>
              </a:ext>
            </a:extLst>
          </p:cNvPr>
          <p:cNvGrpSpPr/>
          <p:nvPr userDrawn="1"/>
        </p:nvGrpSpPr>
        <p:grpSpPr>
          <a:xfrm>
            <a:off x="4329331" y="2880845"/>
            <a:ext cx="3533338" cy="1089729"/>
            <a:chOff x="2846126" y="4550824"/>
            <a:chExt cx="6491475" cy="2002067"/>
          </a:xfrm>
        </p:grpSpPr>
        <p:sp>
          <p:nvSpPr>
            <p:cNvPr id="4" name="Forma libre 34">
              <a:extLst>
                <a:ext uri="{FF2B5EF4-FFF2-40B4-BE49-F238E27FC236}">
                  <a16:creationId xmlns:a16="http://schemas.microsoft.com/office/drawing/2014/main" id="{396A3EBD-F9D8-FE81-B3A3-B6624786F55E}"/>
                </a:ext>
              </a:extLst>
            </p:cNvPr>
            <p:cNvSpPr/>
            <p:nvPr userDrawn="1"/>
          </p:nvSpPr>
          <p:spPr>
            <a:xfrm>
              <a:off x="3691288" y="4550824"/>
              <a:ext cx="725300" cy="1162344"/>
            </a:xfrm>
            <a:custGeom>
              <a:avLst/>
              <a:gdLst>
                <a:gd name="connsiteX0" fmla="*/ 1 w 725300"/>
                <a:gd name="connsiteY0" fmla="*/ 828517 h 1162344"/>
                <a:gd name="connsiteX1" fmla="*/ 96082 w 725300"/>
                <a:gd name="connsiteY1" fmla="*/ 1063101 h 1162344"/>
                <a:gd name="connsiteX2" fmla="*/ 480404 w 725300"/>
                <a:gd name="connsiteY2" fmla="*/ 1125772 h 1162344"/>
                <a:gd name="connsiteX3" fmla="*/ 596046 w 725300"/>
                <a:gd name="connsiteY3" fmla="*/ 0 h 1162344"/>
                <a:gd name="connsiteX4" fmla="*/ 1 w 725300"/>
                <a:gd name="connsiteY4" fmla="*/ 828517 h 116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300" h="1162344">
                  <a:moveTo>
                    <a:pt x="1" y="828517"/>
                  </a:moveTo>
                  <a:cubicBezTo>
                    <a:pt x="-240" y="916325"/>
                    <a:pt x="34303" y="1000660"/>
                    <a:pt x="96082" y="1063101"/>
                  </a:cubicBezTo>
                  <a:cubicBezTo>
                    <a:pt x="215751" y="1182118"/>
                    <a:pt x="377419" y="1182118"/>
                    <a:pt x="480404" y="1125772"/>
                  </a:cubicBezTo>
                  <a:cubicBezTo>
                    <a:pt x="606977" y="1057352"/>
                    <a:pt x="890616" y="852091"/>
                    <a:pt x="596046" y="0"/>
                  </a:cubicBezTo>
                  <a:cubicBezTo>
                    <a:pt x="596046" y="402472"/>
                    <a:pt x="1" y="443294"/>
                    <a:pt x="1" y="828517"/>
                  </a:cubicBezTo>
                  <a:close/>
                </a:path>
              </a:pathLst>
            </a:custGeom>
            <a:solidFill>
              <a:srgbClr val="FF9C1A"/>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5" name="Forma libre 35">
              <a:extLst>
                <a:ext uri="{FF2B5EF4-FFF2-40B4-BE49-F238E27FC236}">
                  <a16:creationId xmlns:a16="http://schemas.microsoft.com/office/drawing/2014/main" id="{E001CC28-8A4D-3AE2-E2C5-7C126BB60651}"/>
                </a:ext>
              </a:extLst>
            </p:cNvPr>
            <p:cNvSpPr/>
            <p:nvPr userDrawn="1"/>
          </p:nvSpPr>
          <p:spPr>
            <a:xfrm>
              <a:off x="3268994" y="4550824"/>
              <a:ext cx="693851" cy="1162344"/>
            </a:xfrm>
            <a:custGeom>
              <a:avLst/>
              <a:gdLst>
                <a:gd name="connsiteX0" fmla="*/ 693852 w 693851"/>
                <a:gd name="connsiteY0" fmla="*/ 352451 h 1162344"/>
                <a:gd name="connsiteX1" fmla="*/ 595470 w 693851"/>
                <a:gd name="connsiteY1" fmla="*/ 0 h 1162344"/>
                <a:gd name="connsiteX2" fmla="*/ 1 w 693851"/>
                <a:gd name="connsiteY2" fmla="*/ 828517 h 1162344"/>
                <a:gd name="connsiteX3" fmla="*/ 96082 w 693851"/>
                <a:gd name="connsiteY3" fmla="*/ 1063101 h 1162344"/>
                <a:gd name="connsiteX4" fmla="*/ 480404 w 693851"/>
                <a:gd name="connsiteY4" fmla="*/ 1125772 h 1162344"/>
                <a:gd name="connsiteX5" fmla="*/ 693852 w 693851"/>
                <a:gd name="connsiteY5" fmla="*/ 352451 h 11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851" h="1162344">
                  <a:moveTo>
                    <a:pt x="693852" y="352451"/>
                  </a:moveTo>
                  <a:cubicBezTo>
                    <a:pt x="674291" y="246658"/>
                    <a:pt x="642647" y="139140"/>
                    <a:pt x="595470" y="0"/>
                  </a:cubicBezTo>
                  <a:cubicBezTo>
                    <a:pt x="595470" y="402472"/>
                    <a:pt x="1" y="443294"/>
                    <a:pt x="1" y="828517"/>
                  </a:cubicBezTo>
                  <a:cubicBezTo>
                    <a:pt x="-240" y="916325"/>
                    <a:pt x="34303" y="1000660"/>
                    <a:pt x="96082" y="1063101"/>
                  </a:cubicBezTo>
                  <a:cubicBezTo>
                    <a:pt x="215176" y="1182118"/>
                    <a:pt x="378570" y="1182118"/>
                    <a:pt x="480404" y="1125772"/>
                  </a:cubicBezTo>
                  <a:cubicBezTo>
                    <a:pt x="242791" y="873364"/>
                    <a:pt x="326790" y="581285"/>
                    <a:pt x="693852" y="352451"/>
                  </a:cubicBezTo>
                  <a:close/>
                </a:path>
              </a:pathLst>
            </a:custGeom>
            <a:solidFill>
              <a:srgbClr val="0DA9FF"/>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6" name="Forma libre 36">
              <a:extLst>
                <a:ext uri="{FF2B5EF4-FFF2-40B4-BE49-F238E27FC236}">
                  <a16:creationId xmlns:a16="http://schemas.microsoft.com/office/drawing/2014/main" id="{6144E58E-8A38-6169-51A3-7803CF2319FA}"/>
                </a:ext>
              </a:extLst>
            </p:cNvPr>
            <p:cNvSpPr/>
            <p:nvPr userDrawn="1"/>
          </p:nvSpPr>
          <p:spPr>
            <a:xfrm>
              <a:off x="2846126" y="4550824"/>
              <a:ext cx="693850" cy="1436250"/>
            </a:xfrm>
            <a:custGeom>
              <a:avLst/>
              <a:gdLst>
                <a:gd name="connsiteX0" fmla="*/ 693851 w 693850"/>
                <a:gd name="connsiteY0" fmla="*/ 352451 h 1436250"/>
                <a:gd name="connsiteX1" fmla="*/ 596044 w 693850"/>
                <a:gd name="connsiteY1" fmla="*/ 0 h 1436250"/>
                <a:gd name="connsiteX2" fmla="*/ 0 w 693850"/>
                <a:gd name="connsiteY2" fmla="*/ 828517 h 1436250"/>
                <a:gd name="connsiteX3" fmla="*/ 160518 w 693850"/>
                <a:gd name="connsiteY3" fmla="*/ 1113698 h 1436250"/>
                <a:gd name="connsiteX4" fmla="*/ 145559 w 693850"/>
                <a:gd name="connsiteY4" fmla="*/ 1436250 h 1436250"/>
                <a:gd name="connsiteX5" fmla="*/ 221503 w 693850"/>
                <a:gd name="connsiteY5" fmla="*/ 1423601 h 1436250"/>
                <a:gd name="connsiteX6" fmla="*/ 209996 w 693850"/>
                <a:gd name="connsiteY6" fmla="*/ 1137846 h 1436250"/>
                <a:gd name="connsiteX7" fmla="*/ 480978 w 693850"/>
                <a:gd name="connsiteY7" fmla="*/ 1125772 h 1436250"/>
                <a:gd name="connsiteX8" fmla="*/ 693851 w 693850"/>
                <a:gd name="connsiteY8" fmla="*/ 352451 h 14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850" h="1436250">
                  <a:moveTo>
                    <a:pt x="693851" y="352451"/>
                  </a:moveTo>
                  <a:cubicBezTo>
                    <a:pt x="674290" y="246658"/>
                    <a:pt x="643222" y="139140"/>
                    <a:pt x="596044" y="0"/>
                  </a:cubicBezTo>
                  <a:cubicBezTo>
                    <a:pt x="596044" y="402472"/>
                    <a:pt x="0" y="443294"/>
                    <a:pt x="0" y="828517"/>
                  </a:cubicBezTo>
                  <a:cubicBezTo>
                    <a:pt x="0" y="1026304"/>
                    <a:pt x="160518" y="1113698"/>
                    <a:pt x="160518" y="1113698"/>
                  </a:cubicBezTo>
                  <a:cubicBezTo>
                    <a:pt x="135871" y="1219398"/>
                    <a:pt x="130796" y="1328721"/>
                    <a:pt x="145559" y="1436250"/>
                  </a:cubicBezTo>
                  <a:lnTo>
                    <a:pt x="221503" y="1423601"/>
                  </a:lnTo>
                  <a:cubicBezTo>
                    <a:pt x="184682" y="1293660"/>
                    <a:pt x="207120" y="1152220"/>
                    <a:pt x="209996" y="1137846"/>
                  </a:cubicBezTo>
                  <a:cubicBezTo>
                    <a:pt x="307228" y="1177518"/>
                    <a:pt x="408486" y="1165444"/>
                    <a:pt x="480978" y="1125772"/>
                  </a:cubicBezTo>
                  <a:cubicBezTo>
                    <a:pt x="243366" y="873364"/>
                    <a:pt x="327364" y="581285"/>
                    <a:pt x="693851" y="352451"/>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7" name="Forma libre 37">
              <a:extLst>
                <a:ext uri="{FF2B5EF4-FFF2-40B4-BE49-F238E27FC236}">
                  <a16:creationId xmlns:a16="http://schemas.microsoft.com/office/drawing/2014/main" id="{C882E917-7E23-984B-4C1B-2E692ED9914B}"/>
                </a:ext>
              </a:extLst>
            </p:cNvPr>
            <p:cNvSpPr/>
            <p:nvPr userDrawn="1"/>
          </p:nvSpPr>
          <p:spPr>
            <a:xfrm>
              <a:off x="4670505" y="4876226"/>
              <a:ext cx="601261" cy="786599"/>
            </a:xfrm>
            <a:custGeom>
              <a:avLst/>
              <a:gdLst>
                <a:gd name="connsiteX0" fmla="*/ 438403 w 601261"/>
                <a:gd name="connsiteY0" fmla="*/ 654330 h 786599"/>
                <a:gd name="connsiteX1" fmla="*/ 310104 w 601261"/>
                <a:gd name="connsiteY1" fmla="*/ 684228 h 786599"/>
                <a:gd name="connsiteX2" fmla="*/ 174326 w 601261"/>
                <a:gd name="connsiteY2" fmla="*/ 642831 h 786599"/>
                <a:gd name="connsiteX3" fmla="*/ 98382 w 601261"/>
                <a:gd name="connsiteY3" fmla="*/ 538188 h 786599"/>
                <a:gd name="connsiteX4" fmla="*/ 0 w 601261"/>
                <a:gd name="connsiteY4" fmla="*/ 579586 h 786599"/>
                <a:gd name="connsiteX5" fmla="*/ 63862 w 601261"/>
                <a:gd name="connsiteY5" fmla="*/ 689403 h 786599"/>
                <a:gd name="connsiteX6" fmla="*/ 169723 w 601261"/>
                <a:gd name="connsiteY6" fmla="*/ 761273 h 786599"/>
                <a:gd name="connsiteX7" fmla="*/ 310104 w 601261"/>
                <a:gd name="connsiteY7" fmla="*/ 786571 h 786599"/>
                <a:gd name="connsiteX8" fmla="*/ 464869 w 601261"/>
                <a:gd name="connsiteY8" fmla="*/ 758398 h 786599"/>
                <a:gd name="connsiteX9" fmla="*/ 565552 w 601261"/>
                <a:gd name="connsiteY9" fmla="*/ 681928 h 786599"/>
                <a:gd name="connsiteX10" fmla="*/ 601222 w 601261"/>
                <a:gd name="connsiteY10" fmla="*/ 566362 h 786599"/>
                <a:gd name="connsiteX11" fmla="*/ 575908 w 601261"/>
                <a:gd name="connsiteY11" fmla="*/ 471493 h 786599"/>
                <a:gd name="connsiteX12" fmla="*/ 499964 w 601261"/>
                <a:gd name="connsiteY12" fmla="*/ 399048 h 786599"/>
                <a:gd name="connsiteX13" fmla="*/ 372240 w 601261"/>
                <a:gd name="connsiteY13" fmla="*/ 347302 h 786599"/>
                <a:gd name="connsiteX14" fmla="*/ 278461 w 601261"/>
                <a:gd name="connsiteY14" fmla="*/ 322004 h 786599"/>
                <a:gd name="connsiteX15" fmla="*/ 177778 w 601261"/>
                <a:gd name="connsiteY15" fmla="*/ 279456 h 786599"/>
                <a:gd name="connsiteX16" fmla="*/ 143258 w 601261"/>
                <a:gd name="connsiteY16" fmla="*/ 205862 h 786599"/>
                <a:gd name="connsiteX17" fmla="*/ 186408 w 601261"/>
                <a:gd name="connsiteY17" fmla="*/ 130542 h 786599"/>
                <a:gd name="connsiteX18" fmla="*/ 300899 w 601261"/>
                <a:gd name="connsiteY18" fmla="*/ 102369 h 786599"/>
                <a:gd name="connsiteX19" fmla="*/ 419417 w 601261"/>
                <a:gd name="connsiteY19" fmla="*/ 133417 h 786599"/>
                <a:gd name="connsiteX20" fmla="*/ 488457 w 601261"/>
                <a:gd name="connsiteY20" fmla="*/ 229435 h 786599"/>
                <a:gd name="connsiteX21" fmla="*/ 587990 w 601261"/>
                <a:gd name="connsiteY21" fmla="*/ 192638 h 786599"/>
                <a:gd name="connsiteX22" fmla="*/ 528731 w 601261"/>
                <a:gd name="connsiteY22" fmla="*/ 86270 h 786599"/>
                <a:gd name="connsiteX23" fmla="*/ 431499 w 601261"/>
                <a:gd name="connsiteY23" fmla="*/ 21874 h 786599"/>
                <a:gd name="connsiteX24" fmla="*/ 300324 w 601261"/>
                <a:gd name="connsiteY24" fmla="*/ 26 h 786599"/>
                <a:gd name="connsiteX25" fmla="*/ 156490 w 601261"/>
                <a:gd name="connsiteY25" fmla="*/ 27049 h 786599"/>
                <a:gd name="connsiteX26" fmla="*/ 60985 w 601261"/>
                <a:gd name="connsiteY26" fmla="*/ 102944 h 786599"/>
                <a:gd name="connsiteX27" fmla="*/ 26465 w 601261"/>
                <a:gd name="connsiteY27" fmla="*/ 214486 h 786599"/>
                <a:gd name="connsiteX28" fmla="*/ 116793 w 601261"/>
                <a:gd name="connsiteY28" fmla="*/ 378925 h 786599"/>
                <a:gd name="connsiteX29" fmla="*/ 228407 w 601261"/>
                <a:gd name="connsiteY29" fmla="*/ 426646 h 786599"/>
                <a:gd name="connsiteX30" fmla="*/ 321611 w 601261"/>
                <a:gd name="connsiteY30" fmla="*/ 451944 h 786599"/>
                <a:gd name="connsiteX31" fmla="*/ 416541 w 601261"/>
                <a:gd name="connsiteY31" fmla="*/ 484717 h 786599"/>
                <a:gd name="connsiteX32" fmla="*/ 469471 w 601261"/>
                <a:gd name="connsiteY32" fmla="*/ 524389 h 786599"/>
                <a:gd name="connsiteX33" fmla="*/ 486731 w 601261"/>
                <a:gd name="connsiteY33" fmla="*/ 576136 h 786599"/>
                <a:gd name="connsiteX34" fmla="*/ 438403 w 601261"/>
                <a:gd name="connsiteY34" fmla="*/ 654330 h 78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1261" h="786599">
                  <a:moveTo>
                    <a:pt x="438403" y="654330"/>
                  </a:moveTo>
                  <a:cubicBezTo>
                    <a:pt x="406760" y="673879"/>
                    <a:pt x="363610" y="684228"/>
                    <a:pt x="310104" y="684228"/>
                  </a:cubicBezTo>
                  <a:cubicBezTo>
                    <a:pt x="256598" y="684228"/>
                    <a:pt x="209996" y="670429"/>
                    <a:pt x="174326" y="642831"/>
                  </a:cubicBezTo>
                  <a:cubicBezTo>
                    <a:pt x="138765" y="616665"/>
                    <a:pt x="112224" y="580097"/>
                    <a:pt x="98382" y="538188"/>
                  </a:cubicBezTo>
                  <a:lnTo>
                    <a:pt x="0" y="579586"/>
                  </a:lnTo>
                  <a:cubicBezTo>
                    <a:pt x="13072" y="620385"/>
                    <a:pt x="34860" y="657855"/>
                    <a:pt x="63862" y="689403"/>
                  </a:cubicBezTo>
                  <a:cubicBezTo>
                    <a:pt x="93262" y="721043"/>
                    <a:pt x="129456" y="745617"/>
                    <a:pt x="169723" y="761273"/>
                  </a:cubicBezTo>
                  <a:cubicBezTo>
                    <a:pt x="214472" y="778574"/>
                    <a:pt x="262127" y="787163"/>
                    <a:pt x="310104" y="786571"/>
                  </a:cubicBezTo>
                  <a:cubicBezTo>
                    <a:pt x="369363" y="786571"/>
                    <a:pt x="421143" y="777372"/>
                    <a:pt x="464869" y="758398"/>
                  </a:cubicBezTo>
                  <a:cubicBezTo>
                    <a:pt x="508594" y="739424"/>
                    <a:pt x="541963" y="714701"/>
                    <a:pt x="565552" y="681928"/>
                  </a:cubicBezTo>
                  <a:cubicBezTo>
                    <a:pt x="589549" y="648230"/>
                    <a:pt x="602057" y="607713"/>
                    <a:pt x="601222" y="566362"/>
                  </a:cubicBezTo>
                  <a:cubicBezTo>
                    <a:pt x="601746" y="533002"/>
                    <a:pt x="592984" y="500161"/>
                    <a:pt x="575908" y="471493"/>
                  </a:cubicBezTo>
                  <a:cubicBezTo>
                    <a:pt x="559413" y="443895"/>
                    <a:pt x="534098" y="419747"/>
                    <a:pt x="499964" y="399048"/>
                  </a:cubicBezTo>
                  <a:cubicBezTo>
                    <a:pt x="466595" y="378350"/>
                    <a:pt x="423445" y="361101"/>
                    <a:pt x="372240" y="347302"/>
                  </a:cubicBezTo>
                  <a:lnTo>
                    <a:pt x="278461" y="322004"/>
                  </a:lnTo>
                  <a:cubicBezTo>
                    <a:pt x="234736" y="309929"/>
                    <a:pt x="201366" y="295555"/>
                    <a:pt x="177778" y="279456"/>
                  </a:cubicBezTo>
                  <a:cubicBezTo>
                    <a:pt x="154189" y="263358"/>
                    <a:pt x="143258" y="238634"/>
                    <a:pt x="143258" y="205862"/>
                  </a:cubicBezTo>
                  <a:cubicBezTo>
                    <a:pt x="143258" y="173089"/>
                    <a:pt x="157641" y="149516"/>
                    <a:pt x="186408" y="130542"/>
                  </a:cubicBezTo>
                  <a:cubicBezTo>
                    <a:pt x="215174" y="111568"/>
                    <a:pt x="253146" y="102369"/>
                    <a:pt x="300899" y="102369"/>
                  </a:cubicBezTo>
                  <a:cubicBezTo>
                    <a:pt x="348651" y="102369"/>
                    <a:pt x="386623" y="112718"/>
                    <a:pt x="419417" y="133417"/>
                  </a:cubicBezTo>
                  <a:cubicBezTo>
                    <a:pt x="452211" y="154115"/>
                    <a:pt x="475800" y="186313"/>
                    <a:pt x="488457" y="229435"/>
                  </a:cubicBezTo>
                  <a:lnTo>
                    <a:pt x="587990" y="192638"/>
                  </a:lnTo>
                  <a:cubicBezTo>
                    <a:pt x="576742" y="153075"/>
                    <a:pt x="556456" y="116662"/>
                    <a:pt x="528731" y="86270"/>
                  </a:cubicBezTo>
                  <a:cubicBezTo>
                    <a:pt x="501580" y="57769"/>
                    <a:pt x="468344" y="35760"/>
                    <a:pt x="431499" y="21874"/>
                  </a:cubicBezTo>
                  <a:cubicBezTo>
                    <a:pt x="389408" y="6902"/>
                    <a:pt x="344998" y="-497"/>
                    <a:pt x="300324" y="26"/>
                  </a:cubicBezTo>
                  <a:cubicBezTo>
                    <a:pt x="245667" y="26"/>
                    <a:pt x="197914" y="8650"/>
                    <a:pt x="156490" y="27049"/>
                  </a:cubicBezTo>
                  <a:cubicBezTo>
                    <a:pt x="115066" y="45448"/>
                    <a:pt x="83423" y="70171"/>
                    <a:pt x="60985" y="102944"/>
                  </a:cubicBezTo>
                  <a:cubicBezTo>
                    <a:pt x="37891" y="135504"/>
                    <a:pt x="25798" y="174578"/>
                    <a:pt x="26465" y="214486"/>
                  </a:cubicBezTo>
                  <a:cubicBezTo>
                    <a:pt x="24624" y="281584"/>
                    <a:pt x="59162" y="344450"/>
                    <a:pt x="116793" y="378925"/>
                  </a:cubicBezTo>
                  <a:cubicBezTo>
                    <a:pt x="151405" y="400313"/>
                    <a:pt x="189026" y="416400"/>
                    <a:pt x="228407" y="426646"/>
                  </a:cubicBezTo>
                  <a:lnTo>
                    <a:pt x="321611" y="451944"/>
                  </a:lnTo>
                  <a:cubicBezTo>
                    <a:pt x="354232" y="459804"/>
                    <a:pt x="386019" y="470780"/>
                    <a:pt x="416541" y="484717"/>
                  </a:cubicBezTo>
                  <a:cubicBezTo>
                    <a:pt x="440705" y="496216"/>
                    <a:pt x="458540" y="509440"/>
                    <a:pt x="469471" y="524389"/>
                  </a:cubicBezTo>
                  <a:cubicBezTo>
                    <a:pt x="480909" y="539195"/>
                    <a:pt x="486990" y="557432"/>
                    <a:pt x="486731" y="576136"/>
                  </a:cubicBezTo>
                  <a:cubicBezTo>
                    <a:pt x="486731" y="608909"/>
                    <a:pt x="470622" y="634782"/>
                    <a:pt x="438403" y="654330"/>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8" name="Forma libre 38">
              <a:extLst>
                <a:ext uri="{FF2B5EF4-FFF2-40B4-BE49-F238E27FC236}">
                  <a16:creationId xmlns:a16="http://schemas.microsoft.com/office/drawing/2014/main" id="{841D36F2-9D16-0F4C-063B-B3942933F643}"/>
                </a:ext>
              </a:extLst>
            </p:cNvPr>
            <p:cNvSpPr/>
            <p:nvPr userDrawn="1"/>
          </p:nvSpPr>
          <p:spPr>
            <a:xfrm>
              <a:off x="5357452" y="4887751"/>
              <a:ext cx="563825" cy="762971"/>
            </a:xfrm>
            <a:custGeom>
              <a:avLst/>
              <a:gdLst>
                <a:gd name="connsiteX0" fmla="*/ 112190 w 563825"/>
                <a:gd name="connsiteY0" fmla="*/ 492741 h 762971"/>
                <a:gd name="connsiteX1" fmla="*/ 282488 w 563825"/>
                <a:gd name="connsiteY1" fmla="*/ 492741 h 762971"/>
                <a:gd name="connsiteX2" fmla="*/ 432074 w 563825"/>
                <a:gd name="connsiteY2" fmla="*/ 463418 h 762971"/>
                <a:gd name="connsiteX3" fmla="*/ 529306 w 563825"/>
                <a:gd name="connsiteY3" fmla="*/ 378324 h 762971"/>
                <a:gd name="connsiteX4" fmla="*/ 563826 w 563825"/>
                <a:gd name="connsiteY4" fmla="*/ 247808 h 762971"/>
                <a:gd name="connsiteX5" fmla="*/ 488457 w 563825"/>
                <a:gd name="connsiteY5" fmla="*/ 66120 h 762971"/>
                <a:gd name="connsiteX6" fmla="*/ 281337 w 563825"/>
                <a:gd name="connsiteY6" fmla="*/ 0 h 762971"/>
                <a:gd name="connsiteX7" fmla="*/ 0 w 563825"/>
                <a:gd name="connsiteY7" fmla="*/ 0 h 762971"/>
                <a:gd name="connsiteX8" fmla="*/ 0 w 563825"/>
                <a:gd name="connsiteY8" fmla="*/ 762972 h 762971"/>
                <a:gd name="connsiteX9" fmla="*/ 112190 w 563825"/>
                <a:gd name="connsiteY9" fmla="*/ 762972 h 762971"/>
                <a:gd name="connsiteX10" fmla="*/ 272707 w 563825"/>
                <a:gd name="connsiteY10" fmla="*/ 101768 h 762971"/>
                <a:gd name="connsiteX11" fmla="*/ 399856 w 563825"/>
                <a:gd name="connsiteY11" fmla="*/ 137990 h 762971"/>
                <a:gd name="connsiteX12" fmla="*/ 445883 w 563825"/>
                <a:gd name="connsiteY12" fmla="*/ 247808 h 762971"/>
                <a:gd name="connsiteX13" fmla="*/ 399856 w 563825"/>
                <a:gd name="connsiteY13" fmla="*/ 356475 h 762971"/>
                <a:gd name="connsiteX14" fmla="*/ 272707 w 563825"/>
                <a:gd name="connsiteY14" fmla="*/ 393273 h 762971"/>
                <a:gd name="connsiteX15" fmla="*/ 112190 w 563825"/>
                <a:gd name="connsiteY15" fmla="*/ 393273 h 762971"/>
                <a:gd name="connsiteX16" fmla="*/ 112190 w 563825"/>
                <a:gd name="connsiteY16" fmla="*/ 101768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825" h="762971">
                  <a:moveTo>
                    <a:pt x="112190" y="492741"/>
                  </a:moveTo>
                  <a:lnTo>
                    <a:pt x="282488" y="492741"/>
                  </a:lnTo>
                  <a:cubicBezTo>
                    <a:pt x="340597" y="492741"/>
                    <a:pt x="390650" y="482966"/>
                    <a:pt x="432074" y="463418"/>
                  </a:cubicBezTo>
                  <a:cubicBezTo>
                    <a:pt x="472169" y="445255"/>
                    <a:pt x="505999" y="415650"/>
                    <a:pt x="529306" y="378324"/>
                  </a:cubicBezTo>
                  <a:cubicBezTo>
                    <a:pt x="552319" y="341526"/>
                    <a:pt x="563826" y="297829"/>
                    <a:pt x="563826" y="247808"/>
                  </a:cubicBezTo>
                  <a:cubicBezTo>
                    <a:pt x="563826" y="170763"/>
                    <a:pt x="538511" y="110392"/>
                    <a:pt x="488457" y="66120"/>
                  </a:cubicBezTo>
                  <a:cubicBezTo>
                    <a:pt x="438403" y="21848"/>
                    <a:pt x="369363" y="0"/>
                    <a:pt x="281337" y="0"/>
                  </a:cubicBezTo>
                  <a:lnTo>
                    <a:pt x="0" y="0"/>
                  </a:lnTo>
                  <a:lnTo>
                    <a:pt x="0" y="762972"/>
                  </a:lnTo>
                  <a:lnTo>
                    <a:pt x="112190" y="762972"/>
                  </a:lnTo>
                  <a:close/>
                  <a:moveTo>
                    <a:pt x="272707" y="101768"/>
                  </a:moveTo>
                  <a:cubicBezTo>
                    <a:pt x="326789" y="101768"/>
                    <a:pt x="369363" y="113842"/>
                    <a:pt x="399856" y="137990"/>
                  </a:cubicBezTo>
                  <a:cubicBezTo>
                    <a:pt x="430349" y="162139"/>
                    <a:pt x="445883" y="198936"/>
                    <a:pt x="445883" y="247808"/>
                  </a:cubicBezTo>
                  <a:cubicBezTo>
                    <a:pt x="445883" y="296679"/>
                    <a:pt x="430349" y="331752"/>
                    <a:pt x="399856" y="356475"/>
                  </a:cubicBezTo>
                  <a:cubicBezTo>
                    <a:pt x="369363" y="381199"/>
                    <a:pt x="326789" y="393273"/>
                    <a:pt x="272707" y="393273"/>
                  </a:cubicBezTo>
                  <a:lnTo>
                    <a:pt x="112190" y="393273"/>
                  </a:lnTo>
                  <a:lnTo>
                    <a:pt x="112190" y="101768"/>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9" name="Forma libre 39">
              <a:extLst>
                <a:ext uri="{FF2B5EF4-FFF2-40B4-BE49-F238E27FC236}">
                  <a16:creationId xmlns:a16="http://schemas.microsoft.com/office/drawing/2014/main" id="{8F99AC02-4BD4-5233-38B1-F14FFCC7802B}"/>
                </a:ext>
              </a:extLst>
            </p:cNvPr>
            <p:cNvSpPr/>
            <p:nvPr userDrawn="1"/>
          </p:nvSpPr>
          <p:spPr>
            <a:xfrm>
              <a:off x="6193409" y="4887751"/>
              <a:ext cx="521250" cy="762971"/>
            </a:xfrm>
            <a:custGeom>
              <a:avLst/>
              <a:gdLst>
                <a:gd name="connsiteX0" fmla="*/ 521251 w 521250"/>
                <a:gd name="connsiteY0" fmla="*/ 661779 h 762971"/>
                <a:gd name="connsiteX1" fmla="*/ 112190 w 521250"/>
                <a:gd name="connsiteY1" fmla="*/ 661779 h 762971"/>
                <a:gd name="connsiteX2" fmla="*/ 112190 w 521250"/>
                <a:gd name="connsiteY2" fmla="*/ 426045 h 762971"/>
                <a:gd name="connsiteX3" fmla="*/ 476375 w 521250"/>
                <a:gd name="connsiteY3" fmla="*/ 426045 h 762971"/>
                <a:gd name="connsiteX4" fmla="*/ 476375 w 521250"/>
                <a:gd name="connsiteY4" fmla="*/ 326002 h 762971"/>
                <a:gd name="connsiteX5" fmla="*/ 112190 w 521250"/>
                <a:gd name="connsiteY5" fmla="*/ 326002 h 762971"/>
                <a:gd name="connsiteX6" fmla="*/ 112190 w 521250"/>
                <a:gd name="connsiteY6" fmla="*/ 101768 h 762971"/>
                <a:gd name="connsiteX7" fmla="*/ 521251 w 521250"/>
                <a:gd name="connsiteY7" fmla="*/ 101768 h 762971"/>
                <a:gd name="connsiteX8" fmla="*/ 521251 w 521250"/>
                <a:gd name="connsiteY8" fmla="*/ 0 h 762971"/>
                <a:gd name="connsiteX9" fmla="*/ 112190 w 521250"/>
                <a:gd name="connsiteY9" fmla="*/ 0 h 762971"/>
                <a:gd name="connsiteX10" fmla="*/ 47177 w 521250"/>
                <a:gd name="connsiteY10" fmla="*/ 0 h 762971"/>
                <a:gd name="connsiteX11" fmla="*/ 0 w 521250"/>
                <a:gd name="connsiteY11" fmla="*/ 0 h 762971"/>
                <a:gd name="connsiteX12" fmla="*/ 0 w 521250"/>
                <a:gd name="connsiteY12" fmla="*/ 762972 h 762971"/>
                <a:gd name="connsiteX13" fmla="*/ 47177 w 521250"/>
                <a:gd name="connsiteY13" fmla="*/ 762972 h 762971"/>
                <a:gd name="connsiteX14" fmla="*/ 112190 w 521250"/>
                <a:gd name="connsiteY14" fmla="*/ 762972 h 762971"/>
                <a:gd name="connsiteX15" fmla="*/ 521251 w 521250"/>
                <a:gd name="connsiteY15" fmla="*/ 762972 h 762971"/>
                <a:gd name="connsiteX16" fmla="*/ 521251 w 521250"/>
                <a:gd name="connsiteY16" fmla="*/ 661779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250" h="762971">
                  <a:moveTo>
                    <a:pt x="521251" y="661779"/>
                  </a:moveTo>
                  <a:lnTo>
                    <a:pt x="112190" y="661779"/>
                  </a:lnTo>
                  <a:lnTo>
                    <a:pt x="112190" y="426045"/>
                  </a:lnTo>
                  <a:lnTo>
                    <a:pt x="476375" y="426045"/>
                  </a:lnTo>
                  <a:lnTo>
                    <a:pt x="476375" y="326002"/>
                  </a:lnTo>
                  <a:lnTo>
                    <a:pt x="112190" y="326002"/>
                  </a:lnTo>
                  <a:lnTo>
                    <a:pt x="112190" y="101768"/>
                  </a:lnTo>
                  <a:lnTo>
                    <a:pt x="521251" y="101768"/>
                  </a:lnTo>
                  <a:lnTo>
                    <a:pt x="521251" y="0"/>
                  </a:lnTo>
                  <a:lnTo>
                    <a:pt x="112190" y="0"/>
                  </a:lnTo>
                  <a:lnTo>
                    <a:pt x="47177" y="0"/>
                  </a:lnTo>
                  <a:lnTo>
                    <a:pt x="0" y="0"/>
                  </a:lnTo>
                  <a:lnTo>
                    <a:pt x="0" y="762972"/>
                  </a:lnTo>
                  <a:lnTo>
                    <a:pt x="47177" y="762972"/>
                  </a:lnTo>
                  <a:lnTo>
                    <a:pt x="112190" y="762972"/>
                  </a:lnTo>
                  <a:lnTo>
                    <a:pt x="521251" y="762972"/>
                  </a:lnTo>
                  <a:lnTo>
                    <a:pt x="521251" y="661779"/>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0" name="Forma libre 40">
              <a:extLst>
                <a:ext uri="{FF2B5EF4-FFF2-40B4-BE49-F238E27FC236}">
                  <a16:creationId xmlns:a16="http://schemas.microsoft.com/office/drawing/2014/main" id="{6B88381E-C285-29C9-B055-B1FE4D07AA91}"/>
                </a:ext>
              </a:extLst>
            </p:cNvPr>
            <p:cNvSpPr/>
            <p:nvPr userDrawn="1"/>
          </p:nvSpPr>
          <p:spPr>
            <a:xfrm>
              <a:off x="6776221" y="5086094"/>
              <a:ext cx="475224" cy="564628"/>
            </a:xfrm>
            <a:custGeom>
              <a:avLst/>
              <a:gdLst>
                <a:gd name="connsiteX0" fmla="*/ 107012 w 475224"/>
                <a:gd name="connsiteY0" fmla="*/ 236327 h 564628"/>
                <a:gd name="connsiteX1" fmla="*/ 145559 w 475224"/>
                <a:gd name="connsiteY1" fmla="*/ 132834 h 564628"/>
                <a:gd name="connsiteX2" fmla="*/ 245092 w 475224"/>
                <a:gd name="connsiteY2" fmla="*/ 94887 h 564628"/>
                <a:gd name="connsiteX3" fmla="*/ 333693 w 475224"/>
                <a:gd name="connsiteY3" fmla="*/ 132259 h 564628"/>
                <a:gd name="connsiteX4" fmla="*/ 367638 w 475224"/>
                <a:gd name="connsiteY4" fmla="*/ 232302 h 564628"/>
                <a:gd name="connsiteX5" fmla="*/ 367638 w 475224"/>
                <a:gd name="connsiteY5" fmla="*/ 564629 h 564628"/>
                <a:gd name="connsiteX6" fmla="*/ 475225 w 475224"/>
                <a:gd name="connsiteY6" fmla="*/ 564629 h 564628"/>
                <a:gd name="connsiteX7" fmla="*/ 475225 w 475224"/>
                <a:gd name="connsiteY7" fmla="*/ 215053 h 564628"/>
                <a:gd name="connsiteX8" fmla="*/ 448759 w 475224"/>
                <a:gd name="connsiteY8" fmla="*/ 101211 h 564628"/>
                <a:gd name="connsiteX9" fmla="*/ 376268 w 475224"/>
                <a:gd name="connsiteY9" fmla="*/ 26466 h 564628"/>
                <a:gd name="connsiteX10" fmla="*/ 163970 w 475224"/>
                <a:gd name="connsiteY10" fmla="*/ 29916 h 564628"/>
                <a:gd name="connsiteX11" fmla="*/ 107012 w 475224"/>
                <a:gd name="connsiteY11" fmla="*/ 93162 h 564628"/>
                <a:gd name="connsiteX12" fmla="*/ 107012 w 475224"/>
                <a:gd name="connsiteY12" fmla="*/ 10942 h 564628"/>
                <a:gd name="connsiteX13" fmla="*/ 0 w 475224"/>
                <a:gd name="connsiteY13" fmla="*/ 10942 h 564628"/>
                <a:gd name="connsiteX14" fmla="*/ 0 w 475224"/>
                <a:gd name="connsiteY14" fmla="*/ 564629 h 564628"/>
                <a:gd name="connsiteX15" fmla="*/ 107012 w 475224"/>
                <a:gd name="connsiteY15" fmla="*/ 564629 h 56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224" h="564628">
                  <a:moveTo>
                    <a:pt x="107012" y="236327"/>
                  </a:moveTo>
                  <a:cubicBezTo>
                    <a:pt x="107012" y="192055"/>
                    <a:pt x="119669" y="157557"/>
                    <a:pt x="145559" y="132834"/>
                  </a:cubicBezTo>
                  <a:cubicBezTo>
                    <a:pt x="171449" y="108111"/>
                    <a:pt x="204819" y="94887"/>
                    <a:pt x="245092" y="94887"/>
                  </a:cubicBezTo>
                  <a:cubicBezTo>
                    <a:pt x="278685" y="93742"/>
                    <a:pt x="311082" y="107409"/>
                    <a:pt x="333693" y="132259"/>
                  </a:cubicBezTo>
                  <a:cubicBezTo>
                    <a:pt x="356131" y="156982"/>
                    <a:pt x="367638" y="190330"/>
                    <a:pt x="367638" y="232302"/>
                  </a:cubicBezTo>
                  <a:lnTo>
                    <a:pt x="367638" y="564629"/>
                  </a:lnTo>
                  <a:lnTo>
                    <a:pt x="475225" y="564629"/>
                  </a:lnTo>
                  <a:lnTo>
                    <a:pt x="475225" y="215053"/>
                  </a:lnTo>
                  <a:cubicBezTo>
                    <a:pt x="475225" y="171356"/>
                    <a:pt x="466595" y="133409"/>
                    <a:pt x="448759" y="101211"/>
                  </a:cubicBezTo>
                  <a:cubicBezTo>
                    <a:pt x="432247" y="69882"/>
                    <a:pt x="407088" y="43939"/>
                    <a:pt x="376268" y="26466"/>
                  </a:cubicBezTo>
                  <a:cubicBezTo>
                    <a:pt x="309880" y="-10015"/>
                    <a:pt x="229138" y="-8704"/>
                    <a:pt x="163970" y="29916"/>
                  </a:cubicBezTo>
                  <a:cubicBezTo>
                    <a:pt x="139501" y="45331"/>
                    <a:pt x="119784" y="67225"/>
                    <a:pt x="107012" y="93162"/>
                  </a:cubicBezTo>
                  <a:lnTo>
                    <a:pt x="107012" y="10942"/>
                  </a:lnTo>
                  <a:lnTo>
                    <a:pt x="0" y="10942"/>
                  </a:lnTo>
                  <a:lnTo>
                    <a:pt x="0" y="564629"/>
                  </a:lnTo>
                  <a:lnTo>
                    <a:pt x="107012" y="564629"/>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1" name="Forma libre 41">
              <a:extLst>
                <a:ext uri="{FF2B5EF4-FFF2-40B4-BE49-F238E27FC236}">
                  <a16:creationId xmlns:a16="http://schemas.microsoft.com/office/drawing/2014/main" id="{9503AA68-75F9-8DC7-93AD-9DC2D5E5B712}"/>
                </a:ext>
              </a:extLst>
            </p:cNvPr>
            <p:cNvSpPr/>
            <p:nvPr userDrawn="1"/>
          </p:nvSpPr>
          <p:spPr>
            <a:xfrm>
              <a:off x="7321026" y="5086072"/>
              <a:ext cx="521901" cy="576762"/>
            </a:xfrm>
            <a:custGeom>
              <a:avLst/>
              <a:gdLst>
                <a:gd name="connsiteX0" fmla="*/ 512081 w 521901"/>
                <a:gd name="connsiteY0" fmla="*/ 438160 h 576762"/>
                <a:gd name="connsiteX1" fmla="*/ 429233 w 521901"/>
                <a:gd name="connsiteY1" fmla="*/ 386988 h 576762"/>
                <a:gd name="connsiteX2" fmla="*/ 387809 w 521901"/>
                <a:gd name="connsiteY2" fmla="*/ 442184 h 576762"/>
                <a:gd name="connsiteX3" fmla="*/ 334303 w 521901"/>
                <a:gd name="connsiteY3" fmla="*/ 472657 h 576762"/>
                <a:gd name="connsiteX4" fmla="*/ 271592 w 521901"/>
                <a:gd name="connsiteY4" fmla="*/ 481857 h 576762"/>
                <a:gd name="connsiteX5" fmla="*/ 187593 w 521901"/>
                <a:gd name="connsiteY5" fmla="*/ 460008 h 576762"/>
                <a:gd name="connsiteX6" fmla="*/ 128909 w 521901"/>
                <a:gd name="connsiteY6" fmla="*/ 395038 h 576762"/>
                <a:gd name="connsiteX7" fmla="*/ 108773 w 521901"/>
                <a:gd name="connsiteY7" fmla="*/ 312818 h 576762"/>
                <a:gd name="connsiteX8" fmla="*/ 520711 w 521901"/>
                <a:gd name="connsiteY8" fmla="*/ 312818 h 576762"/>
                <a:gd name="connsiteX9" fmla="*/ 521861 w 521901"/>
                <a:gd name="connsiteY9" fmla="*/ 297869 h 576762"/>
                <a:gd name="connsiteX10" fmla="*/ 521861 w 521901"/>
                <a:gd name="connsiteY10" fmla="*/ 283495 h 576762"/>
                <a:gd name="connsiteX11" fmla="*/ 489067 w 521901"/>
                <a:gd name="connsiteY11" fmla="*/ 134581 h 576762"/>
                <a:gd name="connsiteX12" fmla="*/ 265838 w 521901"/>
                <a:gd name="connsiteY12" fmla="*/ 40 h 576762"/>
                <a:gd name="connsiteX13" fmla="*/ 158251 w 521901"/>
                <a:gd name="connsiteY13" fmla="*/ 20164 h 576762"/>
                <a:gd name="connsiteX14" fmla="*/ 74253 w 521901"/>
                <a:gd name="connsiteY14" fmla="*/ 78810 h 576762"/>
                <a:gd name="connsiteX15" fmla="*/ 19021 w 521901"/>
                <a:gd name="connsiteY15" fmla="*/ 169653 h 576762"/>
                <a:gd name="connsiteX16" fmla="*/ 35 w 521901"/>
                <a:gd name="connsiteY16" fmla="*/ 288095 h 576762"/>
                <a:gd name="connsiteX17" fmla="*/ 34555 w 521901"/>
                <a:gd name="connsiteY17" fmla="*/ 438735 h 576762"/>
                <a:gd name="connsiteX18" fmla="*/ 130635 w 521901"/>
                <a:gd name="connsiteY18" fmla="*/ 539928 h 576762"/>
                <a:gd name="connsiteX19" fmla="*/ 271592 w 521901"/>
                <a:gd name="connsiteY19" fmla="*/ 576725 h 576762"/>
                <a:gd name="connsiteX20" fmla="*/ 364796 w 521901"/>
                <a:gd name="connsiteY20" fmla="*/ 562926 h 576762"/>
                <a:gd name="connsiteX21" fmla="*/ 447643 w 521901"/>
                <a:gd name="connsiteY21" fmla="*/ 518079 h 576762"/>
                <a:gd name="connsiteX22" fmla="*/ 512081 w 521901"/>
                <a:gd name="connsiteY22" fmla="*/ 438160 h 576762"/>
                <a:gd name="connsiteX23" fmla="*/ 149621 w 521901"/>
                <a:gd name="connsiteY23" fmla="*/ 141480 h 576762"/>
                <a:gd name="connsiteX24" fmla="*/ 199675 w 521901"/>
                <a:gd name="connsiteY24" fmla="*/ 102958 h 576762"/>
                <a:gd name="connsiteX25" fmla="*/ 264688 w 521901"/>
                <a:gd name="connsiteY25" fmla="*/ 90884 h 576762"/>
                <a:gd name="connsiteX26" fmla="*/ 372275 w 521901"/>
                <a:gd name="connsiteY26" fmla="*/ 138605 h 576762"/>
                <a:gd name="connsiteX27" fmla="*/ 410822 w 521901"/>
                <a:gd name="connsiteY27" fmla="*/ 233474 h 576762"/>
                <a:gd name="connsiteX28" fmla="*/ 112225 w 521901"/>
                <a:gd name="connsiteY28" fmla="*/ 233474 h 576762"/>
                <a:gd name="connsiteX29" fmla="*/ 118553 w 521901"/>
                <a:gd name="connsiteY29" fmla="*/ 203576 h 576762"/>
                <a:gd name="connsiteX30" fmla="*/ 149621 w 521901"/>
                <a:gd name="connsiteY30" fmla="*/ 141480 h 57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1901" h="576762">
                  <a:moveTo>
                    <a:pt x="512081" y="438160"/>
                  </a:moveTo>
                  <a:lnTo>
                    <a:pt x="429233" y="386988"/>
                  </a:lnTo>
                  <a:cubicBezTo>
                    <a:pt x="418952" y="407784"/>
                    <a:pt x="404908" y="426499"/>
                    <a:pt x="387809" y="442184"/>
                  </a:cubicBezTo>
                  <a:cubicBezTo>
                    <a:pt x="372350" y="456041"/>
                    <a:pt x="354106" y="466430"/>
                    <a:pt x="334303" y="472657"/>
                  </a:cubicBezTo>
                  <a:cubicBezTo>
                    <a:pt x="313953" y="478729"/>
                    <a:pt x="292827" y="481828"/>
                    <a:pt x="271592" y="481857"/>
                  </a:cubicBezTo>
                  <a:cubicBezTo>
                    <a:pt x="242135" y="482276"/>
                    <a:pt x="213109" y="474727"/>
                    <a:pt x="187593" y="460008"/>
                  </a:cubicBezTo>
                  <a:cubicBezTo>
                    <a:pt x="162031" y="444634"/>
                    <a:pt x="141607" y="422020"/>
                    <a:pt x="128909" y="395038"/>
                  </a:cubicBezTo>
                  <a:cubicBezTo>
                    <a:pt x="117098" y="369136"/>
                    <a:pt x="110268" y="341244"/>
                    <a:pt x="108773" y="312818"/>
                  </a:cubicBezTo>
                  <a:lnTo>
                    <a:pt x="520711" y="312818"/>
                  </a:lnTo>
                  <a:cubicBezTo>
                    <a:pt x="521649" y="307891"/>
                    <a:pt x="522034" y="302877"/>
                    <a:pt x="521861" y="297869"/>
                  </a:cubicBezTo>
                  <a:lnTo>
                    <a:pt x="521861" y="283495"/>
                  </a:lnTo>
                  <a:cubicBezTo>
                    <a:pt x="521861" y="226574"/>
                    <a:pt x="510930" y="177128"/>
                    <a:pt x="489067" y="134581"/>
                  </a:cubicBezTo>
                  <a:cubicBezTo>
                    <a:pt x="446671" y="50625"/>
                    <a:pt x="359922" y="-1656"/>
                    <a:pt x="265838" y="40"/>
                  </a:cubicBezTo>
                  <a:cubicBezTo>
                    <a:pt x="229011" y="-282"/>
                    <a:pt x="192472" y="6554"/>
                    <a:pt x="158251" y="20164"/>
                  </a:cubicBezTo>
                  <a:cubicBezTo>
                    <a:pt x="126447" y="33612"/>
                    <a:pt x="97830" y="53592"/>
                    <a:pt x="74253" y="78810"/>
                  </a:cubicBezTo>
                  <a:cubicBezTo>
                    <a:pt x="49669" y="104884"/>
                    <a:pt x="30850" y="135834"/>
                    <a:pt x="19021" y="169653"/>
                  </a:cubicBezTo>
                  <a:cubicBezTo>
                    <a:pt x="5886" y="207739"/>
                    <a:pt x="-535" y="247813"/>
                    <a:pt x="35" y="288095"/>
                  </a:cubicBezTo>
                  <a:cubicBezTo>
                    <a:pt x="35" y="345016"/>
                    <a:pt x="11541" y="395613"/>
                    <a:pt x="34555" y="438735"/>
                  </a:cubicBezTo>
                  <a:cubicBezTo>
                    <a:pt x="56682" y="480638"/>
                    <a:pt x="89925" y="515647"/>
                    <a:pt x="130635" y="539928"/>
                  </a:cubicBezTo>
                  <a:cubicBezTo>
                    <a:pt x="173377" y="564823"/>
                    <a:pt x="222125" y="577547"/>
                    <a:pt x="271592" y="576725"/>
                  </a:cubicBezTo>
                  <a:cubicBezTo>
                    <a:pt x="303172" y="576731"/>
                    <a:pt x="334573" y="572079"/>
                    <a:pt x="364796" y="562926"/>
                  </a:cubicBezTo>
                  <a:cubicBezTo>
                    <a:pt x="395075" y="553525"/>
                    <a:pt x="423220" y="538289"/>
                    <a:pt x="447643" y="518079"/>
                  </a:cubicBezTo>
                  <a:cubicBezTo>
                    <a:pt x="473982" y="495748"/>
                    <a:pt x="495851" y="468632"/>
                    <a:pt x="512081" y="438160"/>
                  </a:cubicBezTo>
                  <a:close/>
                  <a:moveTo>
                    <a:pt x="149621" y="141480"/>
                  </a:moveTo>
                  <a:cubicBezTo>
                    <a:pt x="162779" y="124617"/>
                    <a:pt x="179999" y="111364"/>
                    <a:pt x="199675" y="102958"/>
                  </a:cubicBezTo>
                  <a:cubicBezTo>
                    <a:pt x="220347" y="94713"/>
                    <a:pt x="242434" y="90608"/>
                    <a:pt x="264688" y="90884"/>
                  </a:cubicBezTo>
                  <a:cubicBezTo>
                    <a:pt x="305945" y="89625"/>
                    <a:pt x="345533" y="107184"/>
                    <a:pt x="372275" y="138605"/>
                  </a:cubicBezTo>
                  <a:cubicBezTo>
                    <a:pt x="392412" y="161604"/>
                    <a:pt x="405069" y="193227"/>
                    <a:pt x="410822" y="233474"/>
                  </a:cubicBezTo>
                  <a:lnTo>
                    <a:pt x="112225" y="233474"/>
                  </a:lnTo>
                  <a:cubicBezTo>
                    <a:pt x="113605" y="223366"/>
                    <a:pt x="115717" y="213373"/>
                    <a:pt x="118553" y="203576"/>
                  </a:cubicBezTo>
                  <a:cubicBezTo>
                    <a:pt x="124899" y="181106"/>
                    <a:pt x="135439" y="160034"/>
                    <a:pt x="149621" y="141480"/>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2" name="Forma libre 42">
              <a:extLst>
                <a:ext uri="{FF2B5EF4-FFF2-40B4-BE49-F238E27FC236}">
                  <a16:creationId xmlns:a16="http://schemas.microsoft.com/office/drawing/2014/main" id="{303E2A74-7D54-5C7B-68AA-85FEB7A790A0}"/>
                </a:ext>
              </a:extLst>
            </p:cNvPr>
            <p:cNvSpPr/>
            <p:nvPr userDrawn="1"/>
          </p:nvSpPr>
          <p:spPr>
            <a:xfrm>
              <a:off x="7914804" y="5086102"/>
              <a:ext cx="288816" cy="564621"/>
            </a:xfrm>
            <a:custGeom>
              <a:avLst/>
              <a:gdLst>
                <a:gd name="connsiteX0" fmla="*/ 288817 w 288816"/>
                <a:gd name="connsiteY0" fmla="*/ 113278 h 564621"/>
                <a:gd name="connsiteX1" fmla="*/ 288817 w 288816"/>
                <a:gd name="connsiteY1" fmla="*/ 10 h 564621"/>
                <a:gd name="connsiteX2" fmla="*/ 257174 w 288816"/>
                <a:gd name="connsiteY2" fmla="*/ 10 h 564621"/>
                <a:gd name="connsiteX3" fmla="*/ 169148 w 288816"/>
                <a:gd name="connsiteY3" fmla="*/ 25309 h 564621"/>
                <a:gd name="connsiteX4" fmla="*/ 107012 w 288816"/>
                <a:gd name="connsiteY4" fmla="*/ 101778 h 564621"/>
                <a:gd name="connsiteX5" fmla="*/ 107012 w 288816"/>
                <a:gd name="connsiteY5" fmla="*/ 10935 h 564621"/>
                <a:gd name="connsiteX6" fmla="*/ 0 w 288816"/>
                <a:gd name="connsiteY6" fmla="*/ 10935 h 564621"/>
                <a:gd name="connsiteX7" fmla="*/ 0 w 288816"/>
                <a:gd name="connsiteY7" fmla="*/ 564621 h 564621"/>
                <a:gd name="connsiteX8" fmla="*/ 107012 w 288816"/>
                <a:gd name="connsiteY8" fmla="*/ 564621 h 564621"/>
                <a:gd name="connsiteX9" fmla="*/ 107012 w 288816"/>
                <a:gd name="connsiteY9" fmla="*/ 269092 h 564621"/>
                <a:gd name="connsiteX10" fmla="*/ 142682 w 288816"/>
                <a:gd name="connsiteY10" fmla="*/ 155825 h 564621"/>
                <a:gd name="connsiteX11" fmla="*/ 234160 w 288816"/>
                <a:gd name="connsiteY11" fmla="*/ 113278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816" h="564621">
                  <a:moveTo>
                    <a:pt x="288817" y="113278"/>
                  </a:moveTo>
                  <a:lnTo>
                    <a:pt x="288817" y="10"/>
                  </a:lnTo>
                  <a:lnTo>
                    <a:pt x="257174" y="10"/>
                  </a:lnTo>
                  <a:cubicBezTo>
                    <a:pt x="225990" y="-346"/>
                    <a:pt x="195383" y="8451"/>
                    <a:pt x="169148" y="25309"/>
                  </a:cubicBezTo>
                  <a:cubicBezTo>
                    <a:pt x="141526" y="44317"/>
                    <a:pt x="119957" y="70863"/>
                    <a:pt x="107012" y="101778"/>
                  </a:cubicBezTo>
                  <a:lnTo>
                    <a:pt x="107012" y="10935"/>
                  </a:lnTo>
                  <a:lnTo>
                    <a:pt x="0" y="10935"/>
                  </a:lnTo>
                  <a:lnTo>
                    <a:pt x="0" y="564621"/>
                  </a:lnTo>
                  <a:lnTo>
                    <a:pt x="107012" y="564621"/>
                  </a:lnTo>
                  <a:lnTo>
                    <a:pt x="107012" y="269092"/>
                  </a:lnTo>
                  <a:cubicBezTo>
                    <a:pt x="107012" y="221945"/>
                    <a:pt x="118518" y="184573"/>
                    <a:pt x="142682" y="155825"/>
                  </a:cubicBezTo>
                  <a:cubicBezTo>
                    <a:pt x="165051" y="128393"/>
                    <a:pt x="198760" y="112714"/>
                    <a:pt x="234160" y="113278"/>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3" name="Forma libre 43">
              <a:extLst>
                <a:ext uri="{FF2B5EF4-FFF2-40B4-BE49-F238E27FC236}">
                  <a16:creationId xmlns:a16="http://schemas.microsoft.com/office/drawing/2014/main" id="{575D3CC8-F3DB-22B4-E9C5-02B82C13CA6C}"/>
                </a:ext>
              </a:extLst>
            </p:cNvPr>
            <p:cNvSpPr/>
            <p:nvPr userDrawn="1"/>
          </p:nvSpPr>
          <p:spPr>
            <a:xfrm>
              <a:off x="8208764" y="5086052"/>
              <a:ext cx="533368" cy="758435"/>
            </a:xfrm>
            <a:custGeom>
              <a:avLst/>
              <a:gdLst>
                <a:gd name="connsiteX0" fmla="*/ 120855 w 533368"/>
                <a:gd name="connsiteY0" fmla="*/ 491076 h 758435"/>
                <a:gd name="connsiteX1" fmla="*/ 246277 w 533368"/>
                <a:gd name="connsiteY1" fmla="*/ 525573 h 758435"/>
                <a:gd name="connsiteX2" fmla="*/ 413123 w 533368"/>
                <a:gd name="connsiteY2" fmla="*/ 440479 h 758435"/>
                <a:gd name="connsiteX3" fmla="*/ 425205 w 533368"/>
                <a:gd name="connsiteY3" fmla="*/ 420930 h 758435"/>
                <a:gd name="connsiteX4" fmla="*/ 425205 w 533368"/>
                <a:gd name="connsiteY4" fmla="*/ 499125 h 758435"/>
                <a:gd name="connsiteX5" fmla="*/ 402192 w 533368"/>
                <a:gd name="connsiteY5" fmla="*/ 589969 h 758435"/>
                <a:gd name="connsiteX6" fmla="*/ 341207 w 533368"/>
                <a:gd name="connsiteY6" fmla="*/ 645165 h 758435"/>
                <a:gd name="connsiteX7" fmla="*/ 257209 w 533368"/>
                <a:gd name="connsiteY7" fmla="*/ 663564 h 758435"/>
                <a:gd name="connsiteX8" fmla="*/ 161128 w 533368"/>
                <a:gd name="connsiteY8" fmla="*/ 638265 h 758435"/>
                <a:gd name="connsiteX9" fmla="*/ 90362 w 533368"/>
                <a:gd name="connsiteY9" fmla="*/ 566970 h 758435"/>
                <a:gd name="connsiteX10" fmla="*/ 15569 w 533368"/>
                <a:gd name="connsiteY10" fmla="*/ 626766 h 758435"/>
                <a:gd name="connsiteX11" fmla="*/ 162854 w 533368"/>
                <a:gd name="connsiteY11" fmla="*/ 744633 h 758435"/>
                <a:gd name="connsiteX12" fmla="*/ 399315 w 533368"/>
                <a:gd name="connsiteY12" fmla="*/ 727959 h 758435"/>
                <a:gd name="connsiteX13" fmla="*/ 497122 w 533368"/>
                <a:gd name="connsiteY13" fmla="*/ 638265 h 758435"/>
                <a:gd name="connsiteX14" fmla="*/ 533368 w 533368"/>
                <a:gd name="connsiteY14" fmla="*/ 493950 h 758435"/>
                <a:gd name="connsiteX15" fmla="*/ 533368 w 533368"/>
                <a:gd name="connsiteY15" fmla="*/ 10984 h 758435"/>
                <a:gd name="connsiteX16" fmla="*/ 425205 w 533368"/>
                <a:gd name="connsiteY16" fmla="*/ 10984 h 758435"/>
                <a:gd name="connsiteX17" fmla="*/ 425205 w 533368"/>
                <a:gd name="connsiteY17" fmla="*/ 104127 h 758435"/>
                <a:gd name="connsiteX18" fmla="*/ 413123 w 533368"/>
                <a:gd name="connsiteY18" fmla="*/ 84579 h 758435"/>
                <a:gd name="connsiteX19" fmla="*/ 346385 w 533368"/>
                <a:gd name="connsiteY19" fmla="*/ 23058 h 758435"/>
                <a:gd name="connsiteX20" fmla="*/ 246277 w 533368"/>
                <a:gd name="connsiteY20" fmla="*/ 60 h 758435"/>
                <a:gd name="connsiteX21" fmla="*/ 149046 w 533368"/>
                <a:gd name="connsiteY21" fmla="*/ 19608 h 758435"/>
                <a:gd name="connsiteX22" fmla="*/ 70226 w 533368"/>
                <a:gd name="connsiteY22" fmla="*/ 74804 h 758435"/>
                <a:gd name="connsiteX23" fmla="*/ 18446 w 533368"/>
                <a:gd name="connsiteY23" fmla="*/ 158174 h 758435"/>
                <a:gd name="connsiteX24" fmla="*/ 35 w 533368"/>
                <a:gd name="connsiteY24" fmla="*/ 262816 h 758435"/>
                <a:gd name="connsiteX25" fmla="*/ 32829 w 533368"/>
                <a:gd name="connsiteY25" fmla="*/ 397357 h 758435"/>
                <a:gd name="connsiteX26" fmla="*/ 120855 w 533368"/>
                <a:gd name="connsiteY26" fmla="*/ 491076 h 758435"/>
                <a:gd name="connsiteX27" fmla="*/ 130060 w 533368"/>
                <a:gd name="connsiteY27" fmla="*/ 175997 h 758435"/>
                <a:gd name="connsiteX28" fmla="*/ 186442 w 533368"/>
                <a:gd name="connsiteY28" fmla="*/ 117351 h 758435"/>
                <a:gd name="connsiteX29" fmla="*/ 350412 w 533368"/>
                <a:gd name="connsiteY29" fmla="*/ 117351 h 758435"/>
                <a:gd name="connsiteX30" fmla="*/ 406795 w 533368"/>
                <a:gd name="connsiteY30" fmla="*/ 175997 h 758435"/>
                <a:gd name="connsiteX31" fmla="*/ 427507 w 533368"/>
                <a:gd name="connsiteY31" fmla="*/ 262816 h 758435"/>
                <a:gd name="connsiteX32" fmla="*/ 406795 w 533368"/>
                <a:gd name="connsiteY32" fmla="*/ 348485 h 758435"/>
                <a:gd name="connsiteX33" fmla="*/ 350412 w 533368"/>
                <a:gd name="connsiteY33" fmla="*/ 407131 h 758435"/>
                <a:gd name="connsiteX34" fmla="*/ 186442 w 533368"/>
                <a:gd name="connsiteY34" fmla="*/ 407131 h 758435"/>
                <a:gd name="connsiteX35" fmla="*/ 130060 w 533368"/>
                <a:gd name="connsiteY35" fmla="*/ 348485 h 758435"/>
                <a:gd name="connsiteX36" fmla="*/ 109348 w 533368"/>
                <a:gd name="connsiteY36" fmla="*/ 262816 h 758435"/>
                <a:gd name="connsiteX37" fmla="*/ 130060 w 533368"/>
                <a:gd name="connsiteY37" fmla="*/ 175997 h 75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3368" h="758435">
                  <a:moveTo>
                    <a:pt x="120855" y="491076"/>
                  </a:moveTo>
                  <a:cubicBezTo>
                    <a:pt x="158539" y="514212"/>
                    <a:pt x="202034" y="526177"/>
                    <a:pt x="246277" y="525573"/>
                  </a:cubicBezTo>
                  <a:cubicBezTo>
                    <a:pt x="312958" y="528390"/>
                    <a:pt x="376302" y="496106"/>
                    <a:pt x="413123" y="440479"/>
                  </a:cubicBezTo>
                  <a:cubicBezTo>
                    <a:pt x="417669" y="434310"/>
                    <a:pt x="421753" y="427772"/>
                    <a:pt x="425205" y="420930"/>
                  </a:cubicBezTo>
                  <a:lnTo>
                    <a:pt x="425205" y="499125"/>
                  </a:lnTo>
                  <a:cubicBezTo>
                    <a:pt x="425205" y="535347"/>
                    <a:pt x="417726" y="565820"/>
                    <a:pt x="402192" y="589969"/>
                  </a:cubicBezTo>
                  <a:cubicBezTo>
                    <a:pt x="387809" y="614019"/>
                    <a:pt x="366579" y="633234"/>
                    <a:pt x="341207" y="645165"/>
                  </a:cubicBezTo>
                  <a:cubicBezTo>
                    <a:pt x="314972" y="657521"/>
                    <a:pt x="286263" y="663811"/>
                    <a:pt x="257209" y="663564"/>
                  </a:cubicBezTo>
                  <a:cubicBezTo>
                    <a:pt x="223494" y="663943"/>
                    <a:pt x="190297" y="655204"/>
                    <a:pt x="161128" y="638265"/>
                  </a:cubicBezTo>
                  <a:cubicBezTo>
                    <a:pt x="132247" y="620413"/>
                    <a:pt x="107968" y="595983"/>
                    <a:pt x="90362" y="566970"/>
                  </a:cubicBezTo>
                  <a:lnTo>
                    <a:pt x="15569" y="626766"/>
                  </a:lnTo>
                  <a:cubicBezTo>
                    <a:pt x="46925" y="684164"/>
                    <a:pt x="99970" y="726619"/>
                    <a:pt x="162854" y="744633"/>
                  </a:cubicBezTo>
                  <a:cubicBezTo>
                    <a:pt x="241099" y="767654"/>
                    <a:pt x="325040" y="761732"/>
                    <a:pt x="399315" y="727959"/>
                  </a:cubicBezTo>
                  <a:cubicBezTo>
                    <a:pt x="440049" y="708313"/>
                    <a:pt x="474051" y="677115"/>
                    <a:pt x="497122" y="638265"/>
                  </a:cubicBezTo>
                  <a:cubicBezTo>
                    <a:pt x="521286" y="598593"/>
                    <a:pt x="533368" y="550296"/>
                    <a:pt x="533368" y="493950"/>
                  </a:cubicBezTo>
                  <a:lnTo>
                    <a:pt x="533368" y="10984"/>
                  </a:lnTo>
                  <a:lnTo>
                    <a:pt x="425205" y="10984"/>
                  </a:lnTo>
                  <a:lnTo>
                    <a:pt x="425205" y="104127"/>
                  </a:lnTo>
                  <a:cubicBezTo>
                    <a:pt x="421753" y="97285"/>
                    <a:pt x="417669" y="90748"/>
                    <a:pt x="413123" y="84579"/>
                  </a:cubicBezTo>
                  <a:cubicBezTo>
                    <a:pt x="396036" y="59125"/>
                    <a:pt x="373138" y="38053"/>
                    <a:pt x="346385" y="23058"/>
                  </a:cubicBezTo>
                  <a:cubicBezTo>
                    <a:pt x="315490" y="7137"/>
                    <a:pt x="281027" y="-774"/>
                    <a:pt x="246277" y="60"/>
                  </a:cubicBezTo>
                  <a:cubicBezTo>
                    <a:pt x="212908" y="-21"/>
                    <a:pt x="179827" y="6631"/>
                    <a:pt x="149046" y="19608"/>
                  </a:cubicBezTo>
                  <a:cubicBezTo>
                    <a:pt x="119302" y="32453"/>
                    <a:pt x="92491" y="51237"/>
                    <a:pt x="70226" y="74804"/>
                  </a:cubicBezTo>
                  <a:cubicBezTo>
                    <a:pt x="47845" y="99079"/>
                    <a:pt x="30297" y="127367"/>
                    <a:pt x="18446" y="158174"/>
                  </a:cubicBezTo>
                  <a:cubicBezTo>
                    <a:pt x="6019" y="191648"/>
                    <a:pt x="-253" y="227106"/>
                    <a:pt x="35" y="262816"/>
                  </a:cubicBezTo>
                  <a:cubicBezTo>
                    <a:pt x="-713" y="309727"/>
                    <a:pt x="10564" y="356052"/>
                    <a:pt x="32829" y="397357"/>
                  </a:cubicBezTo>
                  <a:cubicBezTo>
                    <a:pt x="53541" y="435695"/>
                    <a:pt x="83861" y="467991"/>
                    <a:pt x="120855" y="491076"/>
                  </a:cubicBezTo>
                  <a:close/>
                  <a:moveTo>
                    <a:pt x="130060" y="175997"/>
                  </a:moveTo>
                  <a:cubicBezTo>
                    <a:pt x="143063" y="151619"/>
                    <a:pt x="162567" y="131317"/>
                    <a:pt x="186442" y="117351"/>
                  </a:cubicBezTo>
                  <a:cubicBezTo>
                    <a:pt x="237417" y="88995"/>
                    <a:pt x="299438" y="88995"/>
                    <a:pt x="350412" y="117351"/>
                  </a:cubicBezTo>
                  <a:cubicBezTo>
                    <a:pt x="374001" y="131634"/>
                    <a:pt x="393448" y="151855"/>
                    <a:pt x="406795" y="175997"/>
                  </a:cubicBezTo>
                  <a:cubicBezTo>
                    <a:pt x="421006" y="202704"/>
                    <a:pt x="428082" y="232585"/>
                    <a:pt x="427507" y="262816"/>
                  </a:cubicBezTo>
                  <a:cubicBezTo>
                    <a:pt x="428024" y="292674"/>
                    <a:pt x="420890" y="322164"/>
                    <a:pt x="406795" y="348485"/>
                  </a:cubicBezTo>
                  <a:cubicBezTo>
                    <a:pt x="393448" y="372628"/>
                    <a:pt x="374001" y="392849"/>
                    <a:pt x="350412" y="407131"/>
                  </a:cubicBezTo>
                  <a:cubicBezTo>
                    <a:pt x="299438" y="435488"/>
                    <a:pt x="237417" y="435488"/>
                    <a:pt x="186442" y="407131"/>
                  </a:cubicBezTo>
                  <a:cubicBezTo>
                    <a:pt x="162567" y="393166"/>
                    <a:pt x="143063" y="372864"/>
                    <a:pt x="130060" y="348485"/>
                  </a:cubicBezTo>
                  <a:cubicBezTo>
                    <a:pt x="115964" y="322164"/>
                    <a:pt x="108830" y="292674"/>
                    <a:pt x="109348" y="262816"/>
                  </a:cubicBezTo>
                  <a:cubicBezTo>
                    <a:pt x="108773" y="232585"/>
                    <a:pt x="115850" y="202704"/>
                    <a:pt x="130060" y="175997"/>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4" name="Forma libre 44">
              <a:extLst>
                <a:ext uri="{FF2B5EF4-FFF2-40B4-BE49-F238E27FC236}">
                  <a16:creationId xmlns:a16="http://schemas.microsoft.com/office/drawing/2014/main" id="{211302CA-0137-8B19-6C11-01B82881423F}"/>
                </a:ext>
              </a:extLst>
            </p:cNvPr>
            <p:cNvSpPr/>
            <p:nvPr userDrawn="1"/>
          </p:nvSpPr>
          <p:spPr>
            <a:xfrm>
              <a:off x="8785282" y="5097036"/>
              <a:ext cx="552319" cy="734223"/>
            </a:xfrm>
            <a:custGeom>
              <a:avLst/>
              <a:gdLst>
                <a:gd name="connsiteX0" fmla="*/ 84574 w 552319"/>
                <a:gd name="connsiteY0" fmla="*/ 734224 h 734223"/>
                <a:gd name="connsiteX1" fmla="*/ 202517 w 552319"/>
                <a:gd name="connsiteY1" fmla="*/ 734224 h 734223"/>
                <a:gd name="connsiteX2" fmla="*/ 552319 w 552319"/>
                <a:gd name="connsiteY2" fmla="*/ 0 h 734223"/>
                <a:gd name="connsiteX3" fmla="*/ 434951 w 552319"/>
                <a:gd name="connsiteY3" fmla="*/ 0 h 734223"/>
                <a:gd name="connsiteX4" fmla="*/ 308378 w 552319"/>
                <a:gd name="connsiteY4" fmla="*/ 261607 h 734223"/>
                <a:gd name="connsiteX5" fmla="*/ 276735 w 552319"/>
                <a:gd name="connsiteY5" fmla="*/ 330027 h 734223"/>
                <a:gd name="connsiteX6" fmla="*/ 245091 w 552319"/>
                <a:gd name="connsiteY6" fmla="*/ 260457 h 734223"/>
                <a:gd name="connsiteX7" fmla="*/ 121970 w 552319"/>
                <a:gd name="connsiteY7" fmla="*/ 0 h 734223"/>
                <a:gd name="connsiteX8" fmla="*/ 0 w 552319"/>
                <a:gd name="connsiteY8" fmla="*/ 0 h 734223"/>
                <a:gd name="connsiteX9" fmla="*/ 220928 w 552319"/>
                <a:gd name="connsiteY9" fmla="*/ 449044 h 73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319" h="734223">
                  <a:moveTo>
                    <a:pt x="84574" y="734224"/>
                  </a:moveTo>
                  <a:lnTo>
                    <a:pt x="202517" y="734224"/>
                  </a:lnTo>
                  <a:lnTo>
                    <a:pt x="552319" y="0"/>
                  </a:lnTo>
                  <a:lnTo>
                    <a:pt x="434951" y="0"/>
                  </a:lnTo>
                  <a:lnTo>
                    <a:pt x="308378" y="261607"/>
                  </a:lnTo>
                  <a:cubicBezTo>
                    <a:pt x="300323" y="278281"/>
                    <a:pt x="289968" y="301279"/>
                    <a:pt x="276735" y="330027"/>
                  </a:cubicBezTo>
                  <a:lnTo>
                    <a:pt x="245091" y="260457"/>
                  </a:lnTo>
                  <a:lnTo>
                    <a:pt x="121970" y="0"/>
                  </a:lnTo>
                  <a:lnTo>
                    <a:pt x="0" y="0"/>
                  </a:lnTo>
                  <a:lnTo>
                    <a:pt x="220928" y="449044"/>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5" name="Forma libre 45">
              <a:extLst>
                <a:ext uri="{FF2B5EF4-FFF2-40B4-BE49-F238E27FC236}">
                  <a16:creationId xmlns:a16="http://schemas.microsoft.com/office/drawing/2014/main" id="{EA784346-DF95-6172-EE3D-B6A678C7BFBB}"/>
                </a:ext>
              </a:extLst>
            </p:cNvPr>
            <p:cNvSpPr/>
            <p:nvPr userDrawn="1"/>
          </p:nvSpPr>
          <p:spPr>
            <a:xfrm>
              <a:off x="4699847" y="5777789"/>
              <a:ext cx="636317" cy="762971"/>
            </a:xfrm>
            <a:custGeom>
              <a:avLst/>
              <a:gdLst>
                <a:gd name="connsiteX0" fmla="*/ 524128 w 636317"/>
                <a:gd name="connsiteY0" fmla="*/ 475492 h 762971"/>
                <a:gd name="connsiteX1" fmla="*/ 524128 w 636317"/>
                <a:gd name="connsiteY1" fmla="*/ 573235 h 762971"/>
                <a:gd name="connsiteX2" fmla="*/ 466595 w 636317"/>
                <a:gd name="connsiteY2" fmla="*/ 493891 h 762971"/>
                <a:gd name="connsiteX3" fmla="*/ 101259 w 636317"/>
                <a:gd name="connsiteY3" fmla="*/ 0 h 762971"/>
                <a:gd name="connsiteX4" fmla="*/ 0 w 636317"/>
                <a:gd name="connsiteY4" fmla="*/ 0 h 762971"/>
                <a:gd name="connsiteX5" fmla="*/ 0 w 636317"/>
                <a:gd name="connsiteY5" fmla="*/ 762972 h 762971"/>
                <a:gd name="connsiteX6" fmla="*/ 112190 w 636317"/>
                <a:gd name="connsiteY6" fmla="*/ 762972 h 762971"/>
                <a:gd name="connsiteX7" fmla="*/ 112190 w 636317"/>
                <a:gd name="connsiteY7" fmla="*/ 189737 h 762971"/>
                <a:gd name="connsiteX8" fmla="*/ 169723 w 636317"/>
                <a:gd name="connsiteY8" fmla="*/ 269081 h 762971"/>
                <a:gd name="connsiteX9" fmla="*/ 535059 w 636317"/>
                <a:gd name="connsiteY9" fmla="*/ 762972 h 762971"/>
                <a:gd name="connsiteX10" fmla="*/ 636318 w 636317"/>
                <a:gd name="connsiteY10" fmla="*/ 762972 h 762971"/>
                <a:gd name="connsiteX11" fmla="*/ 636318 w 636317"/>
                <a:gd name="connsiteY11" fmla="*/ 0 h 762971"/>
                <a:gd name="connsiteX12" fmla="*/ 524128 w 636317"/>
                <a:gd name="connsiteY12" fmla="*/ 0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317" h="762971">
                  <a:moveTo>
                    <a:pt x="524128" y="475492"/>
                  </a:moveTo>
                  <a:lnTo>
                    <a:pt x="524128" y="573235"/>
                  </a:lnTo>
                  <a:lnTo>
                    <a:pt x="466595" y="493891"/>
                  </a:lnTo>
                  <a:lnTo>
                    <a:pt x="101259" y="0"/>
                  </a:lnTo>
                  <a:lnTo>
                    <a:pt x="0" y="0"/>
                  </a:lnTo>
                  <a:lnTo>
                    <a:pt x="0" y="762972"/>
                  </a:lnTo>
                  <a:lnTo>
                    <a:pt x="112190" y="762972"/>
                  </a:lnTo>
                  <a:lnTo>
                    <a:pt x="112190" y="189737"/>
                  </a:lnTo>
                  <a:cubicBezTo>
                    <a:pt x="135778" y="223084"/>
                    <a:pt x="155340" y="249533"/>
                    <a:pt x="169723" y="269081"/>
                  </a:cubicBezTo>
                  <a:lnTo>
                    <a:pt x="535059" y="762972"/>
                  </a:lnTo>
                  <a:lnTo>
                    <a:pt x="636318" y="762972"/>
                  </a:lnTo>
                  <a:lnTo>
                    <a:pt x="636318" y="0"/>
                  </a:lnTo>
                  <a:lnTo>
                    <a:pt x="524128" y="0"/>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2" name="Forma libre 46">
              <a:extLst>
                <a:ext uri="{FF2B5EF4-FFF2-40B4-BE49-F238E27FC236}">
                  <a16:creationId xmlns:a16="http://schemas.microsoft.com/office/drawing/2014/main" id="{C5249898-29DF-42ED-B099-18ECC31AF343}"/>
                </a:ext>
              </a:extLst>
            </p:cNvPr>
            <p:cNvSpPr/>
            <p:nvPr userDrawn="1"/>
          </p:nvSpPr>
          <p:spPr>
            <a:xfrm>
              <a:off x="5423005" y="5976119"/>
              <a:ext cx="521901" cy="576752"/>
            </a:xfrm>
            <a:custGeom>
              <a:avLst/>
              <a:gdLst>
                <a:gd name="connsiteX0" fmla="*/ 397590 w 521901"/>
                <a:gd name="connsiteY0" fmla="*/ 35678 h 576752"/>
                <a:gd name="connsiteX1" fmla="*/ 265838 w 521901"/>
                <a:gd name="connsiteY1" fmla="*/ 31 h 576752"/>
                <a:gd name="connsiteX2" fmla="*/ 158251 w 521901"/>
                <a:gd name="connsiteY2" fmla="*/ 20154 h 576752"/>
                <a:gd name="connsiteX3" fmla="*/ 74253 w 521901"/>
                <a:gd name="connsiteY3" fmla="*/ 78800 h 576752"/>
                <a:gd name="connsiteX4" fmla="*/ 19021 w 521901"/>
                <a:gd name="connsiteY4" fmla="*/ 169644 h 576752"/>
                <a:gd name="connsiteX5" fmla="*/ 35 w 521901"/>
                <a:gd name="connsiteY5" fmla="*/ 288086 h 576752"/>
                <a:gd name="connsiteX6" fmla="*/ 34555 w 521901"/>
                <a:gd name="connsiteY6" fmla="*/ 438725 h 576752"/>
                <a:gd name="connsiteX7" fmla="*/ 130635 w 521901"/>
                <a:gd name="connsiteY7" fmla="*/ 539918 h 576752"/>
                <a:gd name="connsiteX8" fmla="*/ 271592 w 521901"/>
                <a:gd name="connsiteY8" fmla="*/ 576715 h 576752"/>
                <a:gd name="connsiteX9" fmla="*/ 364796 w 521901"/>
                <a:gd name="connsiteY9" fmla="*/ 562916 h 576752"/>
                <a:gd name="connsiteX10" fmla="*/ 447644 w 521901"/>
                <a:gd name="connsiteY10" fmla="*/ 518070 h 576752"/>
                <a:gd name="connsiteX11" fmla="*/ 512081 w 521901"/>
                <a:gd name="connsiteY11" fmla="*/ 438150 h 576752"/>
                <a:gd name="connsiteX12" fmla="*/ 429233 w 521901"/>
                <a:gd name="connsiteY12" fmla="*/ 386979 h 576752"/>
                <a:gd name="connsiteX13" fmla="*/ 387809 w 521901"/>
                <a:gd name="connsiteY13" fmla="*/ 442175 h 576752"/>
                <a:gd name="connsiteX14" fmla="*/ 334303 w 521901"/>
                <a:gd name="connsiteY14" fmla="*/ 472648 h 576752"/>
                <a:gd name="connsiteX15" fmla="*/ 271592 w 521901"/>
                <a:gd name="connsiteY15" fmla="*/ 481847 h 576752"/>
                <a:gd name="connsiteX16" fmla="*/ 187593 w 521901"/>
                <a:gd name="connsiteY16" fmla="*/ 459999 h 576752"/>
                <a:gd name="connsiteX17" fmla="*/ 128909 w 521901"/>
                <a:gd name="connsiteY17" fmla="*/ 395028 h 576752"/>
                <a:gd name="connsiteX18" fmla="*/ 108773 w 521901"/>
                <a:gd name="connsiteY18" fmla="*/ 312809 h 576752"/>
                <a:gd name="connsiteX19" fmla="*/ 520711 w 521901"/>
                <a:gd name="connsiteY19" fmla="*/ 312809 h 576752"/>
                <a:gd name="connsiteX20" fmla="*/ 521861 w 521901"/>
                <a:gd name="connsiteY20" fmla="*/ 297860 h 576752"/>
                <a:gd name="connsiteX21" fmla="*/ 521861 w 521901"/>
                <a:gd name="connsiteY21" fmla="*/ 283486 h 576752"/>
                <a:gd name="connsiteX22" fmla="*/ 489067 w 521901"/>
                <a:gd name="connsiteY22" fmla="*/ 134571 h 576752"/>
                <a:gd name="connsiteX23" fmla="*/ 397590 w 521901"/>
                <a:gd name="connsiteY23" fmla="*/ 35678 h 576752"/>
                <a:gd name="connsiteX24" fmla="*/ 149621 w 521901"/>
                <a:gd name="connsiteY24" fmla="*/ 141471 h 576752"/>
                <a:gd name="connsiteX25" fmla="*/ 199675 w 521901"/>
                <a:gd name="connsiteY25" fmla="*/ 102948 h 576752"/>
                <a:gd name="connsiteX26" fmla="*/ 264688 w 521901"/>
                <a:gd name="connsiteY26" fmla="*/ 90874 h 576752"/>
                <a:gd name="connsiteX27" fmla="*/ 372275 w 521901"/>
                <a:gd name="connsiteY27" fmla="*/ 138596 h 576752"/>
                <a:gd name="connsiteX28" fmla="*/ 410822 w 521901"/>
                <a:gd name="connsiteY28" fmla="*/ 233464 h 576752"/>
                <a:gd name="connsiteX29" fmla="*/ 112225 w 521901"/>
                <a:gd name="connsiteY29" fmla="*/ 233464 h 576752"/>
                <a:gd name="connsiteX30" fmla="*/ 118553 w 521901"/>
                <a:gd name="connsiteY30" fmla="*/ 203566 h 576752"/>
                <a:gd name="connsiteX31" fmla="*/ 149621 w 521901"/>
                <a:gd name="connsiteY31" fmla="*/ 141471 h 57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1901" h="576752">
                  <a:moveTo>
                    <a:pt x="397590" y="35678"/>
                  </a:moveTo>
                  <a:cubicBezTo>
                    <a:pt x="357898" y="11656"/>
                    <a:pt x="312233" y="-700"/>
                    <a:pt x="265838" y="31"/>
                  </a:cubicBezTo>
                  <a:cubicBezTo>
                    <a:pt x="229011" y="-291"/>
                    <a:pt x="192472" y="6545"/>
                    <a:pt x="158251" y="20154"/>
                  </a:cubicBezTo>
                  <a:cubicBezTo>
                    <a:pt x="126447" y="33602"/>
                    <a:pt x="97830" y="53582"/>
                    <a:pt x="74253" y="78800"/>
                  </a:cubicBezTo>
                  <a:cubicBezTo>
                    <a:pt x="49669" y="104874"/>
                    <a:pt x="30850" y="135825"/>
                    <a:pt x="19021" y="169644"/>
                  </a:cubicBezTo>
                  <a:cubicBezTo>
                    <a:pt x="5886" y="207729"/>
                    <a:pt x="-535" y="247804"/>
                    <a:pt x="35" y="288086"/>
                  </a:cubicBezTo>
                  <a:cubicBezTo>
                    <a:pt x="35" y="345007"/>
                    <a:pt x="11541" y="395603"/>
                    <a:pt x="34555" y="438725"/>
                  </a:cubicBezTo>
                  <a:cubicBezTo>
                    <a:pt x="56682" y="480628"/>
                    <a:pt x="89925" y="515638"/>
                    <a:pt x="130635" y="539918"/>
                  </a:cubicBezTo>
                  <a:cubicBezTo>
                    <a:pt x="173377" y="564814"/>
                    <a:pt x="222125" y="577538"/>
                    <a:pt x="271592" y="576715"/>
                  </a:cubicBezTo>
                  <a:cubicBezTo>
                    <a:pt x="303172" y="576721"/>
                    <a:pt x="334574" y="572070"/>
                    <a:pt x="364796" y="562916"/>
                  </a:cubicBezTo>
                  <a:cubicBezTo>
                    <a:pt x="395075" y="553516"/>
                    <a:pt x="423221" y="538279"/>
                    <a:pt x="447644" y="518070"/>
                  </a:cubicBezTo>
                  <a:cubicBezTo>
                    <a:pt x="473982" y="495738"/>
                    <a:pt x="495851" y="468623"/>
                    <a:pt x="512081" y="438150"/>
                  </a:cubicBezTo>
                  <a:lnTo>
                    <a:pt x="429233" y="386979"/>
                  </a:lnTo>
                  <a:cubicBezTo>
                    <a:pt x="418952" y="407775"/>
                    <a:pt x="404908" y="426490"/>
                    <a:pt x="387809" y="442175"/>
                  </a:cubicBezTo>
                  <a:cubicBezTo>
                    <a:pt x="372350" y="456031"/>
                    <a:pt x="354112" y="466421"/>
                    <a:pt x="334303" y="472648"/>
                  </a:cubicBezTo>
                  <a:cubicBezTo>
                    <a:pt x="313954" y="478719"/>
                    <a:pt x="292828" y="481818"/>
                    <a:pt x="271592" y="481847"/>
                  </a:cubicBezTo>
                  <a:cubicBezTo>
                    <a:pt x="242135" y="482267"/>
                    <a:pt x="213109" y="474718"/>
                    <a:pt x="187593" y="459999"/>
                  </a:cubicBezTo>
                  <a:cubicBezTo>
                    <a:pt x="162031" y="444624"/>
                    <a:pt x="141607" y="422011"/>
                    <a:pt x="128909" y="395028"/>
                  </a:cubicBezTo>
                  <a:cubicBezTo>
                    <a:pt x="117104" y="369126"/>
                    <a:pt x="110269" y="341235"/>
                    <a:pt x="108773" y="312809"/>
                  </a:cubicBezTo>
                  <a:lnTo>
                    <a:pt x="520711" y="312809"/>
                  </a:lnTo>
                  <a:cubicBezTo>
                    <a:pt x="521649" y="307881"/>
                    <a:pt x="522034" y="302868"/>
                    <a:pt x="521861" y="297860"/>
                  </a:cubicBezTo>
                  <a:lnTo>
                    <a:pt x="521861" y="283486"/>
                  </a:lnTo>
                  <a:cubicBezTo>
                    <a:pt x="521861" y="226565"/>
                    <a:pt x="510930" y="177118"/>
                    <a:pt x="489067" y="134571"/>
                  </a:cubicBezTo>
                  <a:cubicBezTo>
                    <a:pt x="468223" y="93853"/>
                    <a:pt x="436574" y="59642"/>
                    <a:pt x="397590" y="35678"/>
                  </a:cubicBezTo>
                  <a:close/>
                  <a:moveTo>
                    <a:pt x="149621" y="141471"/>
                  </a:moveTo>
                  <a:cubicBezTo>
                    <a:pt x="162779" y="124607"/>
                    <a:pt x="179999" y="111354"/>
                    <a:pt x="199675" y="102948"/>
                  </a:cubicBezTo>
                  <a:cubicBezTo>
                    <a:pt x="220347" y="94704"/>
                    <a:pt x="242434" y="90598"/>
                    <a:pt x="264688" y="90874"/>
                  </a:cubicBezTo>
                  <a:cubicBezTo>
                    <a:pt x="305945" y="89615"/>
                    <a:pt x="345533" y="107174"/>
                    <a:pt x="372275" y="138596"/>
                  </a:cubicBezTo>
                  <a:cubicBezTo>
                    <a:pt x="392412" y="161594"/>
                    <a:pt x="405069" y="193217"/>
                    <a:pt x="410822" y="233464"/>
                  </a:cubicBezTo>
                  <a:lnTo>
                    <a:pt x="112225" y="233464"/>
                  </a:lnTo>
                  <a:cubicBezTo>
                    <a:pt x="113606" y="223356"/>
                    <a:pt x="115717" y="213364"/>
                    <a:pt x="118553" y="203566"/>
                  </a:cubicBezTo>
                  <a:cubicBezTo>
                    <a:pt x="124899" y="181097"/>
                    <a:pt x="135439" y="160025"/>
                    <a:pt x="149621" y="141471"/>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3" name="Forma libre 47">
              <a:extLst>
                <a:ext uri="{FF2B5EF4-FFF2-40B4-BE49-F238E27FC236}">
                  <a16:creationId xmlns:a16="http://schemas.microsoft.com/office/drawing/2014/main" id="{787460F3-4FD5-2BDB-069D-678B6ED12B68}"/>
                </a:ext>
              </a:extLst>
            </p:cNvPr>
            <p:cNvSpPr/>
            <p:nvPr userDrawn="1"/>
          </p:nvSpPr>
          <p:spPr>
            <a:xfrm>
              <a:off x="5948318" y="5805387"/>
              <a:ext cx="337719" cy="735373"/>
            </a:xfrm>
            <a:custGeom>
              <a:avLst/>
              <a:gdLst>
                <a:gd name="connsiteX0" fmla="*/ 209996 w 337719"/>
                <a:gd name="connsiteY0" fmla="*/ 0 h 735373"/>
                <a:gd name="connsiteX1" fmla="*/ 102409 w 337719"/>
                <a:gd name="connsiteY1" fmla="*/ 64971 h 735373"/>
                <a:gd name="connsiteX2" fmla="*/ 102409 w 337719"/>
                <a:gd name="connsiteY2" fmla="*/ 181687 h 735373"/>
                <a:gd name="connsiteX3" fmla="*/ 0 w 337719"/>
                <a:gd name="connsiteY3" fmla="*/ 181687 h 735373"/>
                <a:gd name="connsiteX4" fmla="*/ 0 w 337719"/>
                <a:gd name="connsiteY4" fmla="*/ 271381 h 735373"/>
                <a:gd name="connsiteX5" fmla="*/ 102409 w 337719"/>
                <a:gd name="connsiteY5" fmla="*/ 271381 h 735373"/>
                <a:gd name="connsiteX6" fmla="*/ 102409 w 337719"/>
                <a:gd name="connsiteY6" fmla="*/ 564036 h 735373"/>
                <a:gd name="connsiteX7" fmla="*/ 121395 w 337719"/>
                <a:gd name="connsiteY7" fmla="*/ 653730 h 735373"/>
                <a:gd name="connsiteX8" fmla="*/ 177777 w 337719"/>
                <a:gd name="connsiteY8" fmla="*/ 714100 h 735373"/>
                <a:gd name="connsiteX9" fmla="*/ 269255 w 337719"/>
                <a:gd name="connsiteY9" fmla="*/ 735374 h 735373"/>
                <a:gd name="connsiteX10" fmla="*/ 337720 w 337719"/>
                <a:gd name="connsiteY10" fmla="*/ 735374 h 735373"/>
                <a:gd name="connsiteX11" fmla="*/ 337720 w 337719"/>
                <a:gd name="connsiteY11" fmla="*/ 641655 h 735373"/>
                <a:gd name="connsiteX12" fmla="*/ 281337 w 337719"/>
                <a:gd name="connsiteY12" fmla="*/ 641655 h 735373"/>
                <a:gd name="connsiteX13" fmla="*/ 227256 w 337719"/>
                <a:gd name="connsiteY13" fmla="*/ 619807 h 735373"/>
                <a:gd name="connsiteX14" fmla="*/ 209996 w 337719"/>
                <a:gd name="connsiteY14" fmla="*/ 556561 h 735373"/>
                <a:gd name="connsiteX15" fmla="*/ 209996 w 337719"/>
                <a:gd name="connsiteY15" fmla="*/ 271381 h 735373"/>
                <a:gd name="connsiteX16" fmla="*/ 337720 w 337719"/>
                <a:gd name="connsiteY16" fmla="*/ 271381 h 735373"/>
                <a:gd name="connsiteX17" fmla="*/ 337720 w 337719"/>
                <a:gd name="connsiteY17" fmla="*/ 181687 h 735373"/>
                <a:gd name="connsiteX18" fmla="*/ 209996 w 337719"/>
                <a:gd name="connsiteY18" fmla="*/ 181687 h 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719" h="735373">
                  <a:moveTo>
                    <a:pt x="209996" y="0"/>
                  </a:moveTo>
                  <a:lnTo>
                    <a:pt x="102409" y="64971"/>
                  </a:lnTo>
                  <a:lnTo>
                    <a:pt x="102409" y="181687"/>
                  </a:lnTo>
                  <a:lnTo>
                    <a:pt x="0" y="181687"/>
                  </a:lnTo>
                  <a:lnTo>
                    <a:pt x="0" y="271381"/>
                  </a:lnTo>
                  <a:lnTo>
                    <a:pt x="102409" y="271381"/>
                  </a:lnTo>
                  <a:lnTo>
                    <a:pt x="102409" y="564036"/>
                  </a:lnTo>
                  <a:cubicBezTo>
                    <a:pt x="101891" y="594980"/>
                    <a:pt x="108381" y="625643"/>
                    <a:pt x="121395" y="653730"/>
                  </a:cubicBezTo>
                  <a:cubicBezTo>
                    <a:pt x="133672" y="679074"/>
                    <a:pt x="153326" y="700112"/>
                    <a:pt x="177777" y="714100"/>
                  </a:cubicBezTo>
                  <a:cubicBezTo>
                    <a:pt x="201942" y="727899"/>
                    <a:pt x="232434" y="735374"/>
                    <a:pt x="269255" y="735374"/>
                  </a:cubicBezTo>
                  <a:lnTo>
                    <a:pt x="337720" y="735374"/>
                  </a:lnTo>
                  <a:lnTo>
                    <a:pt x="337720" y="641655"/>
                  </a:lnTo>
                  <a:lnTo>
                    <a:pt x="281337" y="641655"/>
                  </a:lnTo>
                  <a:cubicBezTo>
                    <a:pt x="256598" y="641655"/>
                    <a:pt x="238187" y="634181"/>
                    <a:pt x="227256" y="619807"/>
                  </a:cubicBezTo>
                  <a:cubicBezTo>
                    <a:pt x="216325" y="605433"/>
                    <a:pt x="209996" y="584159"/>
                    <a:pt x="209996" y="556561"/>
                  </a:cubicBezTo>
                  <a:lnTo>
                    <a:pt x="209996" y="271381"/>
                  </a:lnTo>
                  <a:lnTo>
                    <a:pt x="337720" y="271381"/>
                  </a:lnTo>
                  <a:lnTo>
                    <a:pt x="337720" y="181687"/>
                  </a:lnTo>
                  <a:lnTo>
                    <a:pt x="209996" y="181687"/>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8" name="Forma libre 48">
              <a:extLst>
                <a:ext uri="{FF2B5EF4-FFF2-40B4-BE49-F238E27FC236}">
                  <a16:creationId xmlns:a16="http://schemas.microsoft.com/office/drawing/2014/main" id="{FE1E43D8-1AC1-0618-BBCC-49A8DD659D68}"/>
                </a:ext>
              </a:extLst>
            </p:cNvPr>
            <p:cNvSpPr/>
            <p:nvPr userDrawn="1"/>
          </p:nvSpPr>
          <p:spPr>
            <a:xfrm>
              <a:off x="6318257" y="5987074"/>
              <a:ext cx="802588" cy="553686"/>
            </a:xfrm>
            <a:custGeom>
              <a:avLst/>
              <a:gdLst>
                <a:gd name="connsiteX0" fmla="*/ 602948 w 802588"/>
                <a:gd name="connsiteY0" fmla="*/ 297829 h 553686"/>
                <a:gd name="connsiteX1" fmla="*/ 589140 w 802588"/>
                <a:gd name="connsiteY1" fmla="*/ 344976 h 553686"/>
                <a:gd name="connsiteX2" fmla="*/ 574757 w 802588"/>
                <a:gd name="connsiteY2" fmla="*/ 396722 h 553686"/>
                <a:gd name="connsiteX3" fmla="*/ 543114 w 802588"/>
                <a:gd name="connsiteY3" fmla="*/ 298404 h 553686"/>
                <a:gd name="connsiteX4" fmla="*/ 448184 w 802588"/>
                <a:gd name="connsiteY4" fmla="*/ 0 h 553686"/>
                <a:gd name="connsiteX5" fmla="*/ 355555 w 802588"/>
                <a:gd name="connsiteY5" fmla="*/ 0 h 553686"/>
                <a:gd name="connsiteX6" fmla="*/ 261776 w 802588"/>
                <a:gd name="connsiteY6" fmla="*/ 297829 h 553686"/>
                <a:gd name="connsiteX7" fmla="*/ 247393 w 802588"/>
                <a:gd name="connsiteY7" fmla="*/ 346126 h 553686"/>
                <a:gd name="connsiteX8" fmla="*/ 231284 w 802588"/>
                <a:gd name="connsiteY8" fmla="*/ 397872 h 553686"/>
                <a:gd name="connsiteX9" fmla="*/ 216325 w 802588"/>
                <a:gd name="connsiteY9" fmla="*/ 346126 h 553686"/>
                <a:gd name="connsiteX10" fmla="*/ 201942 w 802588"/>
                <a:gd name="connsiteY10" fmla="*/ 297829 h 553686"/>
                <a:gd name="connsiteX11" fmla="*/ 113916 w 802588"/>
                <a:gd name="connsiteY11" fmla="*/ 0 h 553686"/>
                <a:gd name="connsiteX12" fmla="*/ 0 w 802588"/>
                <a:gd name="connsiteY12" fmla="*/ 0 h 553686"/>
                <a:gd name="connsiteX13" fmla="*/ 176052 w 802588"/>
                <a:gd name="connsiteY13" fmla="*/ 553686 h 553686"/>
                <a:gd name="connsiteX14" fmla="*/ 277310 w 802588"/>
                <a:gd name="connsiteY14" fmla="*/ 553686 h 553686"/>
                <a:gd name="connsiteX15" fmla="*/ 371089 w 802588"/>
                <a:gd name="connsiteY15" fmla="*/ 256432 h 553686"/>
                <a:gd name="connsiteX16" fmla="*/ 400431 w 802588"/>
                <a:gd name="connsiteY16" fmla="*/ 159264 h 553686"/>
                <a:gd name="connsiteX17" fmla="*/ 432074 w 802588"/>
                <a:gd name="connsiteY17" fmla="*/ 256432 h 553686"/>
                <a:gd name="connsiteX18" fmla="*/ 525854 w 802588"/>
                <a:gd name="connsiteY18" fmla="*/ 553686 h 553686"/>
                <a:gd name="connsiteX19" fmla="*/ 628263 w 802588"/>
                <a:gd name="connsiteY19" fmla="*/ 553686 h 553686"/>
                <a:gd name="connsiteX20" fmla="*/ 802589 w 802588"/>
                <a:gd name="connsiteY20" fmla="*/ 0 h 553686"/>
                <a:gd name="connsiteX21" fmla="*/ 691550 w 802588"/>
                <a:gd name="connsiteY21" fmla="*/ 0 h 5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2588" h="553686">
                  <a:moveTo>
                    <a:pt x="602948" y="297829"/>
                  </a:moveTo>
                  <a:cubicBezTo>
                    <a:pt x="597770" y="313353"/>
                    <a:pt x="593168" y="329452"/>
                    <a:pt x="589140" y="344976"/>
                  </a:cubicBezTo>
                  <a:cubicBezTo>
                    <a:pt x="585113" y="360500"/>
                    <a:pt x="579935" y="377749"/>
                    <a:pt x="574757" y="396722"/>
                  </a:cubicBezTo>
                  <a:lnTo>
                    <a:pt x="543114" y="298404"/>
                  </a:lnTo>
                  <a:lnTo>
                    <a:pt x="448184" y="0"/>
                  </a:lnTo>
                  <a:lnTo>
                    <a:pt x="355555" y="0"/>
                  </a:lnTo>
                  <a:lnTo>
                    <a:pt x="261776" y="297829"/>
                  </a:lnTo>
                  <a:cubicBezTo>
                    <a:pt x="256598" y="314503"/>
                    <a:pt x="251995" y="330602"/>
                    <a:pt x="247393" y="346126"/>
                  </a:cubicBezTo>
                  <a:cubicBezTo>
                    <a:pt x="242790" y="361650"/>
                    <a:pt x="237037" y="378899"/>
                    <a:pt x="231284" y="397872"/>
                  </a:cubicBezTo>
                  <a:cubicBezTo>
                    <a:pt x="225530" y="378899"/>
                    <a:pt x="220352" y="361650"/>
                    <a:pt x="216325" y="346126"/>
                  </a:cubicBezTo>
                  <a:cubicBezTo>
                    <a:pt x="212297" y="330602"/>
                    <a:pt x="207120" y="314503"/>
                    <a:pt x="201942" y="297829"/>
                  </a:cubicBezTo>
                  <a:lnTo>
                    <a:pt x="113916" y="0"/>
                  </a:lnTo>
                  <a:lnTo>
                    <a:pt x="0" y="0"/>
                  </a:lnTo>
                  <a:lnTo>
                    <a:pt x="176052" y="553686"/>
                  </a:lnTo>
                  <a:lnTo>
                    <a:pt x="277310" y="553686"/>
                  </a:lnTo>
                  <a:lnTo>
                    <a:pt x="371089" y="256432"/>
                  </a:lnTo>
                  <a:cubicBezTo>
                    <a:pt x="379144" y="232284"/>
                    <a:pt x="388925" y="200086"/>
                    <a:pt x="400431" y="159264"/>
                  </a:cubicBezTo>
                  <a:cubicBezTo>
                    <a:pt x="414239" y="200086"/>
                    <a:pt x="424595" y="232284"/>
                    <a:pt x="432074" y="256432"/>
                  </a:cubicBezTo>
                  <a:lnTo>
                    <a:pt x="525854" y="553686"/>
                  </a:lnTo>
                  <a:lnTo>
                    <a:pt x="628263" y="553686"/>
                  </a:lnTo>
                  <a:lnTo>
                    <a:pt x="802589" y="0"/>
                  </a:lnTo>
                  <a:lnTo>
                    <a:pt x="691550" y="0"/>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9" name="Forma libre 49">
              <a:extLst>
                <a:ext uri="{FF2B5EF4-FFF2-40B4-BE49-F238E27FC236}">
                  <a16:creationId xmlns:a16="http://schemas.microsoft.com/office/drawing/2014/main" id="{62B33CB0-0C44-118A-D7A2-722D5A60E966}"/>
                </a:ext>
              </a:extLst>
            </p:cNvPr>
            <p:cNvSpPr/>
            <p:nvPr userDrawn="1"/>
          </p:nvSpPr>
          <p:spPr>
            <a:xfrm>
              <a:off x="7121367" y="5976093"/>
              <a:ext cx="561603" cy="576767"/>
            </a:xfrm>
            <a:custGeom>
              <a:avLst/>
              <a:gdLst>
                <a:gd name="connsiteX0" fmla="*/ 425224 w 561603"/>
                <a:gd name="connsiteY0" fmla="*/ 36279 h 576767"/>
                <a:gd name="connsiteX1" fmla="*/ 280240 w 561603"/>
                <a:gd name="connsiteY1" fmla="*/ 57 h 576767"/>
                <a:gd name="connsiteX2" fmla="*/ 169201 w 561603"/>
                <a:gd name="connsiteY2" fmla="*/ 20755 h 576767"/>
                <a:gd name="connsiteX3" fmla="*/ 79449 w 561603"/>
                <a:gd name="connsiteY3" fmla="*/ 80551 h 576767"/>
                <a:gd name="connsiteX4" fmla="*/ 20766 w 561603"/>
                <a:gd name="connsiteY4" fmla="*/ 171970 h 576767"/>
                <a:gd name="connsiteX5" fmla="*/ 53 w 561603"/>
                <a:gd name="connsiteY5" fmla="*/ 288112 h 576767"/>
                <a:gd name="connsiteX6" fmla="*/ 36299 w 561603"/>
                <a:gd name="connsiteY6" fmla="*/ 438176 h 576767"/>
                <a:gd name="connsiteX7" fmla="*/ 136982 w 561603"/>
                <a:gd name="connsiteY7" fmla="*/ 539944 h 576767"/>
                <a:gd name="connsiteX8" fmla="*/ 281391 w 561603"/>
                <a:gd name="connsiteY8" fmla="*/ 576742 h 576767"/>
                <a:gd name="connsiteX9" fmla="*/ 392430 w 561603"/>
                <a:gd name="connsiteY9" fmla="*/ 555468 h 576767"/>
                <a:gd name="connsiteX10" fmla="*/ 481607 w 561603"/>
                <a:gd name="connsiteY10" fmla="*/ 495672 h 576767"/>
                <a:gd name="connsiteX11" fmla="*/ 540866 w 561603"/>
                <a:gd name="connsiteY11" fmla="*/ 404829 h 576767"/>
                <a:gd name="connsiteX12" fmla="*/ 561578 w 561603"/>
                <a:gd name="connsiteY12" fmla="*/ 288112 h 576767"/>
                <a:gd name="connsiteX13" fmla="*/ 524757 w 561603"/>
                <a:gd name="connsiteY13" fmla="*/ 136897 h 576767"/>
                <a:gd name="connsiteX14" fmla="*/ 425224 w 561603"/>
                <a:gd name="connsiteY14" fmla="*/ 36279 h 576767"/>
                <a:gd name="connsiteX15" fmla="*/ 439607 w 561603"/>
                <a:gd name="connsiteY15" fmla="*/ 368606 h 576767"/>
                <a:gd name="connsiteX16" fmla="*/ 403362 w 561603"/>
                <a:gd name="connsiteY16" fmla="*/ 428977 h 576767"/>
                <a:gd name="connsiteX17" fmla="*/ 348705 w 561603"/>
                <a:gd name="connsiteY17" fmla="*/ 466349 h 576767"/>
                <a:gd name="connsiteX18" fmla="*/ 280240 w 561603"/>
                <a:gd name="connsiteY18" fmla="*/ 479574 h 576767"/>
                <a:gd name="connsiteX19" fmla="*/ 193365 w 561603"/>
                <a:gd name="connsiteY19" fmla="*/ 456575 h 576767"/>
                <a:gd name="connsiteX20" fmla="*/ 132380 w 561603"/>
                <a:gd name="connsiteY20" fmla="*/ 391030 h 576767"/>
                <a:gd name="connsiteX21" fmla="*/ 109942 w 561603"/>
                <a:gd name="connsiteY21" fmla="*/ 288112 h 576767"/>
                <a:gd name="connsiteX22" fmla="*/ 122599 w 561603"/>
                <a:gd name="connsiteY22" fmla="*/ 207042 h 576767"/>
                <a:gd name="connsiteX23" fmla="*/ 158270 w 561603"/>
                <a:gd name="connsiteY23" fmla="*/ 147247 h 576767"/>
                <a:gd name="connsiteX24" fmla="*/ 212351 w 561603"/>
                <a:gd name="connsiteY24" fmla="*/ 109874 h 576767"/>
                <a:gd name="connsiteX25" fmla="*/ 280240 w 561603"/>
                <a:gd name="connsiteY25" fmla="*/ 97225 h 576767"/>
                <a:gd name="connsiteX26" fmla="*/ 368842 w 561603"/>
                <a:gd name="connsiteY26" fmla="*/ 120223 h 576767"/>
                <a:gd name="connsiteX27" fmla="*/ 429827 w 561603"/>
                <a:gd name="connsiteY27" fmla="*/ 185194 h 576767"/>
                <a:gd name="connsiteX28" fmla="*/ 452265 w 561603"/>
                <a:gd name="connsiteY28" fmla="*/ 288112 h 576767"/>
                <a:gd name="connsiteX29" fmla="*/ 439607 w 561603"/>
                <a:gd name="connsiteY29" fmla="*/ 368606 h 57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603" h="576767">
                  <a:moveTo>
                    <a:pt x="425224" y="36279"/>
                  </a:moveTo>
                  <a:cubicBezTo>
                    <a:pt x="380975" y="11550"/>
                    <a:pt x="330927" y="-955"/>
                    <a:pt x="280240" y="57"/>
                  </a:cubicBezTo>
                  <a:cubicBezTo>
                    <a:pt x="242228" y="-357"/>
                    <a:pt x="204509" y="6675"/>
                    <a:pt x="169201" y="20755"/>
                  </a:cubicBezTo>
                  <a:cubicBezTo>
                    <a:pt x="135487" y="34301"/>
                    <a:pt x="104931" y="54661"/>
                    <a:pt x="79449" y="80551"/>
                  </a:cubicBezTo>
                  <a:cubicBezTo>
                    <a:pt x="53674" y="106562"/>
                    <a:pt x="33682" y="137714"/>
                    <a:pt x="20766" y="171970"/>
                  </a:cubicBezTo>
                  <a:cubicBezTo>
                    <a:pt x="6578" y="209026"/>
                    <a:pt x="-447" y="248440"/>
                    <a:pt x="53" y="288112"/>
                  </a:cubicBezTo>
                  <a:cubicBezTo>
                    <a:pt x="-925" y="340410"/>
                    <a:pt x="11554" y="392082"/>
                    <a:pt x="36299" y="438176"/>
                  </a:cubicBezTo>
                  <a:cubicBezTo>
                    <a:pt x="59819" y="480735"/>
                    <a:pt x="94667" y="515963"/>
                    <a:pt x="136982" y="539944"/>
                  </a:cubicBezTo>
                  <a:cubicBezTo>
                    <a:pt x="181030" y="564725"/>
                    <a:pt x="230848" y="577420"/>
                    <a:pt x="281391" y="576742"/>
                  </a:cubicBezTo>
                  <a:cubicBezTo>
                    <a:pt x="319432" y="576914"/>
                    <a:pt x="357145" y="569687"/>
                    <a:pt x="392430" y="555468"/>
                  </a:cubicBezTo>
                  <a:cubicBezTo>
                    <a:pt x="425857" y="541692"/>
                    <a:pt x="456183" y="521362"/>
                    <a:pt x="481607" y="495672"/>
                  </a:cubicBezTo>
                  <a:cubicBezTo>
                    <a:pt x="507612" y="469960"/>
                    <a:pt x="527817" y="438987"/>
                    <a:pt x="540866" y="404829"/>
                  </a:cubicBezTo>
                  <a:cubicBezTo>
                    <a:pt x="555059" y="367571"/>
                    <a:pt x="562084" y="327974"/>
                    <a:pt x="561578" y="288112"/>
                  </a:cubicBezTo>
                  <a:cubicBezTo>
                    <a:pt x="561578" y="230616"/>
                    <a:pt x="549496" y="180019"/>
                    <a:pt x="524757" y="136897"/>
                  </a:cubicBezTo>
                  <a:cubicBezTo>
                    <a:pt x="501628" y="94730"/>
                    <a:pt x="467149" y="59876"/>
                    <a:pt x="425224" y="36279"/>
                  </a:cubicBezTo>
                  <a:close/>
                  <a:moveTo>
                    <a:pt x="439607" y="368606"/>
                  </a:moveTo>
                  <a:cubicBezTo>
                    <a:pt x="431489" y="390857"/>
                    <a:pt x="419183" y="411349"/>
                    <a:pt x="403362" y="428977"/>
                  </a:cubicBezTo>
                  <a:cubicBezTo>
                    <a:pt x="388115" y="445300"/>
                    <a:pt x="369451" y="458058"/>
                    <a:pt x="348705" y="466349"/>
                  </a:cubicBezTo>
                  <a:cubicBezTo>
                    <a:pt x="326986" y="475244"/>
                    <a:pt x="303714" y="479740"/>
                    <a:pt x="280240" y="479574"/>
                  </a:cubicBezTo>
                  <a:cubicBezTo>
                    <a:pt x="249713" y="480080"/>
                    <a:pt x="219640" y="472122"/>
                    <a:pt x="193365" y="456575"/>
                  </a:cubicBezTo>
                  <a:cubicBezTo>
                    <a:pt x="167228" y="440953"/>
                    <a:pt x="146073" y="418220"/>
                    <a:pt x="132380" y="391030"/>
                  </a:cubicBezTo>
                  <a:cubicBezTo>
                    <a:pt x="116702" y="359033"/>
                    <a:pt x="109004" y="323725"/>
                    <a:pt x="109942" y="288112"/>
                  </a:cubicBezTo>
                  <a:cubicBezTo>
                    <a:pt x="109614" y="260571"/>
                    <a:pt x="113889" y="233174"/>
                    <a:pt x="122599" y="207042"/>
                  </a:cubicBezTo>
                  <a:cubicBezTo>
                    <a:pt x="130429" y="184952"/>
                    <a:pt x="142552" y="164633"/>
                    <a:pt x="158270" y="147247"/>
                  </a:cubicBezTo>
                  <a:cubicBezTo>
                    <a:pt x="173096" y="130705"/>
                    <a:pt x="191628" y="117895"/>
                    <a:pt x="212351" y="109874"/>
                  </a:cubicBezTo>
                  <a:cubicBezTo>
                    <a:pt x="233943" y="101278"/>
                    <a:pt x="257003" y="96984"/>
                    <a:pt x="280240" y="97225"/>
                  </a:cubicBezTo>
                  <a:cubicBezTo>
                    <a:pt x="311343" y="96483"/>
                    <a:pt x="342031" y="104452"/>
                    <a:pt x="368842" y="120223"/>
                  </a:cubicBezTo>
                  <a:cubicBezTo>
                    <a:pt x="395082" y="135460"/>
                    <a:pt x="416289" y="158050"/>
                    <a:pt x="429827" y="185194"/>
                  </a:cubicBezTo>
                  <a:cubicBezTo>
                    <a:pt x="444785" y="213942"/>
                    <a:pt x="452265" y="247865"/>
                    <a:pt x="452265" y="288112"/>
                  </a:cubicBezTo>
                  <a:cubicBezTo>
                    <a:pt x="452696" y="315468"/>
                    <a:pt x="448416" y="342699"/>
                    <a:pt x="439607" y="368606"/>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0" name="Forma libre 50">
              <a:extLst>
                <a:ext uri="{FF2B5EF4-FFF2-40B4-BE49-F238E27FC236}">
                  <a16:creationId xmlns:a16="http://schemas.microsoft.com/office/drawing/2014/main" id="{F46EDB13-CA70-D743-E265-07A72B1AC02A}"/>
                </a:ext>
              </a:extLst>
            </p:cNvPr>
            <p:cNvSpPr/>
            <p:nvPr userDrawn="1"/>
          </p:nvSpPr>
          <p:spPr>
            <a:xfrm>
              <a:off x="7753711" y="5976140"/>
              <a:ext cx="288816" cy="564621"/>
            </a:xfrm>
            <a:custGeom>
              <a:avLst/>
              <a:gdLst>
                <a:gd name="connsiteX0" fmla="*/ 169148 w 288816"/>
                <a:gd name="connsiteY0" fmla="*/ 25309 h 564621"/>
                <a:gd name="connsiteX1" fmla="*/ 106436 w 288816"/>
                <a:gd name="connsiteY1" fmla="*/ 101778 h 564621"/>
                <a:gd name="connsiteX2" fmla="*/ 106436 w 288816"/>
                <a:gd name="connsiteY2" fmla="*/ 10935 h 564621"/>
                <a:gd name="connsiteX3" fmla="*/ 0 w 288816"/>
                <a:gd name="connsiteY3" fmla="*/ 10935 h 564621"/>
                <a:gd name="connsiteX4" fmla="*/ 0 w 288816"/>
                <a:gd name="connsiteY4" fmla="*/ 564621 h 564621"/>
                <a:gd name="connsiteX5" fmla="*/ 106436 w 288816"/>
                <a:gd name="connsiteY5" fmla="*/ 564621 h 564621"/>
                <a:gd name="connsiteX6" fmla="*/ 106436 w 288816"/>
                <a:gd name="connsiteY6" fmla="*/ 269092 h 564621"/>
                <a:gd name="connsiteX7" fmla="*/ 142682 w 288816"/>
                <a:gd name="connsiteY7" fmla="*/ 155825 h 564621"/>
                <a:gd name="connsiteX8" fmla="*/ 234160 w 288816"/>
                <a:gd name="connsiteY8" fmla="*/ 113277 h 564621"/>
                <a:gd name="connsiteX9" fmla="*/ 288817 w 288816"/>
                <a:gd name="connsiteY9" fmla="*/ 113277 h 564621"/>
                <a:gd name="connsiteX10" fmla="*/ 288817 w 288816"/>
                <a:gd name="connsiteY10" fmla="*/ 10 h 564621"/>
                <a:gd name="connsiteX11" fmla="*/ 257174 w 288816"/>
                <a:gd name="connsiteY11" fmla="*/ 10 h 564621"/>
                <a:gd name="connsiteX12" fmla="*/ 169148 w 288816"/>
                <a:gd name="connsiteY12" fmla="*/ 25309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816" h="564621">
                  <a:moveTo>
                    <a:pt x="169148" y="25309"/>
                  </a:moveTo>
                  <a:cubicBezTo>
                    <a:pt x="143833" y="41982"/>
                    <a:pt x="122546" y="67281"/>
                    <a:pt x="106436" y="101778"/>
                  </a:cubicBezTo>
                  <a:lnTo>
                    <a:pt x="106436" y="10935"/>
                  </a:lnTo>
                  <a:lnTo>
                    <a:pt x="0" y="10935"/>
                  </a:lnTo>
                  <a:lnTo>
                    <a:pt x="0" y="564621"/>
                  </a:lnTo>
                  <a:lnTo>
                    <a:pt x="106436" y="564621"/>
                  </a:lnTo>
                  <a:lnTo>
                    <a:pt x="106436" y="269092"/>
                  </a:lnTo>
                  <a:cubicBezTo>
                    <a:pt x="106436" y="221945"/>
                    <a:pt x="118518" y="184573"/>
                    <a:pt x="142682" y="155825"/>
                  </a:cubicBezTo>
                  <a:cubicBezTo>
                    <a:pt x="165051" y="128393"/>
                    <a:pt x="198760" y="112720"/>
                    <a:pt x="234160" y="113277"/>
                  </a:cubicBezTo>
                  <a:lnTo>
                    <a:pt x="288817" y="113277"/>
                  </a:lnTo>
                  <a:lnTo>
                    <a:pt x="288817" y="10"/>
                  </a:lnTo>
                  <a:lnTo>
                    <a:pt x="257174" y="10"/>
                  </a:lnTo>
                  <a:cubicBezTo>
                    <a:pt x="225985" y="-346"/>
                    <a:pt x="195383" y="8451"/>
                    <a:pt x="169148" y="25309"/>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dirty="0"/>
            </a:p>
          </p:txBody>
        </p:sp>
        <p:sp>
          <p:nvSpPr>
            <p:cNvPr id="41" name="Forma libre 51">
              <a:extLst>
                <a:ext uri="{FF2B5EF4-FFF2-40B4-BE49-F238E27FC236}">
                  <a16:creationId xmlns:a16="http://schemas.microsoft.com/office/drawing/2014/main" id="{C8994B83-3EF9-25B8-7444-CF5D999F5806}"/>
                </a:ext>
              </a:extLst>
            </p:cNvPr>
            <p:cNvSpPr/>
            <p:nvPr userDrawn="1"/>
          </p:nvSpPr>
          <p:spPr>
            <a:xfrm>
              <a:off x="8092581" y="5777789"/>
              <a:ext cx="474073" cy="762971"/>
            </a:xfrm>
            <a:custGeom>
              <a:avLst/>
              <a:gdLst>
                <a:gd name="connsiteX0" fmla="*/ 465444 w 474073"/>
                <a:gd name="connsiteY0" fmla="*/ 209285 h 762971"/>
                <a:gd name="connsiteX1" fmla="*/ 333118 w 474073"/>
                <a:gd name="connsiteY1" fmla="*/ 209285 h 762971"/>
                <a:gd name="connsiteX2" fmla="*/ 107587 w 474073"/>
                <a:gd name="connsiteY2" fmla="*/ 458818 h 762971"/>
                <a:gd name="connsiteX3" fmla="*/ 107587 w 474073"/>
                <a:gd name="connsiteY3" fmla="*/ 0 h 762971"/>
                <a:gd name="connsiteX4" fmla="*/ 0 w 474073"/>
                <a:gd name="connsiteY4" fmla="*/ 0 h 762971"/>
                <a:gd name="connsiteX5" fmla="*/ 0 w 474073"/>
                <a:gd name="connsiteY5" fmla="*/ 762972 h 762971"/>
                <a:gd name="connsiteX6" fmla="*/ 107587 w 474073"/>
                <a:gd name="connsiteY6" fmla="*/ 762972 h 762971"/>
                <a:gd name="connsiteX7" fmla="*/ 107587 w 474073"/>
                <a:gd name="connsiteY7" fmla="*/ 485841 h 762971"/>
                <a:gd name="connsiteX8" fmla="*/ 342323 w 474073"/>
                <a:gd name="connsiteY8" fmla="*/ 762972 h 762971"/>
                <a:gd name="connsiteX9" fmla="*/ 474074 w 474073"/>
                <a:gd name="connsiteY9" fmla="*/ 762972 h 762971"/>
                <a:gd name="connsiteX10" fmla="*/ 221503 w 474073"/>
                <a:gd name="connsiteY10" fmla="*/ 470317 h 762971"/>
                <a:gd name="connsiteX11" fmla="*/ 465444 w 474073"/>
                <a:gd name="connsiteY11" fmla="*/ 209285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73" h="762971">
                  <a:moveTo>
                    <a:pt x="465444" y="209285"/>
                  </a:moveTo>
                  <a:lnTo>
                    <a:pt x="333118" y="209285"/>
                  </a:lnTo>
                  <a:lnTo>
                    <a:pt x="107587" y="458818"/>
                  </a:lnTo>
                  <a:lnTo>
                    <a:pt x="107587" y="0"/>
                  </a:lnTo>
                  <a:lnTo>
                    <a:pt x="0" y="0"/>
                  </a:lnTo>
                  <a:lnTo>
                    <a:pt x="0" y="762972"/>
                  </a:lnTo>
                  <a:lnTo>
                    <a:pt x="107587" y="762972"/>
                  </a:lnTo>
                  <a:lnTo>
                    <a:pt x="107587" y="485841"/>
                  </a:lnTo>
                  <a:lnTo>
                    <a:pt x="342323" y="762972"/>
                  </a:lnTo>
                  <a:lnTo>
                    <a:pt x="474074" y="762972"/>
                  </a:lnTo>
                  <a:lnTo>
                    <a:pt x="221503" y="470317"/>
                  </a:lnTo>
                  <a:lnTo>
                    <a:pt x="465444" y="209285"/>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2" name="Forma libre 52">
              <a:extLst>
                <a:ext uri="{FF2B5EF4-FFF2-40B4-BE49-F238E27FC236}">
                  <a16:creationId xmlns:a16="http://schemas.microsoft.com/office/drawing/2014/main" id="{B0336099-7DCC-722C-3584-80A8B603A62A}"/>
                </a:ext>
              </a:extLst>
            </p:cNvPr>
            <p:cNvSpPr/>
            <p:nvPr userDrawn="1"/>
          </p:nvSpPr>
          <p:spPr>
            <a:xfrm>
              <a:off x="8542492" y="5976149"/>
              <a:ext cx="464347" cy="576742"/>
            </a:xfrm>
            <a:custGeom>
              <a:avLst/>
              <a:gdLst>
                <a:gd name="connsiteX0" fmla="*/ 422293 w 464347"/>
                <a:gd name="connsiteY0" fmla="*/ 309904 h 576742"/>
                <a:gd name="connsiteX1" fmla="*/ 292844 w 464347"/>
                <a:gd name="connsiteY1" fmla="*/ 248383 h 576742"/>
                <a:gd name="connsiteX2" fmla="*/ 238763 w 464347"/>
                <a:gd name="connsiteY2" fmla="*/ 235734 h 576742"/>
                <a:gd name="connsiteX3" fmla="*/ 180654 w 464347"/>
                <a:gd name="connsiteY3" fmla="*/ 216761 h 576742"/>
                <a:gd name="connsiteX4" fmla="*/ 140381 w 464347"/>
                <a:gd name="connsiteY4" fmla="*/ 193187 h 576742"/>
                <a:gd name="connsiteX5" fmla="*/ 125422 w 464347"/>
                <a:gd name="connsiteY5" fmla="*/ 155815 h 576742"/>
                <a:gd name="connsiteX6" fmla="*/ 154189 w 464347"/>
                <a:gd name="connsiteY6" fmla="*/ 109818 h 576742"/>
                <a:gd name="connsiteX7" fmla="*/ 229557 w 464347"/>
                <a:gd name="connsiteY7" fmla="*/ 91419 h 576742"/>
                <a:gd name="connsiteX8" fmla="*/ 315282 w 464347"/>
                <a:gd name="connsiteY8" fmla="*/ 112693 h 576742"/>
                <a:gd name="connsiteX9" fmla="*/ 368213 w 464347"/>
                <a:gd name="connsiteY9" fmla="*/ 185138 h 576742"/>
                <a:gd name="connsiteX10" fmla="*/ 457389 w 464347"/>
                <a:gd name="connsiteY10" fmla="*/ 152940 h 576742"/>
                <a:gd name="connsiteX11" fmla="*/ 410787 w 464347"/>
                <a:gd name="connsiteY11" fmla="*/ 68996 h 576742"/>
                <a:gd name="connsiteX12" fmla="*/ 331966 w 464347"/>
                <a:gd name="connsiteY12" fmla="*/ 17825 h 576742"/>
                <a:gd name="connsiteX13" fmla="*/ 120244 w 464347"/>
                <a:gd name="connsiteY13" fmla="*/ 20124 h 576742"/>
                <a:gd name="connsiteX14" fmla="*/ 46027 w 464347"/>
                <a:gd name="connsiteY14" fmla="*/ 75895 h 576742"/>
                <a:gd name="connsiteX15" fmla="*/ 19561 w 464347"/>
                <a:gd name="connsiteY15" fmla="*/ 156965 h 576742"/>
                <a:gd name="connsiteX16" fmla="*/ 59834 w 464347"/>
                <a:gd name="connsiteY16" fmla="*/ 259883 h 576742"/>
                <a:gd name="connsiteX17" fmla="*/ 189284 w 464347"/>
                <a:gd name="connsiteY17" fmla="*/ 323703 h 576742"/>
                <a:gd name="connsiteX18" fmla="*/ 245091 w 464347"/>
                <a:gd name="connsiteY18" fmla="*/ 338077 h 576742"/>
                <a:gd name="connsiteX19" fmla="*/ 331966 w 464347"/>
                <a:gd name="connsiteY19" fmla="*/ 367975 h 576742"/>
                <a:gd name="connsiteX20" fmla="*/ 359583 w 464347"/>
                <a:gd name="connsiteY20" fmla="*/ 415122 h 576742"/>
                <a:gd name="connsiteX21" fmla="*/ 326788 w 464347"/>
                <a:gd name="connsiteY21" fmla="*/ 465718 h 576742"/>
                <a:gd name="connsiteX22" fmla="*/ 236461 w 464347"/>
                <a:gd name="connsiteY22" fmla="*/ 485842 h 576742"/>
                <a:gd name="connsiteX23" fmla="*/ 173175 w 464347"/>
                <a:gd name="connsiteY23" fmla="*/ 474918 h 576742"/>
                <a:gd name="connsiteX24" fmla="*/ 120244 w 464347"/>
                <a:gd name="connsiteY24" fmla="*/ 442145 h 576742"/>
                <a:gd name="connsiteX25" fmla="*/ 86875 w 464347"/>
                <a:gd name="connsiteY25" fmla="*/ 385799 h 576742"/>
                <a:gd name="connsiteX26" fmla="*/ 0 w 464347"/>
                <a:gd name="connsiteY26" fmla="*/ 423746 h 576742"/>
                <a:gd name="connsiteX27" fmla="*/ 135778 w 464347"/>
                <a:gd name="connsiteY27" fmla="*/ 560012 h 576742"/>
                <a:gd name="connsiteX28" fmla="*/ 236461 w 464347"/>
                <a:gd name="connsiteY28" fmla="*/ 576686 h 576742"/>
                <a:gd name="connsiteX29" fmla="*/ 357281 w 464347"/>
                <a:gd name="connsiteY29" fmla="*/ 555412 h 576742"/>
                <a:gd name="connsiteX30" fmla="*/ 436102 w 464347"/>
                <a:gd name="connsiteY30" fmla="*/ 496766 h 576742"/>
                <a:gd name="connsiteX31" fmla="*/ 464293 w 464347"/>
                <a:gd name="connsiteY31" fmla="*/ 412247 h 576742"/>
                <a:gd name="connsiteX32" fmla="*/ 422293 w 464347"/>
                <a:gd name="connsiteY32" fmla="*/ 309904 h 5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347" h="576742">
                  <a:moveTo>
                    <a:pt x="422293" y="309904"/>
                  </a:moveTo>
                  <a:cubicBezTo>
                    <a:pt x="394103" y="283456"/>
                    <a:pt x="350953" y="263332"/>
                    <a:pt x="292844" y="248383"/>
                  </a:cubicBezTo>
                  <a:lnTo>
                    <a:pt x="238763" y="235734"/>
                  </a:lnTo>
                  <a:cubicBezTo>
                    <a:pt x="219086" y="230439"/>
                    <a:pt x="199698" y="224109"/>
                    <a:pt x="180654" y="216761"/>
                  </a:cubicBezTo>
                  <a:cubicBezTo>
                    <a:pt x="165926" y="211431"/>
                    <a:pt x="152233" y="203439"/>
                    <a:pt x="140381" y="193187"/>
                  </a:cubicBezTo>
                  <a:cubicBezTo>
                    <a:pt x="130198" y="183499"/>
                    <a:pt x="124732" y="169855"/>
                    <a:pt x="125422" y="155815"/>
                  </a:cubicBezTo>
                  <a:cubicBezTo>
                    <a:pt x="125422" y="136841"/>
                    <a:pt x="134627" y="121892"/>
                    <a:pt x="154189" y="109818"/>
                  </a:cubicBezTo>
                  <a:cubicBezTo>
                    <a:pt x="173750" y="97744"/>
                    <a:pt x="198490" y="91419"/>
                    <a:pt x="229557" y="91419"/>
                  </a:cubicBezTo>
                  <a:cubicBezTo>
                    <a:pt x="259475" y="91011"/>
                    <a:pt x="288989" y="98342"/>
                    <a:pt x="315282" y="112693"/>
                  </a:cubicBezTo>
                  <a:cubicBezTo>
                    <a:pt x="340596" y="127067"/>
                    <a:pt x="357856" y="151215"/>
                    <a:pt x="368213" y="185138"/>
                  </a:cubicBezTo>
                  <a:lnTo>
                    <a:pt x="457389" y="152940"/>
                  </a:lnTo>
                  <a:cubicBezTo>
                    <a:pt x="449392" y="121392"/>
                    <a:pt x="433340" y="92460"/>
                    <a:pt x="410787" y="68996"/>
                  </a:cubicBezTo>
                  <a:cubicBezTo>
                    <a:pt x="388637" y="46342"/>
                    <a:pt x="361711" y="28869"/>
                    <a:pt x="331966" y="17825"/>
                  </a:cubicBezTo>
                  <a:cubicBezTo>
                    <a:pt x="263387" y="-6709"/>
                    <a:pt x="188306" y="-5893"/>
                    <a:pt x="120244" y="20124"/>
                  </a:cubicBezTo>
                  <a:cubicBezTo>
                    <a:pt x="91075" y="31957"/>
                    <a:pt x="65473" y="51178"/>
                    <a:pt x="46027" y="75895"/>
                  </a:cubicBezTo>
                  <a:cubicBezTo>
                    <a:pt x="28363" y="99193"/>
                    <a:pt x="19043" y="127745"/>
                    <a:pt x="19561" y="156965"/>
                  </a:cubicBezTo>
                  <a:cubicBezTo>
                    <a:pt x="18468" y="195309"/>
                    <a:pt x="33024" y="232451"/>
                    <a:pt x="59834" y="259883"/>
                  </a:cubicBezTo>
                  <a:cubicBezTo>
                    <a:pt x="86702" y="287866"/>
                    <a:pt x="129852" y="309139"/>
                    <a:pt x="189284" y="323703"/>
                  </a:cubicBezTo>
                  <a:lnTo>
                    <a:pt x="245091" y="338077"/>
                  </a:lnTo>
                  <a:cubicBezTo>
                    <a:pt x="284214" y="346702"/>
                    <a:pt x="312980" y="356476"/>
                    <a:pt x="331966" y="367975"/>
                  </a:cubicBezTo>
                  <a:cubicBezTo>
                    <a:pt x="349284" y="377261"/>
                    <a:pt x="359985" y="395470"/>
                    <a:pt x="359583" y="415122"/>
                  </a:cubicBezTo>
                  <a:cubicBezTo>
                    <a:pt x="359583" y="435820"/>
                    <a:pt x="348651" y="452494"/>
                    <a:pt x="326788" y="465718"/>
                  </a:cubicBezTo>
                  <a:cubicBezTo>
                    <a:pt x="304926" y="478942"/>
                    <a:pt x="275008" y="485842"/>
                    <a:pt x="236461" y="485842"/>
                  </a:cubicBezTo>
                  <a:cubicBezTo>
                    <a:pt x="214886" y="486009"/>
                    <a:pt x="193427" y="482306"/>
                    <a:pt x="173175" y="474918"/>
                  </a:cubicBezTo>
                  <a:cubicBezTo>
                    <a:pt x="153211" y="468334"/>
                    <a:pt x="135030" y="457105"/>
                    <a:pt x="120244" y="442145"/>
                  </a:cubicBezTo>
                  <a:cubicBezTo>
                    <a:pt x="104883" y="426230"/>
                    <a:pt x="93434" y="406929"/>
                    <a:pt x="86875" y="385799"/>
                  </a:cubicBezTo>
                  <a:lnTo>
                    <a:pt x="0" y="423746"/>
                  </a:lnTo>
                  <a:cubicBezTo>
                    <a:pt x="20941" y="488188"/>
                    <a:pt x="71398" y="538790"/>
                    <a:pt x="135778" y="560012"/>
                  </a:cubicBezTo>
                  <a:cubicBezTo>
                    <a:pt x="168170" y="571172"/>
                    <a:pt x="202229" y="576806"/>
                    <a:pt x="236461" y="576686"/>
                  </a:cubicBezTo>
                  <a:cubicBezTo>
                    <a:pt x="277712" y="577468"/>
                    <a:pt x="318734" y="570240"/>
                    <a:pt x="357281" y="555412"/>
                  </a:cubicBezTo>
                  <a:cubicBezTo>
                    <a:pt x="388349" y="543286"/>
                    <a:pt x="415562" y="523030"/>
                    <a:pt x="436102" y="496766"/>
                  </a:cubicBezTo>
                  <a:cubicBezTo>
                    <a:pt x="454800" y="472589"/>
                    <a:pt x="464753" y="442795"/>
                    <a:pt x="464293" y="412247"/>
                  </a:cubicBezTo>
                  <a:cubicBezTo>
                    <a:pt x="465386" y="373731"/>
                    <a:pt x="450140" y="336548"/>
                    <a:pt x="422293" y="309904"/>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grpSp>
    </p:spTree>
    <p:extLst>
      <p:ext uri="{BB962C8B-B14F-4D97-AF65-F5344CB8AC3E}">
        <p14:creationId xmlns:p14="http://schemas.microsoft.com/office/powerpoint/2010/main" val="1051976424"/>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ulo largo + 3 cajas">
    <p:bg>
      <p:bgRef idx="1001">
        <a:schemeClr val="bg1"/>
      </p:bgRef>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C3ACCC61-FFFA-7C10-7516-A24113CE1C18}"/>
              </a:ext>
            </a:extLst>
          </p:cNvPr>
          <p:cNvSpPr>
            <a:spLocks noGrp="1"/>
          </p:cNvSpPr>
          <p:nvPr>
            <p:ph type="body" sz="quarter" idx="21"/>
          </p:nvPr>
        </p:nvSpPr>
        <p:spPr>
          <a:xfrm>
            <a:off x="647518" y="3507159"/>
            <a:ext cx="2634123" cy="255892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Text Placeholder 6">
            <a:extLst>
              <a:ext uri="{FF2B5EF4-FFF2-40B4-BE49-F238E27FC236}">
                <a16:creationId xmlns:a16="http://schemas.microsoft.com/office/drawing/2014/main" id="{BF1D482B-97FE-2069-712D-B71A9566EAD4}"/>
              </a:ext>
            </a:extLst>
          </p:cNvPr>
          <p:cNvSpPr>
            <a:spLocks noGrp="1"/>
          </p:cNvSpPr>
          <p:nvPr>
            <p:ph type="body" sz="quarter" idx="32"/>
          </p:nvPr>
        </p:nvSpPr>
        <p:spPr>
          <a:xfrm>
            <a:off x="3827046" y="3507159"/>
            <a:ext cx="2634123" cy="255892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8" name="Text Placeholder 6">
            <a:extLst>
              <a:ext uri="{FF2B5EF4-FFF2-40B4-BE49-F238E27FC236}">
                <a16:creationId xmlns:a16="http://schemas.microsoft.com/office/drawing/2014/main" id="{7433B41C-0E3A-F50D-1649-AE1932AF9019}"/>
              </a:ext>
            </a:extLst>
          </p:cNvPr>
          <p:cNvSpPr>
            <a:spLocks noGrp="1"/>
          </p:cNvSpPr>
          <p:nvPr>
            <p:ph type="body" sz="quarter" idx="33"/>
          </p:nvPr>
        </p:nvSpPr>
        <p:spPr>
          <a:xfrm>
            <a:off x="7006574" y="3507159"/>
            <a:ext cx="2634123" cy="2558927"/>
          </a:xfrm>
          <a:prstGeom prst="rect">
            <a:avLst/>
          </a:prstGeo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0" name="Text Placeholder 6">
            <a:extLst>
              <a:ext uri="{FF2B5EF4-FFF2-40B4-BE49-F238E27FC236}">
                <a16:creationId xmlns:a16="http://schemas.microsoft.com/office/drawing/2014/main" id="{5B2DBAEC-0949-30DA-94AA-E5D9FD953972}"/>
              </a:ext>
            </a:extLst>
          </p:cNvPr>
          <p:cNvSpPr>
            <a:spLocks noGrp="1"/>
          </p:cNvSpPr>
          <p:nvPr>
            <p:ph type="body" sz="quarter" idx="34"/>
          </p:nvPr>
        </p:nvSpPr>
        <p:spPr>
          <a:xfrm>
            <a:off x="647518" y="3075288"/>
            <a:ext cx="2634123" cy="265045"/>
          </a:xfrm>
          <a:prstGeom prst="rect">
            <a:avLst/>
          </a:prstGeom>
        </p:spPr>
        <p:txBody>
          <a:bodyPr anchor="ctr"/>
          <a:lstStyle>
            <a:lvl1pPr algn="ctr">
              <a:defRPr sz="1300">
                <a:solidFill>
                  <a:schemeClr val="tx2"/>
                </a:solidFill>
                <a:latin typeface="+mn-lt"/>
              </a:defRPr>
            </a:lvl1pPr>
            <a:lvl2pPr algn="ctr">
              <a:defRPr sz="1200">
                <a:solidFill>
                  <a:schemeClr val="tx2"/>
                </a:solidFill>
              </a:defRPr>
            </a:lvl2pPr>
            <a:lvl3pPr algn="ctr">
              <a:defRPr sz="1200">
                <a:solidFill>
                  <a:schemeClr val="tx2"/>
                </a:solidFill>
              </a:defRPr>
            </a:lvl3pPr>
            <a:lvl4pPr algn="ctr">
              <a:defRPr sz="1200">
                <a:solidFill>
                  <a:schemeClr val="tx2"/>
                </a:solidFill>
              </a:defRPr>
            </a:lvl4pPr>
            <a:lvl5pPr algn="ctr">
              <a:defRPr sz="1200">
                <a:solidFill>
                  <a:schemeClr val="tx2"/>
                </a:solidFill>
              </a:defRPr>
            </a:lvl5pPr>
          </a:lstStyle>
          <a:p>
            <a:pPr lvl="0"/>
            <a:r>
              <a:rPr lang="es-ES"/>
              <a:t>Haga clic para modificar los estilos de texto del patrón</a:t>
            </a:r>
            <a:endParaRPr lang="en-GB"/>
          </a:p>
        </p:txBody>
      </p:sp>
      <p:sp>
        <p:nvSpPr>
          <p:cNvPr id="11" name="Text Placeholder 6">
            <a:extLst>
              <a:ext uri="{FF2B5EF4-FFF2-40B4-BE49-F238E27FC236}">
                <a16:creationId xmlns:a16="http://schemas.microsoft.com/office/drawing/2014/main" id="{2933FA74-4629-FBC9-9030-579886FC2224}"/>
              </a:ext>
            </a:extLst>
          </p:cNvPr>
          <p:cNvSpPr>
            <a:spLocks noGrp="1"/>
          </p:cNvSpPr>
          <p:nvPr>
            <p:ph type="body" sz="quarter" idx="35"/>
          </p:nvPr>
        </p:nvSpPr>
        <p:spPr>
          <a:xfrm>
            <a:off x="3827046" y="3075288"/>
            <a:ext cx="2634123" cy="265045"/>
          </a:xfrm>
          <a:prstGeom prst="rect">
            <a:avLst/>
          </a:prstGeom>
        </p:spPr>
        <p:txBody>
          <a:bodyPr anchor="ctr"/>
          <a:lstStyle>
            <a:lvl1pPr algn="ctr">
              <a:defRPr sz="1300">
                <a:solidFill>
                  <a:schemeClr val="tx2"/>
                </a:solidFill>
                <a:latin typeface="+mn-lt"/>
              </a:defRPr>
            </a:lvl1pPr>
            <a:lvl2pPr algn="ctr">
              <a:defRPr sz="1200">
                <a:solidFill>
                  <a:schemeClr val="tx2"/>
                </a:solidFill>
              </a:defRPr>
            </a:lvl2pPr>
            <a:lvl3pPr algn="ctr">
              <a:defRPr sz="1200">
                <a:solidFill>
                  <a:schemeClr val="tx2"/>
                </a:solidFill>
              </a:defRPr>
            </a:lvl3pPr>
            <a:lvl4pPr algn="ctr">
              <a:defRPr sz="1200">
                <a:solidFill>
                  <a:schemeClr val="tx2"/>
                </a:solidFill>
              </a:defRPr>
            </a:lvl4pPr>
            <a:lvl5pPr algn="ctr">
              <a:defRPr sz="1200">
                <a:solidFill>
                  <a:schemeClr val="tx2"/>
                </a:solidFill>
              </a:defRPr>
            </a:lvl5pPr>
          </a:lstStyle>
          <a:p>
            <a:pPr lvl="0"/>
            <a:r>
              <a:rPr lang="es-ES"/>
              <a:t>Haga clic para modificar los estilos de texto del patrón</a:t>
            </a:r>
            <a:endParaRPr lang="en-GB"/>
          </a:p>
        </p:txBody>
      </p:sp>
      <p:sp>
        <p:nvSpPr>
          <p:cNvPr id="12" name="Text Placeholder 6">
            <a:extLst>
              <a:ext uri="{FF2B5EF4-FFF2-40B4-BE49-F238E27FC236}">
                <a16:creationId xmlns:a16="http://schemas.microsoft.com/office/drawing/2014/main" id="{0F0BDBCD-FBA8-BDCF-164D-9591B5D1E6E2}"/>
              </a:ext>
            </a:extLst>
          </p:cNvPr>
          <p:cNvSpPr>
            <a:spLocks noGrp="1"/>
          </p:cNvSpPr>
          <p:nvPr>
            <p:ph type="body" sz="quarter" idx="36"/>
          </p:nvPr>
        </p:nvSpPr>
        <p:spPr>
          <a:xfrm>
            <a:off x="7006574" y="3075288"/>
            <a:ext cx="2634123" cy="265045"/>
          </a:xfrm>
          <a:prstGeom prst="rect">
            <a:avLst/>
          </a:prstGeom>
        </p:spPr>
        <p:txBody>
          <a:bodyPr anchor="ctr"/>
          <a:lstStyle>
            <a:lvl1pPr algn="ctr">
              <a:defRPr sz="1300">
                <a:solidFill>
                  <a:schemeClr val="tx2"/>
                </a:solidFill>
                <a:latin typeface="+mn-lt"/>
              </a:defRPr>
            </a:lvl1pPr>
            <a:lvl2pPr algn="ctr">
              <a:defRPr sz="1200">
                <a:solidFill>
                  <a:schemeClr val="tx2"/>
                </a:solidFill>
              </a:defRPr>
            </a:lvl2pPr>
            <a:lvl3pPr algn="ctr">
              <a:defRPr sz="1200">
                <a:solidFill>
                  <a:schemeClr val="tx2"/>
                </a:solidFill>
              </a:defRPr>
            </a:lvl3pPr>
            <a:lvl4pPr algn="ctr">
              <a:defRPr sz="1200">
                <a:solidFill>
                  <a:schemeClr val="tx2"/>
                </a:solidFill>
              </a:defRPr>
            </a:lvl4pPr>
            <a:lvl5pPr algn="ctr">
              <a:defRPr sz="1200">
                <a:solidFill>
                  <a:schemeClr val="tx2"/>
                </a:solidFill>
              </a:defRPr>
            </a:lvl5pPr>
          </a:lstStyle>
          <a:p>
            <a:pPr lvl="0"/>
            <a:r>
              <a:rPr lang="es-ES"/>
              <a:t>Haga clic para modificar los estilos de texto del patrón</a:t>
            </a:r>
            <a:endParaRPr lang="en-GB"/>
          </a:p>
        </p:txBody>
      </p:sp>
      <p:sp>
        <p:nvSpPr>
          <p:cNvPr id="13" name="Text Placeholder 32">
            <a:extLst>
              <a:ext uri="{FF2B5EF4-FFF2-40B4-BE49-F238E27FC236}">
                <a16:creationId xmlns:a16="http://schemas.microsoft.com/office/drawing/2014/main" id="{D8028E34-4300-6A28-01B3-6D5AD8636871}"/>
              </a:ext>
            </a:extLst>
          </p:cNvPr>
          <p:cNvSpPr>
            <a:spLocks noGrp="1"/>
          </p:cNvSpPr>
          <p:nvPr>
            <p:ph type="body" sz="quarter" idx="37" hasCustomPrompt="1"/>
          </p:nvPr>
        </p:nvSpPr>
        <p:spPr>
          <a:xfrm>
            <a:off x="407220" y="404813"/>
            <a:ext cx="9819583" cy="324762"/>
          </a:xfrm>
          <a:prstGeom prst="rect">
            <a:avLst/>
          </a:prstGeom>
        </p:spPr>
        <p:txBody>
          <a:bodyPr>
            <a:noAutofit/>
          </a:bodyPr>
          <a:lstStyle>
            <a:lvl1pPr>
              <a:defRPr sz="1800" b="1"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
              <a:t>Haga clic para modificar el estilo de título del patrón</a:t>
            </a:r>
            <a:endParaRPr lang="es-ES_tradnl"/>
          </a:p>
        </p:txBody>
      </p:sp>
      <p:sp>
        <p:nvSpPr>
          <p:cNvPr id="14" name="Text Placeholder 32">
            <a:extLst>
              <a:ext uri="{FF2B5EF4-FFF2-40B4-BE49-F238E27FC236}">
                <a16:creationId xmlns:a16="http://schemas.microsoft.com/office/drawing/2014/main" id="{490EA5B9-EEFE-B84B-B990-7123632AE384}"/>
              </a:ext>
            </a:extLst>
          </p:cNvPr>
          <p:cNvSpPr>
            <a:spLocks noGrp="1"/>
          </p:cNvSpPr>
          <p:nvPr>
            <p:ph type="body" sz="quarter" idx="22" hasCustomPrompt="1"/>
          </p:nvPr>
        </p:nvSpPr>
        <p:spPr>
          <a:xfrm>
            <a:off x="407220" y="757866"/>
            <a:ext cx="11377559" cy="231451"/>
          </a:xfrm>
          <a:prstGeom prst="rect">
            <a:avLst/>
          </a:prstGeom>
        </p:spPr>
        <p:txBody>
          <a:bodyPr>
            <a:noAutofit/>
          </a:bodyPr>
          <a:lstStyle>
            <a:lvl1pPr>
              <a:defRPr sz="14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r>
              <a:rPr lang="es-ES_tradnl" err="1"/>
              <a:t>Caption</a:t>
            </a:r>
            <a:endParaRPr lang="es-ES_tradnl"/>
          </a:p>
        </p:txBody>
      </p:sp>
      <p:sp>
        <p:nvSpPr>
          <p:cNvPr id="15" name="Text Placeholder 32">
            <a:extLst>
              <a:ext uri="{FF2B5EF4-FFF2-40B4-BE49-F238E27FC236}">
                <a16:creationId xmlns:a16="http://schemas.microsoft.com/office/drawing/2014/main" id="{C605DE65-6444-73ED-B5F9-FFF1F94B349D}"/>
              </a:ext>
            </a:extLst>
          </p:cNvPr>
          <p:cNvSpPr>
            <a:spLocks noGrp="1"/>
          </p:cNvSpPr>
          <p:nvPr>
            <p:ph type="body" sz="quarter" idx="19" hasCustomPrompt="1"/>
          </p:nvPr>
        </p:nvSpPr>
        <p:spPr>
          <a:xfrm>
            <a:off x="407220" y="1539551"/>
            <a:ext cx="3006127" cy="333699"/>
          </a:xfrm>
          <a:prstGeom prst="rect">
            <a:avLst/>
          </a:prstGeom>
        </p:spPr>
        <p:txBody>
          <a:bodyPr>
            <a:normAutofit/>
          </a:bodyPr>
          <a:lstStyle>
            <a:lvl1pPr>
              <a:defRPr sz="1200" b="0" i="0">
                <a:solidFill>
                  <a:schemeClr val="tx2"/>
                </a:solidFill>
                <a:latin typeface="+mj-lt"/>
                <a:ea typeface="IberPangea Text" panose="020B0504000000000000" pitchFamily="34" charset="0"/>
                <a:cs typeface="IberPangea Text" panose="020B0504000000000000" pitchFamily="34" charset="0"/>
              </a:defRPr>
            </a:lvl1pPr>
          </a:lstStyle>
          <a:p>
            <a:pPr lvl="0"/>
            <a:r>
              <a:rPr lang="en-US"/>
              <a:t>Click here to add your Section Subtitle</a:t>
            </a:r>
          </a:p>
        </p:txBody>
      </p:sp>
      <p:sp>
        <p:nvSpPr>
          <p:cNvPr id="16" name="Title 2">
            <a:extLst>
              <a:ext uri="{FF2B5EF4-FFF2-40B4-BE49-F238E27FC236}">
                <a16:creationId xmlns:a16="http://schemas.microsoft.com/office/drawing/2014/main" id="{B44115FA-3D80-F4B8-F086-30DFD75D1523}"/>
              </a:ext>
            </a:extLst>
          </p:cNvPr>
          <p:cNvSpPr>
            <a:spLocks noGrp="1"/>
          </p:cNvSpPr>
          <p:nvPr>
            <p:ph type="title" hasCustomPrompt="1"/>
          </p:nvPr>
        </p:nvSpPr>
        <p:spPr>
          <a:xfrm>
            <a:off x="406826" y="1873800"/>
            <a:ext cx="3006196" cy="903600"/>
          </a:xfrm>
          <a:prstGeom prst="rect">
            <a:avLst/>
          </a:prstGeom>
        </p:spPr>
        <p:txBody>
          <a:bodyPr/>
          <a:lstStyle>
            <a:lvl1pPr>
              <a:defRPr>
                <a:solidFill>
                  <a:schemeClr val="tx2"/>
                </a:solidFill>
              </a:defRPr>
            </a:lvl1pPr>
          </a:lstStyle>
          <a:p>
            <a:r>
              <a:rPr lang="en-US"/>
              <a:t>Click to modify the pattern title style</a:t>
            </a:r>
          </a:p>
        </p:txBody>
      </p:sp>
      <p:sp>
        <p:nvSpPr>
          <p:cNvPr id="26" name="Marcador de número de diapositiva 2">
            <a:extLst>
              <a:ext uri="{FF2B5EF4-FFF2-40B4-BE49-F238E27FC236}">
                <a16:creationId xmlns:a16="http://schemas.microsoft.com/office/drawing/2014/main" id="{66BEBE6E-A49B-D3A3-41E9-0D5EAF5B1963}"/>
              </a:ext>
            </a:extLst>
          </p:cNvPr>
          <p:cNvSpPr>
            <a:spLocks noGrp="1"/>
          </p:cNvSpPr>
          <p:nvPr>
            <p:ph type="sldNum" sz="quarter" idx="4"/>
          </p:nvPr>
        </p:nvSpPr>
        <p:spPr>
          <a:xfrm>
            <a:off x="11164831" y="6453336"/>
            <a:ext cx="619949" cy="240553"/>
          </a:xfrm>
          <a:prstGeom prst="rect">
            <a:avLst/>
          </a:prstGeom>
        </p:spPr>
        <p:txBody>
          <a:bodyPr/>
          <a:lstStyle>
            <a:lvl1pPr algn="r">
              <a:defRPr>
                <a:latin typeface="+mn-lt"/>
              </a:defRPr>
            </a:lvl1pPr>
          </a:lstStyle>
          <a:p>
            <a:fld id="{92A49E42-579D-0A4D-A382-D64C66A04E33}" type="slidenum">
              <a:rPr lang="es-ES" smtClean="0"/>
              <a:pPr/>
              <a:t>‹#›</a:t>
            </a:fld>
            <a:endParaRPr lang="es-ES"/>
          </a:p>
        </p:txBody>
      </p:sp>
    </p:spTree>
    <p:extLst>
      <p:ext uri="{BB962C8B-B14F-4D97-AF65-F5344CB8AC3E}">
        <p14:creationId xmlns:p14="http://schemas.microsoft.com/office/powerpoint/2010/main" val="2941761291"/>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0DE2AF-E43D-D641-B01D-053F35926CFD}"/>
              </a:ext>
            </a:extLst>
          </p:cNvPr>
          <p:cNvGrpSpPr/>
          <p:nvPr userDrawn="1"/>
        </p:nvGrpSpPr>
        <p:grpSpPr>
          <a:xfrm>
            <a:off x="0" y="1497310"/>
            <a:ext cx="12192000" cy="5369427"/>
            <a:chOff x="0" y="1497310"/>
            <a:chExt cx="12192000" cy="5369427"/>
          </a:xfrm>
        </p:grpSpPr>
        <p:pic>
          <p:nvPicPr>
            <p:cNvPr id="10" name="Picture 9">
              <a:extLst>
                <a:ext uri="{FF2B5EF4-FFF2-40B4-BE49-F238E27FC236}">
                  <a16:creationId xmlns:a16="http://schemas.microsoft.com/office/drawing/2014/main" id="{F3837B0E-0938-FE48-8BEE-36C512023F8B}"/>
                </a:ext>
              </a:extLst>
            </p:cNvPr>
            <p:cNvPicPr>
              <a:picLocks noChangeAspect="1"/>
            </p:cNvPicPr>
            <p:nvPr userDrawn="1"/>
          </p:nvPicPr>
          <p:blipFill>
            <a:blip r:embed="rId2"/>
            <a:stretch>
              <a:fillRect/>
            </a:stretch>
          </p:blipFill>
          <p:spPr>
            <a:xfrm>
              <a:off x="0" y="1520037"/>
              <a:ext cx="12192000" cy="5346700"/>
            </a:xfrm>
            <a:prstGeom prst="rect">
              <a:avLst/>
            </a:prstGeom>
          </p:spPr>
        </p:pic>
        <p:pic>
          <p:nvPicPr>
            <p:cNvPr id="15" name="Picture 14">
              <a:extLst>
                <a:ext uri="{FF2B5EF4-FFF2-40B4-BE49-F238E27FC236}">
                  <a16:creationId xmlns:a16="http://schemas.microsoft.com/office/drawing/2014/main" id="{57A95F20-CD92-BB46-9061-5EF0C6DDF54D}"/>
                </a:ext>
              </a:extLst>
            </p:cNvPr>
            <p:cNvPicPr>
              <a:picLocks noChangeAspect="1"/>
            </p:cNvPicPr>
            <p:nvPr userDrawn="1"/>
          </p:nvPicPr>
          <p:blipFill>
            <a:blip r:embed="rId3"/>
            <a:srcRect/>
            <a:stretch/>
          </p:blipFill>
          <p:spPr>
            <a:xfrm>
              <a:off x="6777970" y="5011533"/>
              <a:ext cx="4711740" cy="1594632"/>
            </a:xfrm>
            <a:prstGeom prst="rect">
              <a:avLst/>
            </a:prstGeom>
          </p:spPr>
        </p:pic>
        <p:pic>
          <p:nvPicPr>
            <p:cNvPr id="11" name="Picture 10">
              <a:extLst>
                <a:ext uri="{FF2B5EF4-FFF2-40B4-BE49-F238E27FC236}">
                  <a16:creationId xmlns:a16="http://schemas.microsoft.com/office/drawing/2014/main" id="{4B5F35AA-B122-D741-9E87-F3E3EE3A212A}"/>
                </a:ext>
              </a:extLst>
            </p:cNvPr>
            <p:cNvPicPr>
              <a:picLocks noChangeAspect="1"/>
            </p:cNvPicPr>
            <p:nvPr userDrawn="1"/>
          </p:nvPicPr>
          <p:blipFill>
            <a:blip r:embed="rId4"/>
            <a:stretch>
              <a:fillRect/>
            </a:stretch>
          </p:blipFill>
          <p:spPr>
            <a:xfrm>
              <a:off x="0" y="1497310"/>
              <a:ext cx="12192000" cy="4743450"/>
            </a:xfrm>
            <a:prstGeom prst="rect">
              <a:avLst/>
            </a:prstGeom>
          </p:spPr>
        </p:pic>
        <p:sp>
          <p:nvSpPr>
            <p:cNvPr id="16" name="TextBox 15">
              <a:extLst>
                <a:ext uri="{FF2B5EF4-FFF2-40B4-BE49-F238E27FC236}">
                  <a16:creationId xmlns:a16="http://schemas.microsoft.com/office/drawing/2014/main" id="{7B017A7F-F70E-8F41-A01A-5926AFAA655A}"/>
                </a:ext>
              </a:extLst>
            </p:cNvPr>
            <p:cNvSpPr txBox="1"/>
            <p:nvPr userDrawn="1"/>
          </p:nvSpPr>
          <p:spPr>
            <a:xfrm>
              <a:off x="8653693" y="6301462"/>
              <a:ext cx="3034819" cy="369332"/>
            </a:xfrm>
            <a:prstGeom prst="rect">
              <a:avLst/>
            </a:prstGeom>
            <a:noFill/>
          </p:spPr>
          <p:txBody>
            <a:bodyPr wrap="square" rtlCol="0">
              <a:spAutoFit/>
            </a:bodyPr>
            <a:lstStyle/>
            <a:p>
              <a:pPr algn="ctr"/>
              <a:r>
                <a:rPr lang="en-US" sz="1800" b="0" i="0">
                  <a:latin typeface="Univers Condensed Light" panose="020B0306020202040204" pitchFamily="34" charset="0"/>
                  <a:cs typeface="Univers Condensed" panose="020F0502020204030204" pitchFamily="34" charset="0"/>
                </a:rPr>
                <a:t>Inspiring a zero carbon future</a:t>
              </a:r>
            </a:p>
          </p:txBody>
        </p:sp>
      </p:grpSp>
      <p:sp>
        <p:nvSpPr>
          <p:cNvPr id="8" name="Title 7">
            <a:extLst>
              <a:ext uri="{FF2B5EF4-FFF2-40B4-BE49-F238E27FC236}">
                <a16:creationId xmlns:a16="http://schemas.microsoft.com/office/drawing/2014/main" id="{E709C947-9A7C-5649-B985-C0E0254F1CD5}"/>
              </a:ext>
            </a:extLst>
          </p:cNvPr>
          <p:cNvSpPr>
            <a:spLocks noGrp="1"/>
          </p:cNvSpPr>
          <p:nvPr userDrawn="1">
            <p:ph type="title"/>
          </p:nvPr>
        </p:nvSpPr>
        <p:spPr>
          <a:xfrm>
            <a:off x="910936" y="1932192"/>
            <a:ext cx="8675304" cy="1080000"/>
          </a:xfrm>
        </p:spPr>
        <p:txBody>
          <a:bodyPr anchor="b"/>
          <a:lstStyle>
            <a:lvl1pPr>
              <a:defRPr b="0" i="0">
                <a:latin typeface="+mj-lt"/>
                <a:ea typeface="+mn-ea"/>
              </a:defRPr>
            </a:lvl1pPr>
          </a:lstStyle>
          <a:p>
            <a:r>
              <a:rPr lang="en-GB"/>
              <a:t>Click to edit Master title style</a:t>
            </a:r>
            <a:endParaRPr lang="en-US"/>
          </a:p>
        </p:txBody>
      </p:sp>
      <p:pic>
        <p:nvPicPr>
          <p:cNvPr id="14" name="Picture 13">
            <a:extLst>
              <a:ext uri="{FF2B5EF4-FFF2-40B4-BE49-F238E27FC236}">
                <a16:creationId xmlns:a16="http://schemas.microsoft.com/office/drawing/2014/main" id="{2A9D389D-03FD-2544-91F6-7C2379D6A3CC}"/>
              </a:ext>
            </a:extLst>
          </p:cNvPr>
          <p:cNvPicPr>
            <a:picLocks noChangeAspect="1"/>
          </p:cNvPicPr>
          <p:nvPr userDrawn="1"/>
        </p:nvPicPr>
        <p:blipFill>
          <a:blip r:embed="rId5"/>
          <a:stretch>
            <a:fillRect/>
          </a:stretch>
        </p:blipFill>
        <p:spPr>
          <a:xfrm>
            <a:off x="910936" y="588200"/>
            <a:ext cx="4071315" cy="540000"/>
          </a:xfrm>
          <a:prstGeom prst="rect">
            <a:avLst/>
          </a:prstGeom>
        </p:spPr>
      </p:pic>
      <p:sp>
        <p:nvSpPr>
          <p:cNvPr id="3" name="Subtitle 2">
            <a:extLst>
              <a:ext uri="{FF2B5EF4-FFF2-40B4-BE49-F238E27FC236}">
                <a16:creationId xmlns:a16="http://schemas.microsoft.com/office/drawing/2014/main" id="{A64B35B7-AA6C-914D-B7C0-9F6E4B1CB5AB}"/>
              </a:ext>
            </a:extLst>
          </p:cNvPr>
          <p:cNvSpPr>
            <a:spLocks noGrp="1"/>
          </p:cNvSpPr>
          <p:nvPr userDrawn="1">
            <p:ph type="subTitle" idx="1"/>
          </p:nvPr>
        </p:nvSpPr>
        <p:spPr>
          <a:xfrm>
            <a:off x="910936" y="3092320"/>
            <a:ext cx="8675304" cy="1328125"/>
          </a:xfrm>
          <a:prstGeom prst="rect">
            <a:avLst/>
          </a:prstGeom>
        </p:spPr>
        <p:txBody>
          <a:bodyPr/>
          <a:lstStyle>
            <a:lvl1pPr marL="0" indent="0" algn="l">
              <a:buNone/>
              <a:defRPr sz="2400" b="0" i="0">
                <a:latin typeface="+mn-lt"/>
                <a:cs typeface="Univers Condensed Light" panose="020B03060202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Content Placeholder 2">
            <a:extLst>
              <a:ext uri="{FF2B5EF4-FFF2-40B4-BE49-F238E27FC236}">
                <a16:creationId xmlns:a16="http://schemas.microsoft.com/office/drawing/2014/main" id="{A8FB2927-428B-4E43-A301-41FE7210C147}"/>
              </a:ext>
            </a:extLst>
          </p:cNvPr>
          <p:cNvSpPr>
            <a:spLocks noGrp="1"/>
          </p:cNvSpPr>
          <p:nvPr>
            <p:ph sz="half" idx="16" hasCustomPrompt="1"/>
          </p:nvPr>
        </p:nvSpPr>
        <p:spPr>
          <a:xfrm>
            <a:off x="910936" y="5223663"/>
            <a:ext cx="3789652" cy="691362"/>
          </a:xfrm>
          <a:prstGeom prst="rect">
            <a:avLst/>
          </a:prstGeom>
        </p:spPr>
        <p:txBody>
          <a:bodyPr anchor="ctr"/>
          <a:lstStyle>
            <a:lvl1pPr marL="0" indent="0">
              <a:buClr>
                <a:schemeClr val="accent1"/>
              </a:buClr>
              <a:buSzPct val="125000"/>
              <a:buFont typeface="+mj-lt"/>
              <a:buNone/>
              <a:defRPr sz="1600" b="0" i="0">
                <a:latin typeface="+mn-lt"/>
                <a:cs typeface="Univers Condensed Light" panose="020B0306020202040204" pitchFamily="34" charset="0"/>
              </a:defRPr>
            </a:lvl1pPr>
            <a:lvl2pPr marL="457200" indent="0">
              <a:buClr>
                <a:schemeClr val="accent1"/>
              </a:buClr>
              <a:buSzPct val="100000"/>
              <a:buFont typeface="+mj-lt"/>
              <a:buNone/>
              <a:defRPr sz="1800" b="0" i="0">
                <a:latin typeface="+mn-lt"/>
                <a:cs typeface="Univers Condensed Light" panose="020B0306020202040204" pitchFamily="34" charset="0"/>
              </a:defRPr>
            </a:lvl2pPr>
            <a:lvl3pPr marL="914400" indent="0">
              <a:buClr>
                <a:schemeClr val="accent1"/>
              </a:buClr>
              <a:buFont typeface="+mj-lt"/>
              <a:buNone/>
              <a:defRPr sz="1600" b="0" i="0">
                <a:latin typeface="+mn-lt"/>
                <a:cs typeface="Univers Condensed Light" panose="020B0306020202040204" pitchFamily="34" charset="0"/>
              </a:defRPr>
            </a:lvl3pPr>
            <a:lvl4pPr marL="1371600" indent="0">
              <a:buClr>
                <a:schemeClr val="accent1"/>
              </a:buClr>
              <a:buFont typeface="+mj-lt"/>
              <a:buNone/>
              <a:defRPr sz="1400" b="0" i="0">
                <a:latin typeface="+mn-lt"/>
                <a:cs typeface="Univers Condensed Light" panose="020B0306020202040204" pitchFamily="34" charset="0"/>
              </a:defRPr>
            </a:lvl4pPr>
            <a:lvl5pPr marL="1828800" indent="0">
              <a:buClr>
                <a:schemeClr val="accent1"/>
              </a:buClr>
              <a:buFont typeface="+mj-lt"/>
              <a:buNone/>
              <a:defRPr sz="1200" b="0" i="0">
                <a:latin typeface="+mn-lt"/>
                <a:cs typeface="Univers Condensed Light" panose="020B0306020202040204" pitchFamily="34" charset="0"/>
              </a:defRPr>
            </a:lvl5pPr>
          </a:lstStyle>
          <a:p>
            <a:pPr lvl="0"/>
            <a:r>
              <a:rPr lang="en-GB"/>
              <a:t>Location • 00/00/00</a:t>
            </a:r>
            <a:endParaRPr lang="en-US"/>
          </a:p>
        </p:txBody>
      </p:sp>
    </p:spTree>
    <p:extLst>
      <p:ext uri="{BB962C8B-B14F-4D97-AF65-F5344CB8AC3E}">
        <p14:creationId xmlns:p14="http://schemas.microsoft.com/office/powerpoint/2010/main" val="259021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5326DF-EA87-7344-AB34-AE6F028359C4}"/>
              </a:ext>
            </a:extLst>
          </p:cNvPr>
          <p:cNvGrpSpPr/>
          <p:nvPr userDrawn="1"/>
        </p:nvGrpSpPr>
        <p:grpSpPr>
          <a:xfrm>
            <a:off x="0" y="5011533"/>
            <a:ext cx="12192000" cy="1659261"/>
            <a:chOff x="0" y="5011533"/>
            <a:chExt cx="12192000" cy="1659261"/>
          </a:xfrm>
        </p:grpSpPr>
        <p:pic>
          <p:nvPicPr>
            <p:cNvPr id="17" name="Picture 16">
              <a:extLst>
                <a:ext uri="{FF2B5EF4-FFF2-40B4-BE49-F238E27FC236}">
                  <a16:creationId xmlns:a16="http://schemas.microsoft.com/office/drawing/2014/main" id="{1D9C472B-D6D4-0A44-9A1F-AEA9D5E17F6E}"/>
                </a:ext>
              </a:extLst>
            </p:cNvPr>
            <p:cNvPicPr>
              <a:picLocks noChangeAspect="1"/>
            </p:cNvPicPr>
            <p:nvPr userDrawn="1"/>
          </p:nvPicPr>
          <p:blipFill>
            <a:blip r:embed="rId2"/>
            <a:srcRect/>
            <a:stretch/>
          </p:blipFill>
          <p:spPr>
            <a:xfrm>
              <a:off x="6777970" y="5011533"/>
              <a:ext cx="4711740" cy="1594632"/>
            </a:xfrm>
            <a:prstGeom prst="rect">
              <a:avLst/>
            </a:prstGeom>
          </p:spPr>
        </p:pic>
        <p:sp>
          <p:nvSpPr>
            <p:cNvPr id="18" name="TextBox 17">
              <a:extLst>
                <a:ext uri="{FF2B5EF4-FFF2-40B4-BE49-F238E27FC236}">
                  <a16:creationId xmlns:a16="http://schemas.microsoft.com/office/drawing/2014/main" id="{93605397-8FDC-1741-A125-C3DE072510F3}"/>
                </a:ext>
              </a:extLst>
            </p:cNvPr>
            <p:cNvSpPr txBox="1"/>
            <p:nvPr userDrawn="1"/>
          </p:nvSpPr>
          <p:spPr>
            <a:xfrm>
              <a:off x="8653693" y="6301462"/>
              <a:ext cx="3034819" cy="369332"/>
            </a:xfrm>
            <a:prstGeom prst="rect">
              <a:avLst/>
            </a:prstGeom>
            <a:noFill/>
          </p:spPr>
          <p:txBody>
            <a:bodyPr wrap="square" rtlCol="0">
              <a:spAutoFit/>
            </a:bodyPr>
            <a:lstStyle/>
            <a:p>
              <a:pPr algn="ctr"/>
              <a:r>
                <a:rPr lang="en-US" sz="1800" b="0" i="0">
                  <a:latin typeface="Univers Condensed Light" panose="020B0306020202040204" pitchFamily="34" charset="0"/>
                  <a:cs typeface="Univers Condensed" panose="020F0502020204030204" pitchFamily="34" charset="0"/>
                </a:rPr>
                <a:t>Inspiring a zero carbon future</a:t>
              </a:r>
            </a:p>
          </p:txBody>
        </p:sp>
        <p:cxnSp>
          <p:nvCxnSpPr>
            <p:cNvPr id="10" name="Straight Connector 9">
              <a:extLst>
                <a:ext uri="{FF2B5EF4-FFF2-40B4-BE49-F238E27FC236}">
                  <a16:creationId xmlns:a16="http://schemas.microsoft.com/office/drawing/2014/main" id="{389B14C0-3149-4B43-95D6-D3BA5A072FE3}"/>
                </a:ext>
              </a:extLst>
            </p:cNvPr>
            <p:cNvCxnSpPr>
              <a:cxnSpLocks/>
            </p:cNvCxnSpPr>
            <p:nvPr userDrawn="1"/>
          </p:nvCxnSpPr>
          <p:spPr>
            <a:xfrm flipH="1">
              <a:off x="0" y="6213438"/>
              <a:ext cx="12192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1BE32011-A3AD-8A4B-8D1F-A74A5629680A}"/>
              </a:ext>
            </a:extLst>
          </p:cNvPr>
          <p:cNvSpPr>
            <a:spLocks noGrp="1"/>
          </p:cNvSpPr>
          <p:nvPr>
            <p:ph type="body" idx="1"/>
          </p:nvPr>
        </p:nvSpPr>
        <p:spPr>
          <a:xfrm>
            <a:off x="520514" y="3089490"/>
            <a:ext cx="11160001" cy="1080000"/>
          </a:xfrm>
          <a:prstGeom prst="rect">
            <a:avLst/>
          </a:prstGeom>
        </p:spPr>
        <p:txBody>
          <a:bodyPr/>
          <a:lstStyle>
            <a:lvl1pPr marL="0" indent="0">
              <a:buNone/>
              <a:defRPr sz="2400" b="0" i="0">
                <a:solidFill>
                  <a:schemeClr val="tx1"/>
                </a:solidFill>
                <a:latin typeface="+mn-lt"/>
                <a:cs typeface="Univers Condensed Light" panose="020B0306020202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4" name="Title 13">
            <a:extLst>
              <a:ext uri="{FF2B5EF4-FFF2-40B4-BE49-F238E27FC236}">
                <a16:creationId xmlns:a16="http://schemas.microsoft.com/office/drawing/2014/main" id="{975FE90E-57FE-6D42-A02C-9B262D949F40}"/>
              </a:ext>
            </a:extLst>
          </p:cNvPr>
          <p:cNvSpPr>
            <a:spLocks noGrp="1"/>
          </p:cNvSpPr>
          <p:nvPr>
            <p:ph type="title"/>
          </p:nvPr>
        </p:nvSpPr>
        <p:spPr>
          <a:xfrm>
            <a:off x="515998" y="1889534"/>
            <a:ext cx="11160001" cy="1080000"/>
          </a:xfrm>
        </p:spPr>
        <p:txBody>
          <a:bodyPr anchor="b"/>
          <a:lstStyle>
            <a:lvl1pPr>
              <a:defRPr>
                <a:latin typeface="+mj-lt"/>
              </a:defRPr>
            </a:lvl1pPr>
          </a:lstStyle>
          <a:p>
            <a:r>
              <a:rPr lang="en-GB"/>
              <a:t>Click to edit Master title style</a:t>
            </a:r>
            <a:endParaRPr lang="en-US"/>
          </a:p>
        </p:txBody>
      </p:sp>
      <p:pic>
        <p:nvPicPr>
          <p:cNvPr id="15" name="Picture 14">
            <a:extLst>
              <a:ext uri="{FF2B5EF4-FFF2-40B4-BE49-F238E27FC236}">
                <a16:creationId xmlns:a16="http://schemas.microsoft.com/office/drawing/2014/main" id="{2C75AD1F-BD4A-CD45-8A89-B082F4C198EA}"/>
              </a:ext>
            </a:extLst>
          </p:cNvPr>
          <p:cNvPicPr>
            <a:picLocks noChangeAspect="1"/>
          </p:cNvPicPr>
          <p:nvPr userDrawn="1"/>
        </p:nvPicPr>
        <p:blipFill>
          <a:blip r:embed="rId3"/>
          <a:stretch>
            <a:fillRect/>
          </a:stretch>
        </p:blipFill>
        <p:spPr>
          <a:xfrm>
            <a:off x="10503632" y="299573"/>
            <a:ext cx="1172368" cy="540000"/>
          </a:xfrm>
          <a:prstGeom prst="rect">
            <a:avLst/>
          </a:prstGeom>
        </p:spPr>
      </p:pic>
    </p:spTree>
    <p:extLst>
      <p:ext uri="{BB962C8B-B14F-4D97-AF65-F5344CB8AC3E}">
        <p14:creationId xmlns:p14="http://schemas.microsoft.com/office/powerpoint/2010/main" val="1324097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Box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5322B3-D338-4A47-B9BC-AC84AA72F859}"/>
              </a:ext>
            </a:extLst>
          </p:cNvPr>
          <p:cNvSpPr>
            <a:spLocks noGrp="1"/>
          </p:cNvSpPr>
          <p:nvPr>
            <p:ph type="title"/>
          </p:nvPr>
        </p:nvSpPr>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2560878C-F764-4541-8330-51E0986850A6}"/>
              </a:ext>
            </a:extLst>
          </p:cNvPr>
          <p:cNvSpPr>
            <a:spLocks noGrp="1"/>
          </p:cNvSpPr>
          <p:nvPr>
            <p:ph sz="half" idx="18"/>
          </p:nvPr>
        </p:nvSpPr>
        <p:spPr>
          <a:xfrm>
            <a:off x="519597" y="1466060"/>
            <a:ext cx="11124715" cy="4791865"/>
          </a:xfrm>
          <a:prstGeom prst="roundRect">
            <a:avLst>
              <a:gd name="adj" fmla="val 6974"/>
            </a:avLst>
          </a:prstGeom>
          <a:ln w="31750">
            <a:solidFill>
              <a:schemeClr val="tx1"/>
            </a:solidFill>
          </a:ln>
        </p:spPr>
        <p:txBody>
          <a:bodyPr lIns="180000" tIns="180000" rIns="180000" bIns="180000"/>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8411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DF4014-F09D-834B-88A4-1825D2827EDB}"/>
              </a:ext>
            </a:extLst>
          </p:cNvPr>
          <p:cNvSpPr/>
          <p:nvPr userDrawn="1"/>
        </p:nvSpPr>
        <p:spPr>
          <a:xfrm>
            <a:off x="0" y="0"/>
            <a:ext cx="12192000" cy="96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Univers Condensed Light" panose="020B0306020202040204" pitchFamily="34" charset="0"/>
            </a:endParaRPr>
          </a:p>
        </p:txBody>
      </p:sp>
      <p:sp>
        <p:nvSpPr>
          <p:cNvPr id="5" name="TextBox 4">
            <a:extLst>
              <a:ext uri="{FF2B5EF4-FFF2-40B4-BE49-F238E27FC236}">
                <a16:creationId xmlns:a16="http://schemas.microsoft.com/office/drawing/2014/main" id="{79082A91-0D3E-6741-A005-9B7D16E6F9DE}"/>
              </a:ext>
            </a:extLst>
          </p:cNvPr>
          <p:cNvSpPr txBox="1"/>
          <p:nvPr userDrawn="1"/>
        </p:nvSpPr>
        <p:spPr>
          <a:xfrm>
            <a:off x="516000" y="1593327"/>
            <a:ext cx="9796400" cy="3970318"/>
          </a:xfrm>
          <a:prstGeom prst="rect">
            <a:avLst/>
          </a:prstGeom>
          <a:noFill/>
        </p:spPr>
        <p:txBody>
          <a:bodyPr wrap="square" rtlCol="0">
            <a:spAutoFit/>
          </a:bodyPr>
          <a:lstStyle/>
          <a:p>
            <a:pPr lvl="0"/>
            <a:r>
              <a:rPr lang="en-GB" sz="1200" b="0" i="0">
                <a:latin typeface="+mn-lt"/>
              </a:rPr>
              <a:t>The information and content of this document are intended to be for information purposes only and Jersey Electricity does not guarantee the suitability or potential value of any information contained herein. Jersey Electricity does not expressly or by implication propose that the products or services offered in this document are appropriate to the particular needs of any existing or prospective customer.</a:t>
            </a:r>
          </a:p>
          <a:p>
            <a:pPr lvl="0"/>
            <a:endParaRPr lang="en-GB" sz="1200" b="0" i="0">
              <a:latin typeface="+mn-lt"/>
            </a:endParaRPr>
          </a:p>
          <a:p>
            <a:pPr lvl="0"/>
            <a:r>
              <a:rPr lang="en-GB" sz="1600" b="0" i="0">
                <a:latin typeface="+mj-lt"/>
              </a:rPr>
              <a:t>Information and Content ​</a:t>
            </a:r>
          </a:p>
          <a:p>
            <a:pPr lvl="0"/>
            <a:r>
              <a:rPr lang="en-GB" sz="1200" b="0" i="0">
                <a:latin typeface="+mn-lt"/>
              </a:rPr>
              <a:t>The information and content (collectively 'information') provided herein are provided by Jersey Electricity as general information for information purposes only. Jersey Electricity does not guarantee the suitability or potential value of any information or particular source. Any information herein is not intended nor does it constitute advice. Nothing contained herein constitutes a solicitation, recommendation, endorsement or offer by Jersey Electricity.</a:t>
            </a:r>
          </a:p>
          <a:p>
            <a:pPr lvl="0"/>
            <a:endParaRPr lang="en-GB" sz="1200" b="0" i="0">
              <a:latin typeface="+mn-lt"/>
            </a:endParaRPr>
          </a:p>
          <a:p>
            <a:pPr lvl="0"/>
            <a:r>
              <a:rPr lang="en-GB" sz="1600" b="0" i="0">
                <a:latin typeface="+mj-lt"/>
              </a:rPr>
              <a:t>Copyright​</a:t>
            </a:r>
          </a:p>
          <a:p>
            <a:pPr lvl="0"/>
            <a:r>
              <a:rPr lang="en-GB" sz="1200" b="0" i="0">
                <a:latin typeface="+mn-lt"/>
              </a:rPr>
              <a:t>The information provided herein are the possession of Jersey Electricity and are protected by copyright and intellectual property laws. The information may not be reproduced or distributed without the explicit consent of Jersey Electricity.</a:t>
            </a:r>
          </a:p>
          <a:p>
            <a:pPr lvl="0"/>
            <a:r>
              <a:rPr lang="en-GB" sz="1200" b="0" i="0">
                <a:latin typeface="+mn-lt"/>
              </a:rPr>
              <a:t> </a:t>
            </a:r>
          </a:p>
          <a:p>
            <a:pPr lvl="0"/>
            <a:r>
              <a:rPr lang="en-GB" sz="1600" b="0" i="0">
                <a:latin typeface="+mj-lt"/>
              </a:rPr>
              <a:t>Disclaimer ​</a:t>
            </a:r>
          </a:p>
          <a:p>
            <a:pPr lvl="0"/>
            <a:r>
              <a:rPr lang="en-GB" sz="1200" b="0" i="0">
                <a:latin typeface="+mn-lt"/>
              </a:rPr>
              <a:t>Jersey Electricity has taken care to ensure that all information provided herein is true and accurate. Jersey Electricity will therefore not be held responsible for any inaccuracies in the information herein. Jersey Electricity shall not be responsible and disclaims all loss, liability or expense of any nature whatsoever which may be attributable (directly, indirectly or consequentially) to the use of the information provided. ​</a:t>
            </a:r>
          </a:p>
          <a:p>
            <a:pPr lvl="0"/>
            <a:endParaRPr lang="en-GB" sz="1200" b="0" i="0">
              <a:latin typeface="+mn-lt"/>
            </a:endParaRPr>
          </a:p>
          <a:p>
            <a:pPr lvl="0"/>
            <a:r>
              <a:rPr lang="en-GB" sz="1200" b="0" i="0">
                <a:latin typeface="+mn-lt"/>
              </a:rPr>
              <a:t>Jersey Electricity information such as registration can then be shown.</a:t>
            </a:r>
            <a:endParaRPr lang="en-US" sz="1200" b="0" i="0">
              <a:latin typeface="+mn-lt"/>
            </a:endParaRPr>
          </a:p>
          <a:p>
            <a:endParaRPr lang="en-US" sz="1200" b="0" i="0">
              <a:latin typeface="+mn-lt"/>
            </a:endParaRPr>
          </a:p>
        </p:txBody>
      </p:sp>
      <p:pic>
        <p:nvPicPr>
          <p:cNvPr id="21" name="Picture 20">
            <a:extLst>
              <a:ext uri="{FF2B5EF4-FFF2-40B4-BE49-F238E27FC236}">
                <a16:creationId xmlns:a16="http://schemas.microsoft.com/office/drawing/2014/main" id="{8BC04E88-3AD2-2C40-88D2-D18192C11CEE}"/>
              </a:ext>
            </a:extLst>
          </p:cNvPr>
          <p:cNvPicPr>
            <a:picLocks noChangeAspect="1"/>
          </p:cNvPicPr>
          <p:nvPr userDrawn="1"/>
        </p:nvPicPr>
        <p:blipFill>
          <a:blip r:embed="rId2"/>
          <a:stretch>
            <a:fillRect/>
          </a:stretch>
        </p:blipFill>
        <p:spPr>
          <a:xfrm>
            <a:off x="537553" y="588200"/>
            <a:ext cx="4071315" cy="540000"/>
          </a:xfrm>
          <a:prstGeom prst="rect">
            <a:avLst/>
          </a:prstGeom>
        </p:spPr>
      </p:pic>
      <p:cxnSp>
        <p:nvCxnSpPr>
          <p:cNvPr id="23" name="Straight Connector 22">
            <a:extLst>
              <a:ext uri="{FF2B5EF4-FFF2-40B4-BE49-F238E27FC236}">
                <a16:creationId xmlns:a16="http://schemas.microsoft.com/office/drawing/2014/main" id="{4B570A81-59DB-404F-97A0-651BBF2012F1}"/>
              </a:ext>
            </a:extLst>
          </p:cNvPr>
          <p:cNvCxnSpPr>
            <a:cxnSpLocks/>
          </p:cNvCxnSpPr>
          <p:nvPr userDrawn="1"/>
        </p:nvCxnSpPr>
        <p:spPr>
          <a:xfrm flipH="1">
            <a:off x="4754880" y="965577"/>
            <a:ext cx="743712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867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BD5A9-43BA-5A47-80DB-5755691965D3}"/>
              </a:ext>
            </a:extLst>
          </p:cNvPr>
          <p:cNvSpPr>
            <a:spLocks noGrp="1"/>
          </p:cNvSpPr>
          <p:nvPr>
            <p:ph type="title"/>
          </p:nvPr>
        </p:nvSpPr>
        <p:spPr/>
        <p:txBody>
          <a:bodyPr/>
          <a:lstStyle/>
          <a:p>
            <a:r>
              <a:rPr lang="en-GB"/>
              <a:t>Click to edit Master title style</a:t>
            </a:r>
            <a:endParaRPr lang="en-US"/>
          </a:p>
        </p:txBody>
      </p:sp>
      <p:sp>
        <p:nvSpPr>
          <p:cNvPr id="15" name="Text Placeholder 3">
            <a:extLst>
              <a:ext uri="{FF2B5EF4-FFF2-40B4-BE49-F238E27FC236}">
                <a16:creationId xmlns:a16="http://schemas.microsoft.com/office/drawing/2014/main" id="{A68B55C1-1990-8741-81FF-3D0D6F26DDA7}"/>
              </a:ext>
            </a:extLst>
          </p:cNvPr>
          <p:cNvSpPr>
            <a:spLocks noGrp="1"/>
          </p:cNvSpPr>
          <p:nvPr>
            <p:ph type="body" sz="quarter" idx="10"/>
          </p:nvPr>
        </p:nvSpPr>
        <p:spPr>
          <a:xfrm>
            <a:off x="515938" y="1416546"/>
            <a:ext cx="11160125" cy="587375"/>
          </a:xfrm>
          <a:prstGeom prst="rect">
            <a:avLst/>
          </a:prstGeom>
        </p:spPr>
        <p:txBody>
          <a:bodyPr anchor="ctr"/>
          <a:lstStyle>
            <a:lvl1pPr marL="0" indent="0">
              <a:buFontTx/>
              <a:buNone/>
              <a:defRPr sz="2400" b="0" i="0">
                <a:latin typeface="+mj-lt"/>
                <a:cs typeface="Univers Condensed Light" panose="020B0306020202040204" pitchFamily="34" charset="0"/>
              </a:defRPr>
            </a:lvl1pPr>
          </a:lstStyle>
          <a:p>
            <a:pPr lvl="0"/>
            <a:r>
              <a:rPr lang="en-GB"/>
              <a:t>Click to edit Master text styles</a:t>
            </a:r>
            <a:endParaRPr lang="en-US"/>
          </a:p>
        </p:txBody>
      </p:sp>
      <p:cxnSp>
        <p:nvCxnSpPr>
          <p:cNvPr id="16" name="Straight Connector 15">
            <a:extLst>
              <a:ext uri="{FF2B5EF4-FFF2-40B4-BE49-F238E27FC236}">
                <a16:creationId xmlns:a16="http://schemas.microsoft.com/office/drawing/2014/main" id="{2F4AE345-D24E-1547-805D-D8F6065B5579}"/>
              </a:ext>
            </a:extLst>
          </p:cNvPr>
          <p:cNvCxnSpPr>
            <a:cxnSpLocks/>
          </p:cNvCxnSpPr>
          <p:nvPr userDrawn="1"/>
        </p:nvCxnSpPr>
        <p:spPr>
          <a:xfrm flipH="1">
            <a:off x="516000" y="2101632"/>
            <a:ext cx="111600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483160F6-F4AA-D24E-92C3-E11F8E7F7B4F}"/>
              </a:ext>
            </a:extLst>
          </p:cNvPr>
          <p:cNvSpPr>
            <a:spLocks noGrp="1"/>
          </p:cNvSpPr>
          <p:nvPr>
            <p:ph sz="half" idx="16"/>
          </p:nvPr>
        </p:nvSpPr>
        <p:spPr>
          <a:xfrm>
            <a:off x="519598" y="2346157"/>
            <a:ext cx="11156402" cy="3911207"/>
          </a:xfrm>
          <a:prstGeom prst="rect">
            <a:avLst/>
          </a:prstGeom>
        </p:spPr>
        <p:txBody>
          <a:bodyPr/>
          <a:lstStyle>
            <a:lvl1pPr marL="342900" indent="-342900">
              <a:buClr>
                <a:schemeClr val="tx2"/>
              </a:buClr>
              <a:buSzPct val="125000"/>
              <a:buFont typeface="Arial" panose="020B0604020202020204" pitchFamily="34" charset="0"/>
              <a:buChar char="•"/>
              <a:defRPr sz="2000" b="0" i="0">
                <a:latin typeface="+mn-lt"/>
                <a:cs typeface="Univers Condensed Light" panose="020B0306020202040204" pitchFamily="34" charset="0"/>
              </a:defRPr>
            </a:lvl1pPr>
            <a:lvl2pPr marL="742950" indent="-285750">
              <a:buClr>
                <a:schemeClr val="tx2"/>
              </a:buClr>
              <a:buSzPct val="100000"/>
              <a:buFont typeface="Courier New" panose="02070309020205020404" pitchFamily="49" charset="0"/>
              <a:buChar char="o"/>
              <a:defRPr sz="1800" b="0" i="0">
                <a:latin typeface="+mn-lt"/>
                <a:cs typeface="Univers Condensed Light" panose="020B0306020202040204" pitchFamily="34" charset="0"/>
              </a:defRPr>
            </a:lvl2pPr>
            <a:lvl3pPr marL="1200150" indent="-285750">
              <a:buClr>
                <a:schemeClr val="tx2"/>
              </a:buClr>
              <a:buSzPct val="80000"/>
              <a:buFont typeface="Wingdings" pitchFamily="2" charset="2"/>
              <a:buChar char="§"/>
              <a:defRPr sz="1600" b="0" i="0">
                <a:latin typeface="+mn-lt"/>
                <a:cs typeface="Univers Condensed Light" panose="020B0306020202040204" pitchFamily="34" charset="0"/>
              </a:defRPr>
            </a:lvl3pPr>
            <a:lvl4pPr marL="1657350" indent="-285750">
              <a:buClr>
                <a:schemeClr val="tx2"/>
              </a:buClr>
              <a:buSzPct val="100000"/>
              <a:buFont typeface="Wingdings" pitchFamily="2" charset="2"/>
              <a:buChar char="q"/>
              <a:defRPr sz="1400" b="0" i="0">
                <a:latin typeface="+mn-lt"/>
                <a:cs typeface="Univers Condensed Light" panose="020B0306020202040204" pitchFamily="34" charset="0"/>
              </a:defRPr>
            </a:lvl4pPr>
            <a:lvl5pPr marL="2000250" indent="-171450">
              <a:buClr>
                <a:schemeClr val="tx2"/>
              </a:buClr>
              <a:buFont typeface="Wingdings" pitchFamily="2" charset="2"/>
              <a:buChar char="v"/>
              <a:defRPr sz="1200" b="0" i="0">
                <a:latin typeface="+mn-lt"/>
                <a:cs typeface="Univers Condensed Light" panose="020B0306020202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763438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ull Image Layout 1">
    <p:bg>
      <p:bgPr>
        <a:gradFill>
          <a:gsLst>
            <a:gs pos="68000">
              <a:srgbClr val="DBFAF5"/>
            </a:gs>
            <a:gs pos="43000">
              <a:schemeClr val="bg1"/>
            </a:gs>
            <a:gs pos="100000">
              <a:srgbClr val="84EEDE"/>
            </a:gs>
          </a:gsLst>
          <a:lin ang="0" scaled="0"/>
        </a:gra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C899E10-3FB5-DC4B-A055-D4253984C161}"/>
              </a:ext>
            </a:extLst>
          </p:cNvPr>
          <p:cNvSpPr>
            <a:spLocks noGrp="1"/>
          </p:cNvSpPr>
          <p:nvPr>
            <p:ph type="pic" sz="quarter" idx="14"/>
          </p:nvPr>
        </p:nvSpPr>
        <p:spPr>
          <a:xfrm>
            <a:off x="0" y="1152525"/>
            <a:ext cx="12192000" cy="5413227"/>
          </a:xfrm>
          <a:prstGeom prst="rect">
            <a:avLst/>
          </a:prstGeom>
          <a:blipFill>
            <a:blip r:embed="rId2">
              <a:alphaModFix/>
            </a:blip>
            <a:srcRect/>
            <a:stretch>
              <a:fillRect t="-24998" b="-24998"/>
            </a:stretch>
          </a:blipFill>
        </p:spPr>
        <p:txBody>
          <a:bodyPr/>
          <a:lstStyle>
            <a:lvl1pPr>
              <a:defRPr b="0" i="0">
                <a:latin typeface="Univers Condensed Light" panose="020B0306020202040204" pitchFamily="34" charset="0"/>
              </a:defRPr>
            </a:lvl1pPr>
          </a:lstStyle>
          <a:p>
            <a:endParaRPr lang="en-US"/>
          </a:p>
        </p:txBody>
      </p:sp>
      <p:sp>
        <p:nvSpPr>
          <p:cNvPr id="2" name="Title 1">
            <a:extLst>
              <a:ext uri="{FF2B5EF4-FFF2-40B4-BE49-F238E27FC236}">
                <a16:creationId xmlns:a16="http://schemas.microsoft.com/office/drawing/2014/main" id="{8FBE36D3-E299-FB4B-BCFF-3C044C82224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212786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4F29AF-F99A-0055-35DD-6B0D3916DB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303B08-9141-0423-4731-E0FDEA2931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223577-157B-0A7D-5CB2-46257272D6A6}"/>
              </a:ext>
            </a:extLst>
          </p:cNvPr>
          <p:cNvSpPr>
            <a:spLocks noGrp="1"/>
          </p:cNvSpPr>
          <p:nvPr>
            <p:ph type="dt" sz="half" idx="10"/>
          </p:nvPr>
        </p:nvSpPr>
        <p:spPr/>
        <p:txBody>
          <a:bodyPr/>
          <a:lstStyle/>
          <a:p>
            <a:fld id="{023D0039-2875-46F0-BAAB-2ED0D32F52DE}" type="datetimeFigureOut">
              <a:rPr lang="en-GB" smtClean="0"/>
              <a:t>18/06/2024</a:t>
            </a:fld>
            <a:endParaRPr lang="en-GB"/>
          </a:p>
        </p:txBody>
      </p:sp>
      <p:sp>
        <p:nvSpPr>
          <p:cNvPr id="5" name="Footer Placeholder 4">
            <a:extLst>
              <a:ext uri="{FF2B5EF4-FFF2-40B4-BE49-F238E27FC236}">
                <a16:creationId xmlns:a16="http://schemas.microsoft.com/office/drawing/2014/main" id="{A70CE55B-FB06-50EC-1246-91869C9F0E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092E56-C97B-2C8C-5410-4115AFD488EC}"/>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1067173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2713" y="127253"/>
            <a:ext cx="910203" cy="760717"/>
          </a:xfrm>
          <a:prstGeom prst="rect">
            <a:avLst/>
          </a:prstGeom>
        </p:spPr>
      </p:pic>
      <p:sp>
        <p:nvSpPr>
          <p:cNvPr id="4" name="Date Placeholder 3"/>
          <p:cNvSpPr>
            <a:spLocks noGrp="1"/>
          </p:cNvSpPr>
          <p:nvPr>
            <p:ph type="dt" sz="half" idx="10"/>
          </p:nvPr>
        </p:nvSpPr>
        <p:spPr/>
        <p:txBody>
          <a:bodyPr/>
          <a:lstStyle/>
          <a:p>
            <a:r>
              <a:rPr lang="en-US" dirty="0"/>
              <a:t>Tuesday, 1 May 2018</a:t>
            </a:r>
            <a:endParaRPr lang="en-GB" dirty="0"/>
          </a:p>
        </p:txBody>
      </p:sp>
      <p:sp>
        <p:nvSpPr>
          <p:cNvPr id="5" name="Footer Placeholder 4"/>
          <p:cNvSpPr>
            <a:spLocks noGrp="1"/>
          </p:cNvSpPr>
          <p:nvPr>
            <p:ph type="ftr" sz="quarter" idx="11"/>
          </p:nvPr>
        </p:nvSpPr>
        <p:spPr/>
        <p:txBody>
          <a:bodyPr/>
          <a:lstStyle/>
          <a:p>
            <a:r>
              <a:rPr lang="en-GB" dirty="0"/>
              <a:t>OFFICIAL – SENSITIVE</a:t>
            </a:r>
          </a:p>
        </p:txBody>
      </p:sp>
      <p:sp>
        <p:nvSpPr>
          <p:cNvPr id="6" name="Slide Number Placeholder 5"/>
          <p:cNvSpPr>
            <a:spLocks noGrp="1"/>
          </p:cNvSpPr>
          <p:nvPr>
            <p:ph type="sldNum" sz="quarter" idx="12"/>
          </p:nvPr>
        </p:nvSpPr>
        <p:spPr/>
        <p:txBody>
          <a:bodyPr/>
          <a:lstStyle/>
          <a:p>
            <a:fld id="{DE2C65E8-42CD-40E1-AA3B-13A5781E6586}" type="slidenum">
              <a:rPr lang="en-GB" smtClean="0"/>
              <a:t>‹#›</a:t>
            </a:fld>
            <a:endParaRPr lang="en-GB" dirty="0"/>
          </a:p>
        </p:txBody>
      </p:sp>
      <p:sp>
        <p:nvSpPr>
          <p:cNvPr id="14" name="Title 1"/>
          <p:cNvSpPr>
            <a:spLocks noGrp="1"/>
          </p:cNvSpPr>
          <p:nvPr>
            <p:ph type="title" hasCustomPrompt="1"/>
          </p:nvPr>
        </p:nvSpPr>
        <p:spPr>
          <a:xfrm>
            <a:off x="119063" y="1268413"/>
            <a:ext cx="7053263" cy="2843210"/>
          </a:xfrm>
        </p:spPr>
        <p:txBody>
          <a:bodyPr anchor="b">
            <a:noAutofit/>
          </a:bodyPr>
          <a:lstStyle>
            <a:lvl1pPr>
              <a:defRPr lang="en-US" sz="3300" b="1" kern="1200" baseline="0" smtClean="0">
                <a:solidFill>
                  <a:schemeClr val="accent1"/>
                </a:solidFill>
                <a:latin typeface="+mj-lt"/>
                <a:ea typeface="+mj-ea"/>
                <a:cs typeface="Segoe UI Light" panose="020B0502040204020203" pitchFamily="34" charset="0"/>
              </a:defRPr>
            </a:lvl1pPr>
          </a:lstStyle>
          <a:p>
            <a:r>
              <a:rPr lang="en-US" dirty="0"/>
              <a:t>Presentation title</a:t>
            </a:r>
            <a:endParaRPr lang="en-GB" dirty="0"/>
          </a:p>
        </p:txBody>
      </p:sp>
      <p:sp>
        <p:nvSpPr>
          <p:cNvPr id="15" name="Text Placeholder 18"/>
          <p:cNvSpPr>
            <a:spLocks noGrp="1"/>
          </p:cNvSpPr>
          <p:nvPr>
            <p:ph type="body" sz="quarter" idx="13" hasCustomPrompt="1"/>
          </p:nvPr>
        </p:nvSpPr>
        <p:spPr>
          <a:xfrm>
            <a:off x="119063" y="4111623"/>
            <a:ext cx="7053263" cy="2305052"/>
          </a:xfrm>
        </p:spPr>
        <p:txBody>
          <a:bodyPr lIns="72000" tIns="126000">
            <a:noAutofit/>
          </a:bodyPr>
          <a:lstStyle>
            <a:lvl1pPr marL="0" indent="0">
              <a:buNone/>
              <a:defRPr sz="1350" b="0" baseline="0">
                <a:solidFill>
                  <a:srgbClr val="6F777B"/>
                </a:solidFill>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pPr lvl="0"/>
            <a:r>
              <a:rPr lang="en-US" dirty="0"/>
              <a:t>Presenter name &amp; title</a:t>
            </a:r>
            <a:endParaRPr lang="en-GB" dirty="0"/>
          </a:p>
        </p:txBody>
      </p:sp>
      <p:cxnSp>
        <p:nvCxnSpPr>
          <p:cNvPr id="16" name="Straight Connector 15"/>
          <p:cNvCxnSpPr/>
          <p:nvPr userDrawn="1"/>
        </p:nvCxnSpPr>
        <p:spPr>
          <a:xfrm>
            <a:off x="119063" y="4111200"/>
            <a:ext cx="11953876" cy="0"/>
          </a:xfrm>
          <a:prstGeom prst="line">
            <a:avLst/>
          </a:prstGeom>
          <a:ln w="12700">
            <a:gradFill>
              <a:gsLst>
                <a:gs pos="75000">
                  <a:srgbClr val="00AD93">
                    <a:alpha val="24000"/>
                  </a:srgbClr>
                </a:gs>
                <a:gs pos="50000">
                  <a:srgbClr val="00BEB7"/>
                </a:gs>
                <a:gs pos="25000">
                  <a:srgbClr val="2B8CC4"/>
                </a:gs>
                <a:gs pos="0">
                  <a:srgbClr val="005EA5"/>
                </a:gs>
                <a:gs pos="100000">
                  <a:srgbClr val="46B246">
                    <a:alpha val="0"/>
                  </a:srgbClr>
                </a:gs>
              </a:gsLst>
              <a:lin ang="0" scaled="0"/>
            </a:gra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492" y="127253"/>
            <a:ext cx="911259" cy="760717"/>
          </a:xfrm>
          <a:prstGeom prst="rect">
            <a:avLst/>
          </a:prstGeom>
        </p:spPr>
      </p:pic>
    </p:spTree>
    <p:extLst>
      <p:ext uri="{BB962C8B-B14F-4D97-AF65-F5344CB8AC3E}">
        <p14:creationId xmlns:p14="http://schemas.microsoft.com/office/powerpoint/2010/main" val="193835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normAutofit/>
          </a:bodyPr>
          <a:lstStyle>
            <a:lvl1pPr marL="0" indent="0">
              <a:buNone/>
              <a:defRPr sz="1350"/>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dirty="0"/>
              <a:t>Tuesday, 1 May 2018</a:t>
            </a:r>
            <a:endParaRPr lang="en-GB" dirty="0"/>
          </a:p>
        </p:txBody>
      </p:sp>
      <p:sp>
        <p:nvSpPr>
          <p:cNvPr id="5" name="Footer Placeholder 4"/>
          <p:cNvSpPr>
            <a:spLocks noGrp="1"/>
          </p:cNvSpPr>
          <p:nvPr>
            <p:ph type="ftr" sz="quarter" idx="11"/>
          </p:nvPr>
        </p:nvSpPr>
        <p:spPr/>
        <p:txBody>
          <a:bodyPr/>
          <a:lstStyle/>
          <a:p>
            <a:r>
              <a:rPr lang="en-GB" dirty="0"/>
              <a:t>OFFICIAL – SENSITIVE</a:t>
            </a:r>
          </a:p>
        </p:txBody>
      </p:sp>
      <p:sp>
        <p:nvSpPr>
          <p:cNvPr id="6" name="Slide Number Placeholder 5"/>
          <p:cNvSpPr>
            <a:spLocks noGrp="1"/>
          </p:cNvSpPr>
          <p:nvPr>
            <p:ph type="sldNum" sz="quarter" idx="12"/>
          </p:nvPr>
        </p:nvSpPr>
        <p:spPr/>
        <p:txBody>
          <a:bodyPr/>
          <a:lstStyle/>
          <a:p>
            <a:fld id="{DE2C65E8-42CD-40E1-AA3B-13A5781E6586}" type="slidenum">
              <a:rPr lang="en-GB" smtClean="0"/>
              <a:t>‹#›</a:t>
            </a:fld>
            <a:endParaRPr lang="en-GB" dirty="0"/>
          </a:p>
        </p:txBody>
      </p:sp>
      <p:cxnSp>
        <p:nvCxnSpPr>
          <p:cNvPr id="7" name="Straight Connector 6"/>
          <p:cNvCxnSpPr/>
          <p:nvPr userDrawn="1"/>
        </p:nvCxnSpPr>
        <p:spPr>
          <a:xfrm>
            <a:off x="119063" y="1135586"/>
            <a:ext cx="11953876" cy="0"/>
          </a:xfrm>
          <a:prstGeom prst="line">
            <a:avLst/>
          </a:prstGeom>
          <a:ln w="12700">
            <a:gradFill>
              <a:gsLst>
                <a:gs pos="75000">
                  <a:srgbClr val="00AD93"/>
                </a:gs>
                <a:gs pos="50000">
                  <a:srgbClr val="00BEB7"/>
                </a:gs>
                <a:gs pos="25000">
                  <a:srgbClr val="2B8CC4"/>
                </a:gs>
                <a:gs pos="0">
                  <a:srgbClr val="005EA5"/>
                </a:gs>
                <a:gs pos="100000">
                  <a:srgbClr val="46B24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45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063" y="1268413"/>
            <a:ext cx="7053263" cy="2843210"/>
          </a:xfrm>
        </p:spPr>
        <p:txBody>
          <a:bodyPr anchor="b">
            <a:noAutofit/>
          </a:bodyPr>
          <a:lstStyle>
            <a:lvl1pPr>
              <a:defRPr lang="en-US" sz="3300" b="1" kern="1200" baseline="0" smtClean="0">
                <a:solidFill>
                  <a:srgbClr val="FFFFFF"/>
                </a:solidFill>
                <a:latin typeface="+mj-lt"/>
                <a:ea typeface="+mj-ea"/>
                <a:cs typeface="Segoe UI Light" panose="020B0502040204020203" pitchFamily="34" charset="0"/>
              </a:defRPr>
            </a:lvl1pPr>
          </a:lstStyle>
          <a:p>
            <a:r>
              <a:rPr lang="en-US" dirty="0"/>
              <a:t>Section title</a:t>
            </a:r>
            <a:endParaRPr lang="en-GB" dirty="0"/>
          </a:p>
        </p:txBody>
      </p:sp>
      <p:sp>
        <p:nvSpPr>
          <p:cNvPr id="7" name="Date Placeholder 3"/>
          <p:cNvSpPr>
            <a:spLocks noGrp="1"/>
          </p:cNvSpPr>
          <p:nvPr>
            <p:ph type="dt" sz="half" idx="2"/>
          </p:nvPr>
        </p:nvSpPr>
        <p:spPr>
          <a:xfrm>
            <a:off x="119063" y="6524625"/>
            <a:ext cx="2743200" cy="217488"/>
          </a:xfrm>
          <a:prstGeom prst="rect">
            <a:avLst/>
          </a:prstGeom>
        </p:spPr>
        <p:txBody>
          <a:bodyPr vert="horz" lIns="46800" tIns="45720" rIns="46800" bIns="45720" rtlCol="0" anchor="ctr"/>
          <a:lstStyle>
            <a:lvl1pPr algn="l">
              <a:defRPr sz="750">
                <a:solidFill>
                  <a:schemeClr val="bg1"/>
                </a:solidFill>
              </a:defRPr>
            </a:lvl1pPr>
          </a:lstStyle>
          <a:p>
            <a:r>
              <a:rPr lang="en-US" dirty="0"/>
              <a:t>Tuesday, 1 May 2018</a:t>
            </a:r>
            <a:endParaRPr lang="en-GB" dirty="0"/>
          </a:p>
        </p:txBody>
      </p:sp>
      <p:sp>
        <p:nvSpPr>
          <p:cNvPr id="8" name="Footer Placeholder 4"/>
          <p:cNvSpPr>
            <a:spLocks noGrp="1"/>
          </p:cNvSpPr>
          <p:nvPr>
            <p:ph type="ftr" sz="quarter" idx="3"/>
          </p:nvPr>
        </p:nvSpPr>
        <p:spPr>
          <a:xfrm>
            <a:off x="2862263" y="6524626"/>
            <a:ext cx="6467476" cy="217489"/>
          </a:xfrm>
          <a:prstGeom prst="rect">
            <a:avLst/>
          </a:prstGeom>
        </p:spPr>
        <p:txBody>
          <a:bodyPr vert="horz" lIns="46800" tIns="45720" rIns="46800" bIns="45720" rtlCol="0" anchor="ctr"/>
          <a:lstStyle>
            <a:lvl1pPr algn="ctr">
              <a:defRPr sz="750">
                <a:solidFill>
                  <a:schemeClr val="bg1"/>
                </a:solidFill>
              </a:defRPr>
            </a:lvl1pPr>
          </a:lstStyle>
          <a:p>
            <a:r>
              <a:rPr lang="en-GB" dirty="0"/>
              <a:t>OFFICIAL – SENSITIVE</a:t>
            </a:r>
          </a:p>
        </p:txBody>
      </p:sp>
      <p:sp>
        <p:nvSpPr>
          <p:cNvPr id="9" name="Slide Number Placeholder 5"/>
          <p:cNvSpPr>
            <a:spLocks noGrp="1"/>
          </p:cNvSpPr>
          <p:nvPr>
            <p:ph type="sldNum" sz="quarter" idx="4"/>
          </p:nvPr>
        </p:nvSpPr>
        <p:spPr>
          <a:xfrm>
            <a:off x="9329739" y="6524625"/>
            <a:ext cx="2743200" cy="217488"/>
          </a:xfrm>
          <a:prstGeom prst="rect">
            <a:avLst/>
          </a:prstGeom>
        </p:spPr>
        <p:txBody>
          <a:bodyPr vert="horz" lIns="46800" tIns="45720" rIns="46800" bIns="45720" rtlCol="0" anchor="ctr"/>
          <a:lstStyle>
            <a:lvl1pPr algn="r">
              <a:defRPr sz="750">
                <a:solidFill>
                  <a:schemeClr val="bg1"/>
                </a:solidFill>
              </a:defRPr>
            </a:lvl1pPr>
          </a:lstStyle>
          <a:p>
            <a:fld id="{DE2C65E8-42CD-40E1-AA3B-13A5781E6586}" type="slidenum">
              <a:rPr lang="en-GB" smtClean="0"/>
              <a:pPr/>
              <a:t>‹#›</a:t>
            </a:fld>
            <a:endParaRPr lang="en-GB" dirty="0"/>
          </a:p>
        </p:txBody>
      </p:sp>
      <p:cxnSp>
        <p:nvCxnSpPr>
          <p:cNvPr id="17" name="Straight Connector 16"/>
          <p:cNvCxnSpPr/>
          <p:nvPr userDrawn="1"/>
        </p:nvCxnSpPr>
        <p:spPr>
          <a:xfrm>
            <a:off x="119064" y="4111624"/>
            <a:ext cx="11953875" cy="0"/>
          </a:xfrm>
          <a:prstGeom prst="line">
            <a:avLst/>
          </a:prstGeom>
          <a:ln w="12700">
            <a:gradFill>
              <a:gsLst>
                <a:gs pos="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0" hasCustomPrompt="1"/>
          </p:nvPr>
        </p:nvSpPr>
        <p:spPr>
          <a:xfrm>
            <a:off x="119063" y="4111623"/>
            <a:ext cx="7053263" cy="2305052"/>
          </a:xfrm>
        </p:spPr>
        <p:txBody>
          <a:bodyPr lIns="72000" tIns="126000">
            <a:noAutofit/>
          </a:bodyPr>
          <a:lstStyle>
            <a:lvl1pPr marL="0" indent="0">
              <a:buNone/>
              <a:defRPr sz="1350" b="1" baseline="0">
                <a:solidFill>
                  <a:schemeClr val="bg1"/>
                </a:solidFill>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pPr lvl="0"/>
            <a:r>
              <a:rPr lang="en-US" dirty="0"/>
              <a:t>Presenter name &amp; title</a:t>
            </a:r>
            <a:endParaRPr lang="en-GB"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491" y="127251"/>
            <a:ext cx="911259" cy="760716"/>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2713" y="127251"/>
            <a:ext cx="910203" cy="760716"/>
          </a:xfrm>
          <a:prstGeom prst="rect">
            <a:avLst/>
          </a:prstGeom>
        </p:spPr>
      </p:pic>
    </p:spTree>
    <p:extLst>
      <p:ext uri="{BB962C8B-B14F-4D97-AF65-F5344CB8AC3E}">
        <p14:creationId xmlns:p14="http://schemas.microsoft.com/office/powerpoint/2010/main" val="165610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063" y="1268413"/>
            <a:ext cx="7053263" cy="2843210"/>
          </a:xfrm>
        </p:spPr>
        <p:txBody>
          <a:bodyPr anchor="b">
            <a:noAutofit/>
          </a:bodyPr>
          <a:lstStyle>
            <a:lvl1pPr>
              <a:defRPr lang="en-US" sz="3300" kern="1200" baseline="0" smtClean="0">
                <a:solidFill>
                  <a:schemeClr val="accent1"/>
                </a:solidFill>
                <a:latin typeface="+mj-lt"/>
                <a:ea typeface="+mj-ea"/>
                <a:cs typeface="Segoe UI Light" panose="020B0502040204020203" pitchFamily="34" charset="0"/>
              </a:defRPr>
            </a:lvl1pPr>
          </a:lstStyle>
          <a:p>
            <a:r>
              <a:rPr lang="en-US" dirty="0"/>
              <a:t>Section title</a:t>
            </a:r>
            <a:endParaRPr lang="en-GB" dirty="0"/>
          </a:p>
        </p:txBody>
      </p:sp>
      <p:sp>
        <p:nvSpPr>
          <p:cNvPr id="7" name="Date Placeholder 3"/>
          <p:cNvSpPr>
            <a:spLocks noGrp="1"/>
          </p:cNvSpPr>
          <p:nvPr>
            <p:ph type="dt" sz="half" idx="2"/>
          </p:nvPr>
        </p:nvSpPr>
        <p:spPr>
          <a:xfrm>
            <a:off x="119063" y="6524625"/>
            <a:ext cx="2743200" cy="217488"/>
          </a:xfrm>
          <a:prstGeom prst="rect">
            <a:avLst/>
          </a:prstGeom>
        </p:spPr>
        <p:txBody>
          <a:bodyPr vert="horz" lIns="46800" tIns="45720" rIns="46800" bIns="45720" rtlCol="0" anchor="ctr"/>
          <a:lstStyle>
            <a:lvl1pPr algn="l">
              <a:defRPr sz="750">
                <a:solidFill>
                  <a:schemeClr val="bg1"/>
                </a:solidFill>
              </a:defRPr>
            </a:lvl1pPr>
          </a:lstStyle>
          <a:p>
            <a:r>
              <a:rPr lang="en-US" dirty="0"/>
              <a:t>Tuesday, 1 May 2018</a:t>
            </a:r>
            <a:endParaRPr lang="en-GB" dirty="0"/>
          </a:p>
        </p:txBody>
      </p:sp>
      <p:sp>
        <p:nvSpPr>
          <p:cNvPr id="8" name="Footer Placeholder 4"/>
          <p:cNvSpPr>
            <a:spLocks noGrp="1"/>
          </p:cNvSpPr>
          <p:nvPr>
            <p:ph type="ftr" sz="quarter" idx="3"/>
          </p:nvPr>
        </p:nvSpPr>
        <p:spPr>
          <a:xfrm>
            <a:off x="2862263" y="6524626"/>
            <a:ext cx="6467476" cy="217489"/>
          </a:xfrm>
          <a:prstGeom prst="rect">
            <a:avLst/>
          </a:prstGeom>
        </p:spPr>
        <p:txBody>
          <a:bodyPr vert="horz" lIns="46800" tIns="45720" rIns="46800" bIns="45720" rtlCol="0" anchor="ctr"/>
          <a:lstStyle>
            <a:lvl1pPr algn="ctr">
              <a:defRPr sz="750">
                <a:solidFill>
                  <a:schemeClr val="bg1"/>
                </a:solidFill>
              </a:defRPr>
            </a:lvl1pPr>
          </a:lstStyle>
          <a:p>
            <a:r>
              <a:rPr lang="en-GB" dirty="0"/>
              <a:t>OFFICIAL – SENSITIVE</a:t>
            </a:r>
          </a:p>
        </p:txBody>
      </p:sp>
      <p:sp>
        <p:nvSpPr>
          <p:cNvPr id="9" name="Slide Number Placeholder 5"/>
          <p:cNvSpPr>
            <a:spLocks noGrp="1"/>
          </p:cNvSpPr>
          <p:nvPr>
            <p:ph type="sldNum" sz="quarter" idx="4"/>
          </p:nvPr>
        </p:nvSpPr>
        <p:spPr>
          <a:xfrm>
            <a:off x="9329739" y="6524625"/>
            <a:ext cx="2743200" cy="217488"/>
          </a:xfrm>
          <a:prstGeom prst="rect">
            <a:avLst/>
          </a:prstGeom>
        </p:spPr>
        <p:txBody>
          <a:bodyPr vert="horz" lIns="46800" tIns="45720" rIns="46800" bIns="45720" rtlCol="0" anchor="ctr"/>
          <a:lstStyle>
            <a:lvl1pPr algn="r">
              <a:defRPr sz="750">
                <a:solidFill>
                  <a:schemeClr val="bg1"/>
                </a:solidFill>
              </a:defRPr>
            </a:lvl1pPr>
          </a:lstStyle>
          <a:p>
            <a:fld id="{DE2C65E8-42CD-40E1-AA3B-13A5781E6586}" type="slidenum">
              <a:rPr lang="en-GB" smtClean="0"/>
              <a:pPr/>
              <a:t>‹#›</a:t>
            </a:fld>
            <a:endParaRPr lang="en-GB" dirty="0"/>
          </a:p>
        </p:txBody>
      </p:sp>
      <p:sp>
        <p:nvSpPr>
          <p:cNvPr id="19" name="Text Placeholder 18"/>
          <p:cNvSpPr>
            <a:spLocks noGrp="1"/>
          </p:cNvSpPr>
          <p:nvPr>
            <p:ph type="body" sz="quarter" idx="10" hasCustomPrompt="1"/>
          </p:nvPr>
        </p:nvSpPr>
        <p:spPr>
          <a:xfrm>
            <a:off x="119063" y="4111623"/>
            <a:ext cx="7053263" cy="2305052"/>
          </a:xfrm>
        </p:spPr>
        <p:txBody>
          <a:bodyPr lIns="72000" tIns="126000">
            <a:noAutofit/>
          </a:bodyPr>
          <a:lstStyle>
            <a:lvl1pPr marL="0" indent="0">
              <a:buNone/>
              <a:defRPr sz="1350" b="1" baseline="0">
                <a:solidFill>
                  <a:srgbClr val="6F777B"/>
                </a:solidFill>
              </a:defRPr>
            </a:lvl1pPr>
            <a:lvl2pPr marL="342900" indent="0">
              <a:buNone/>
              <a:defRPr sz="1350" b="1">
                <a:solidFill>
                  <a:schemeClr val="bg1"/>
                </a:solidFill>
              </a:defRPr>
            </a:lvl2pPr>
            <a:lvl3pPr marL="685800" indent="0">
              <a:buNone/>
              <a:defRPr sz="1350" b="1">
                <a:solidFill>
                  <a:schemeClr val="bg1"/>
                </a:solidFill>
              </a:defRPr>
            </a:lvl3pPr>
            <a:lvl4pPr marL="1028700" indent="0">
              <a:buNone/>
              <a:defRPr sz="1350" b="1">
                <a:solidFill>
                  <a:schemeClr val="bg1"/>
                </a:solidFill>
              </a:defRPr>
            </a:lvl4pPr>
            <a:lvl5pPr marL="1371600" indent="0">
              <a:buNone/>
              <a:defRPr sz="1350" b="1">
                <a:solidFill>
                  <a:schemeClr val="bg1"/>
                </a:solidFill>
              </a:defRPr>
            </a:lvl5pPr>
          </a:lstStyle>
          <a:p>
            <a:pPr lvl="0"/>
            <a:r>
              <a:rPr lang="en-US" dirty="0"/>
              <a:t>Presenter name &amp; title</a:t>
            </a:r>
            <a:endParaRPr lang="en-GB" dirty="0"/>
          </a:p>
        </p:txBody>
      </p:sp>
      <p:cxnSp>
        <p:nvCxnSpPr>
          <p:cNvPr id="10" name="Straight Connector 9"/>
          <p:cNvCxnSpPr/>
          <p:nvPr userDrawn="1"/>
        </p:nvCxnSpPr>
        <p:spPr>
          <a:xfrm>
            <a:off x="119063" y="4111200"/>
            <a:ext cx="11953876" cy="0"/>
          </a:xfrm>
          <a:prstGeom prst="line">
            <a:avLst/>
          </a:prstGeom>
          <a:ln w="12700">
            <a:gradFill>
              <a:gsLst>
                <a:gs pos="75000">
                  <a:srgbClr val="00AD93">
                    <a:alpha val="24000"/>
                  </a:srgbClr>
                </a:gs>
                <a:gs pos="50000">
                  <a:srgbClr val="00BEB7"/>
                </a:gs>
                <a:gs pos="25000">
                  <a:srgbClr val="2B8CC4"/>
                </a:gs>
                <a:gs pos="0">
                  <a:srgbClr val="005EA5"/>
                </a:gs>
                <a:gs pos="100000">
                  <a:srgbClr val="46B246">
                    <a:alpha val="0"/>
                  </a:srgbClr>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2713" y="127253"/>
            <a:ext cx="910203" cy="76071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492" y="127253"/>
            <a:ext cx="911259" cy="760717"/>
          </a:xfrm>
          <a:prstGeom prst="rect">
            <a:avLst/>
          </a:prstGeom>
        </p:spPr>
      </p:pic>
    </p:spTree>
    <p:extLst>
      <p:ext uri="{BB962C8B-B14F-4D97-AF65-F5344CB8AC3E}">
        <p14:creationId xmlns:p14="http://schemas.microsoft.com/office/powerpoint/2010/main" val="322519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dirty="0"/>
              <a:t>Tuesday, 1 May 2018</a:t>
            </a:r>
            <a:endParaRPr lang="en-GB" dirty="0"/>
          </a:p>
        </p:txBody>
      </p:sp>
      <p:sp>
        <p:nvSpPr>
          <p:cNvPr id="4" name="Footer Placeholder 3"/>
          <p:cNvSpPr>
            <a:spLocks noGrp="1"/>
          </p:cNvSpPr>
          <p:nvPr>
            <p:ph type="ftr" sz="quarter" idx="11"/>
          </p:nvPr>
        </p:nvSpPr>
        <p:spPr/>
        <p:txBody>
          <a:bodyPr/>
          <a:lstStyle/>
          <a:p>
            <a:r>
              <a:rPr lang="en-GB" dirty="0"/>
              <a:t>OFFICIAL – SENSITIVE</a:t>
            </a:r>
          </a:p>
        </p:txBody>
      </p:sp>
      <p:sp>
        <p:nvSpPr>
          <p:cNvPr id="5" name="Slide Number Placeholder 4"/>
          <p:cNvSpPr>
            <a:spLocks noGrp="1"/>
          </p:cNvSpPr>
          <p:nvPr>
            <p:ph type="sldNum" sz="quarter" idx="12"/>
          </p:nvPr>
        </p:nvSpPr>
        <p:spPr/>
        <p:txBody>
          <a:bodyPr/>
          <a:lstStyle/>
          <a:p>
            <a:fld id="{DE2C65E8-42CD-40E1-AA3B-13A5781E6586}" type="slidenum">
              <a:rPr lang="en-GB" smtClean="0"/>
              <a:t>‹#›</a:t>
            </a:fld>
            <a:endParaRPr lang="en-GB" dirty="0"/>
          </a:p>
        </p:txBody>
      </p:sp>
      <p:cxnSp>
        <p:nvCxnSpPr>
          <p:cNvPr id="6" name="Straight Connector 5"/>
          <p:cNvCxnSpPr/>
          <p:nvPr userDrawn="1"/>
        </p:nvCxnSpPr>
        <p:spPr>
          <a:xfrm>
            <a:off x="119063" y="1135586"/>
            <a:ext cx="11953876" cy="0"/>
          </a:xfrm>
          <a:prstGeom prst="line">
            <a:avLst/>
          </a:prstGeom>
          <a:ln w="12700">
            <a:gradFill>
              <a:gsLst>
                <a:gs pos="75000">
                  <a:srgbClr val="00AD93"/>
                </a:gs>
                <a:gs pos="50000">
                  <a:srgbClr val="00BEB7"/>
                </a:gs>
                <a:gs pos="25000">
                  <a:srgbClr val="2B8CC4"/>
                </a:gs>
                <a:gs pos="0">
                  <a:srgbClr val="005EA5"/>
                </a:gs>
                <a:gs pos="100000">
                  <a:srgbClr val="46B24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96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nd Image">
    <p:spTree>
      <p:nvGrpSpPr>
        <p:cNvPr id="1" name=""/>
        <p:cNvGrpSpPr/>
        <p:nvPr/>
      </p:nvGrpSpPr>
      <p:grpSpPr>
        <a:xfrm>
          <a:off x="0" y="0"/>
          <a:ext cx="0" cy="0"/>
          <a:chOff x="0" y="0"/>
          <a:chExt cx="0" cy="0"/>
        </a:xfrm>
      </p:grpSpPr>
      <p:sp>
        <p:nvSpPr>
          <p:cNvPr id="2" name="Title 1"/>
          <p:cNvSpPr>
            <a:spLocks noGrp="1"/>
          </p:cNvSpPr>
          <p:nvPr>
            <p:ph type="title"/>
          </p:nvPr>
        </p:nvSpPr>
        <p:spPr>
          <a:xfrm>
            <a:off x="128587" y="2348709"/>
            <a:ext cx="5760000" cy="2160587"/>
          </a:xfrm>
        </p:spPr>
        <p:txBody>
          <a:bodyPr lIns="90000" anchor="b">
            <a:normAutofit/>
          </a:bodyPr>
          <a:lstStyle>
            <a:lvl1pPr>
              <a:defRPr sz="2700">
                <a:solidFill>
                  <a:schemeClr val="tx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r>
              <a:rPr lang="en-US" dirty="0"/>
              <a:t>Tuesday, 1 May 2018</a:t>
            </a:r>
            <a:endParaRPr lang="en-GB" dirty="0"/>
          </a:p>
        </p:txBody>
      </p:sp>
      <p:sp>
        <p:nvSpPr>
          <p:cNvPr id="4" name="Footer Placeholder 3"/>
          <p:cNvSpPr>
            <a:spLocks noGrp="1"/>
          </p:cNvSpPr>
          <p:nvPr>
            <p:ph type="ftr" sz="quarter" idx="11"/>
          </p:nvPr>
        </p:nvSpPr>
        <p:spPr/>
        <p:txBody>
          <a:bodyPr/>
          <a:lstStyle/>
          <a:p>
            <a:r>
              <a:rPr lang="en-GB" dirty="0"/>
              <a:t>OFFICIAL – SENSITIVE</a:t>
            </a:r>
          </a:p>
        </p:txBody>
      </p:sp>
      <p:sp>
        <p:nvSpPr>
          <p:cNvPr id="5" name="Slide Number Placeholder 4"/>
          <p:cNvSpPr>
            <a:spLocks noGrp="1"/>
          </p:cNvSpPr>
          <p:nvPr>
            <p:ph type="sldNum" sz="quarter" idx="12"/>
          </p:nvPr>
        </p:nvSpPr>
        <p:spPr/>
        <p:txBody>
          <a:bodyPr/>
          <a:lstStyle/>
          <a:p>
            <a:fld id="{DE2C65E8-42CD-40E1-AA3B-13A5781E6586}" type="slidenum">
              <a:rPr lang="en-GB" smtClean="0"/>
              <a:pPr/>
              <a:t>‹#›</a:t>
            </a:fld>
            <a:endParaRPr lang="en-GB" dirty="0"/>
          </a:p>
        </p:txBody>
      </p:sp>
      <p:sp>
        <p:nvSpPr>
          <p:cNvPr id="9" name="Picture Placeholder 8"/>
          <p:cNvSpPr>
            <a:spLocks noGrp="1"/>
          </p:cNvSpPr>
          <p:nvPr>
            <p:ph type="pic" sz="quarter" idx="13"/>
          </p:nvPr>
        </p:nvSpPr>
        <p:spPr>
          <a:xfrm>
            <a:off x="6272887" y="1034873"/>
            <a:ext cx="5620051" cy="4788259"/>
          </a:xfrm>
        </p:spPr>
        <p:txBody>
          <a:bodyPr anchor="ctr"/>
          <a:lstStyle>
            <a:lvl1pPr algn="ctr">
              <a:defRPr/>
            </a:lvl1pPr>
          </a:lstStyle>
          <a:p>
            <a:endParaRPr lang="en-GB" dirty="0"/>
          </a:p>
        </p:txBody>
      </p:sp>
      <p:sp>
        <p:nvSpPr>
          <p:cNvPr id="15" name="Rectangle 14"/>
          <p:cNvSpPr/>
          <p:nvPr userDrawn="1"/>
        </p:nvSpPr>
        <p:spPr>
          <a:xfrm>
            <a:off x="219600" y="4673763"/>
            <a:ext cx="1440000" cy="54000"/>
          </a:xfrm>
          <a:prstGeom prst="rect">
            <a:avLst/>
          </a:prstGeom>
          <a:gradFill>
            <a:gsLst>
              <a:gs pos="75000">
                <a:srgbClr val="00AD93"/>
              </a:gs>
              <a:gs pos="50000">
                <a:srgbClr val="00BEB7"/>
              </a:gs>
              <a:gs pos="25000">
                <a:srgbClr val="2B8CC4"/>
              </a:gs>
              <a:gs pos="0">
                <a:srgbClr val="005EA5"/>
              </a:gs>
              <a:gs pos="100000">
                <a:srgbClr val="46B24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309529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hasis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276003" y="1453703"/>
            <a:ext cx="5616936" cy="4782972"/>
          </a:xfrm>
        </p:spPr>
        <p:txBody>
          <a:bodyPr anchor="ctr">
            <a:normAutofit/>
          </a:bodyPr>
          <a:lstStyle>
            <a:lvl1pPr marL="0" indent="0" algn="ctr">
              <a:buNone/>
              <a:defRPr sz="1350"/>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stStyle>
          <a:p>
            <a:pPr lvl="0"/>
            <a:r>
              <a:rPr lang="en-US" dirty="0"/>
              <a:t>Click to edit Master text styles</a:t>
            </a:r>
            <a:endParaRPr lang="en-GB" dirty="0"/>
          </a:p>
        </p:txBody>
      </p:sp>
      <p:sp>
        <p:nvSpPr>
          <p:cNvPr id="4" name="Date Placeholder 3"/>
          <p:cNvSpPr>
            <a:spLocks noGrp="1"/>
          </p:cNvSpPr>
          <p:nvPr>
            <p:ph type="dt" sz="half" idx="10"/>
          </p:nvPr>
        </p:nvSpPr>
        <p:spPr/>
        <p:txBody>
          <a:bodyPr/>
          <a:lstStyle/>
          <a:p>
            <a:r>
              <a:rPr lang="en-US" dirty="0"/>
              <a:t>Tuesday, 1 May 2018</a:t>
            </a:r>
            <a:endParaRPr lang="en-GB" dirty="0"/>
          </a:p>
        </p:txBody>
      </p:sp>
      <p:sp>
        <p:nvSpPr>
          <p:cNvPr id="5" name="Footer Placeholder 4"/>
          <p:cNvSpPr>
            <a:spLocks noGrp="1"/>
          </p:cNvSpPr>
          <p:nvPr>
            <p:ph type="ftr" sz="quarter" idx="11"/>
          </p:nvPr>
        </p:nvSpPr>
        <p:spPr/>
        <p:txBody>
          <a:bodyPr/>
          <a:lstStyle/>
          <a:p>
            <a:r>
              <a:rPr lang="en-GB" dirty="0"/>
              <a:t>OFFICIAL – SENSITIVE</a:t>
            </a:r>
          </a:p>
        </p:txBody>
      </p:sp>
      <p:sp>
        <p:nvSpPr>
          <p:cNvPr id="6" name="Slide Number Placeholder 5"/>
          <p:cNvSpPr>
            <a:spLocks noGrp="1"/>
          </p:cNvSpPr>
          <p:nvPr>
            <p:ph type="sldNum" sz="quarter" idx="12"/>
          </p:nvPr>
        </p:nvSpPr>
        <p:spPr/>
        <p:txBody>
          <a:bodyPr/>
          <a:lstStyle/>
          <a:p>
            <a:fld id="{DE2C65E8-42CD-40E1-AA3B-13A5781E6586}" type="slidenum">
              <a:rPr lang="en-GB" smtClean="0"/>
              <a:t>‹#›</a:t>
            </a:fld>
            <a:endParaRPr lang="en-GB" dirty="0"/>
          </a:p>
        </p:txBody>
      </p:sp>
      <p:cxnSp>
        <p:nvCxnSpPr>
          <p:cNvPr id="7" name="Straight Connector 6"/>
          <p:cNvCxnSpPr/>
          <p:nvPr userDrawn="1"/>
        </p:nvCxnSpPr>
        <p:spPr>
          <a:xfrm>
            <a:off x="119063" y="1135586"/>
            <a:ext cx="11953876" cy="0"/>
          </a:xfrm>
          <a:prstGeom prst="line">
            <a:avLst/>
          </a:prstGeom>
          <a:ln w="12700">
            <a:gradFill>
              <a:gsLst>
                <a:gs pos="75000">
                  <a:srgbClr val="00AD93"/>
                </a:gs>
                <a:gs pos="50000">
                  <a:srgbClr val="00BEB7"/>
                </a:gs>
                <a:gs pos="25000">
                  <a:srgbClr val="2B8CC4"/>
                </a:gs>
                <a:gs pos="0">
                  <a:srgbClr val="005EA5"/>
                </a:gs>
                <a:gs pos="100000">
                  <a:srgbClr val="46B246"/>
                </a:gs>
              </a:gsLst>
              <a:lin ang="0" scaled="0"/>
            </a:gradFill>
          </a:ln>
        </p:spPr>
        <p:style>
          <a:lnRef idx="1">
            <a:schemeClr val="accent1"/>
          </a:lnRef>
          <a:fillRef idx="0">
            <a:schemeClr val="accent1"/>
          </a:fillRef>
          <a:effectRef idx="0">
            <a:schemeClr val="accent1"/>
          </a:effectRef>
          <a:fontRef idx="minor">
            <a:schemeClr val="tx1"/>
          </a:fontRef>
        </p:style>
      </p:cxnSp>
      <p:sp>
        <p:nvSpPr>
          <p:cNvPr id="8" name="Picture Placeholder 8"/>
          <p:cNvSpPr>
            <a:spLocks noGrp="1"/>
          </p:cNvSpPr>
          <p:nvPr>
            <p:ph type="pic" sz="quarter" idx="13"/>
          </p:nvPr>
        </p:nvSpPr>
        <p:spPr>
          <a:xfrm>
            <a:off x="318114" y="1453702"/>
            <a:ext cx="5595655" cy="4782972"/>
          </a:xfrm>
        </p:spPr>
        <p:txBody>
          <a:bodyPr anchor="ctr"/>
          <a:lstStyle>
            <a:lvl1pPr algn="ctr">
              <a:defRPr/>
            </a:lvl1pPr>
          </a:lstStyle>
          <a:p>
            <a:endParaRPr lang="en-GB" dirty="0"/>
          </a:p>
        </p:txBody>
      </p:sp>
    </p:spTree>
    <p:extLst>
      <p:ext uri="{BB962C8B-B14F-4D97-AF65-F5344CB8AC3E}">
        <p14:creationId xmlns:p14="http://schemas.microsoft.com/office/powerpoint/2010/main" val="396952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Tuesday, 1 May 2018</a:t>
            </a:r>
            <a:endParaRPr lang="en-GB" dirty="0"/>
          </a:p>
        </p:txBody>
      </p:sp>
      <p:sp>
        <p:nvSpPr>
          <p:cNvPr id="3" name="Footer Placeholder 2"/>
          <p:cNvSpPr>
            <a:spLocks noGrp="1"/>
          </p:cNvSpPr>
          <p:nvPr>
            <p:ph type="ftr" sz="quarter" idx="11"/>
          </p:nvPr>
        </p:nvSpPr>
        <p:spPr/>
        <p:txBody>
          <a:bodyPr/>
          <a:lstStyle/>
          <a:p>
            <a:r>
              <a:rPr lang="en-GB" dirty="0"/>
              <a:t>OFFICIAL – SENSITIVE</a:t>
            </a:r>
          </a:p>
        </p:txBody>
      </p:sp>
      <p:sp>
        <p:nvSpPr>
          <p:cNvPr id="4" name="Slide Number Placeholder 3"/>
          <p:cNvSpPr>
            <a:spLocks noGrp="1"/>
          </p:cNvSpPr>
          <p:nvPr>
            <p:ph type="sldNum" sz="quarter" idx="12"/>
          </p:nvPr>
        </p:nvSpPr>
        <p:spPr/>
        <p:txBody>
          <a:bodyPr/>
          <a:lstStyle/>
          <a:p>
            <a:fld id="{DE2C65E8-42CD-40E1-AA3B-13A5781E6586}" type="slidenum">
              <a:rPr lang="en-GB" smtClean="0"/>
              <a:t>‹#›</a:t>
            </a:fld>
            <a:endParaRPr lang="en-GB" dirty="0"/>
          </a:p>
        </p:txBody>
      </p:sp>
    </p:spTree>
    <p:extLst>
      <p:ext uri="{BB962C8B-B14F-4D97-AF65-F5344CB8AC3E}">
        <p14:creationId xmlns:p14="http://schemas.microsoft.com/office/powerpoint/2010/main" val="348366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5EF3A-D9D6-2894-2831-3609DC2A4A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206F77-E2E0-918E-955F-A023856B86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1B1887-60E4-7BB4-800C-10145962B67C}"/>
              </a:ext>
            </a:extLst>
          </p:cNvPr>
          <p:cNvSpPr>
            <a:spLocks noGrp="1"/>
          </p:cNvSpPr>
          <p:nvPr>
            <p:ph type="dt" sz="half" idx="10"/>
          </p:nvPr>
        </p:nvSpPr>
        <p:spPr/>
        <p:txBody>
          <a:bodyPr/>
          <a:lstStyle/>
          <a:p>
            <a:fld id="{023D0039-2875-46F0-BAAB-2ED0D32F52DE}" type="datetimeFigureOut">
              <a:rPr lang="en-GB" smtClean="0"/>
              <a:t>18/06/2024</a:t>
            </a:fld>
            <a:endParaRPr lang="en-GB"/>
          </a:p>
        </p:txBody>
      </p:sp>
      <p:sp>
        <p:nvSpPr>
          <p:cNvPr id="5" name="Footer Placeholder 4">
            <a:extLst>
              <a:ext uri="{FF2B5EF4-FFF2-40B4-BE49-F238E27FC236}">
                <a16:creationId xmlns:a16="http://schemas.microsoft.com/office/drawing/2014/main" id="{E4263C35-1B4F-7B16-A07B-E09CD115A8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454CF1-200A-11EF-C8F8-99D163528A3E}"/>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5531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Blue)">
    <p:bg>
      <p:bgPr>
        <a:solidFill>
          <a:schemeClr val="accent1"/>
        </a:solid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119063" y="6524625"/>
            <a:ext cx="2743200" cy="217488"/>
          </a:xfrm>
          <a:prstGeom prst="rect">
            <a:avLst/>
          </a:prstGeom>
        </p:spPr>
        <p:txBody>
          <a:bodyPr vert="horz" lIns="46800" tIns="45720" rIns="46800" bIns="45720" rtlCol="0" anchor="ctr"/>
          <a:lstStyle>
            <a:lvl1pPr algn="l">
              <a:defRPr sz="750">
                <a:solidFill>
                  <a:schemeClr val="bg1"/>
                </a:solidFill>
              </a:defRPr>
            </a:lvl1pPr>
          </a:lstStyle>
          <a:p>
            <a:r>
              <a:rPr lang="en-US" dirty="0"/>
              <a:t>Tuesday, 1 May 2018</a:t>
            </a:r>
            <a:endParaRPr lang="en-GB" dirty="0"/>
          </a:p>
        </p:txBody>
      </p:sp>
      <p:sp>
        <p:nvSpPr>
          <p:cNvPr id="8" name="Footer Placeholder 4"/>
          <p:cNvSpPr>
            <a:spLocks noGrp="1"/>
          </p:cNvSpPr>
          <p:nvPr>
            <p:ph type="ftr" sz="quarter" idx="3"/>
          </p:nvPr>
        </p:nvSpPr>
        <p:spPr>
          <a:xfrm>
            <a:off x="2862263" y="6524626"/>
            <a:ext cx="6467476" cy="217489"/>
          </a:xfrm>
          <a:prstGeom prst="rect">
            <a:avLst/>
          </a:prstGeom>
        </p:spPr>
        <p:txBody>
          <a:bodyPr vert="horz" lIns="46800" tIns="45720" rIns="46800" bIns="45720" rtlCol="0" anchor="ctr"/>
          <a:lstStyle>
            <a:lvl1pPr algn="ctr">
              <a:defRPr sz="750">
                <a:solidFill>
                  <a:schemeClr val="bg1"/>
                </a:solidFill>
              </a:defRPr>
            </a:lvl1pPr>
          </a:lstStyle>
          <a:p>
            <a:r>
              <a:rPr lang="en-GB" dirty="0"/>
              <a:t>OFFICIAL – SENSITIVE</a:t>
            </a:r>
          </a:p>
        </p:txBody>
      </p:sp>
      <p:sp>
        <p:nvSpPr>
          <p:cNvPr id="9" name="Slide Number Placeholder 5"/>
          <p:cNvSpPr>
            <a:spLocks noGrp="1"/>
          </p:cNvSpPr>
          <p:nvPr>
            <p:ph type="sldNum" sz="quarter" idx="4"/>
          </p:nvPr>
        </p:nvSpPr>
        <p:spPr>
          <a:xfrm>
            <a:off x="9329739" y="6524625"/>
            <a:ext cx="2743200" cy="217488"/>
          </a:xfrm>
          <a:prstGeom prst="rect">
            <a:avLst/>
          </a:prstGeom>
        </p:spPr>
        <p:txBody>
          <a:bodyPr vert="horz" lIns="46800" tIns="45720" rIns="46800" bIns="45720" rtlCol="0" anchor="ctr"/>
          <a:lstStyle>
            <a:lvl1pPr algn="r">
              <a:defRPr sz="750">
                <a:solidFill>
                  <a:schemeClr val="bg1"/>
                </a:solidFill>
              </a:defRPr>
            </a:lvl1pPr>
          </a:lstStyle>
          <a:p>
            <a:fld id="{DE2C65E8-42CD-40E1-AA3B-13A5781E6586}" type="slidenum">
              <a:rPr lang="en-GB" smtClean="0"/>
              <a:pPr/>
              <a:t>‹#›</a:t>
            </a:fld>
            <a:endParaRPr lang="en-GB" dirty="0"/>
          </a:p>
        </p:txBody>
      </p:sp>
      <p:sp>
        <p:nvSpPr>
          <p:cNvPr id="10" name="Title 1"/>
          <p:cNvSpPr>
            <a:spLocks noGrp="1"/>
          </p:cNvSpPr>
          <p:nvPr>
            <p:ph type="title"/>
          </p:nvPr>
        </p:nvSpPr>
        <p:spPr>
          <a:xfrm>
            <a:off x="119064" y="115890"/>
            <a:ext cx="11953875" cy="1009648"/>
          </a:xfrm>
        </p:spPr>
        <p:txBody>
          <a:bodyPr/>
          <a:lstStyle>
            <a:lvl1pPr>
              <a:defRPr>
                <a:solidFill>
                  <a:schemeClr val="bg1"/>
                </a:solidFill>
              </a:defRPr>
            </a:lvl1pPr>
          </a:lstStyle>
          <a:p>
            <a:r>
              <a:rPr lang="en-US"/>
              <a:t>Click to edit Master title style</a:t>
            </a:r>
            <a:endParaRPr lang="en-GB"/>
          </a:p>
        </p:txBody>
      </p:sp>
      <p:sp>
        <p:nvSpPr>
          <p:cNvPr id="13" name="Content Placeholder 2"/>
          <p:cNvSpPr>
            <a:spLocks noGrp="1"/>
          </p:cNvSpPr>
          <p:nvPr>
            <p:ph idx="1"/>
          </p:nvPr>
        </p:nvSpPr>
        <p:spPr>
          <a:xfrm>
            <a:off x="119064" y="1268414"/>
            <a:ext cx="11953875" cy="5087937"/>
          </a:xfrm>
        </p:spPr>
        <p:txBody>
          <a:bodyPr>
            <a:normAutofit/>
          </a:bodyPr>
          <a:lstStyle>
            <a:lvl1pPr marL="0" indent="0">
              <a:buNone/>
              <a:defRPr sz="1350">
                <a:solidFill>
                  <a:schemeClr val="bg1"/>
                </a:solidFill>
              </a:defRPr>
            </a:lvl1pPr>
            <a:lvl2pPr marL="342900" indent="0">
              <a:buNone/>
              <a:defRPr sz="1350">
                <a:solidFill>
                  <a:schemeClr val="bg1"/>
                </a:solidFill>
              </a:defRPr>
            </a:lvl2pPr>
            <a:lvl3pPr marL="685800" indent="0">
              <a:buNone/>
              <a:defRPr sz="1350">
                <a:solidFill>
                  <a:schemeClr val="bg1"/>
                </a:solidFill>
              </a:defRPr>
            </a:lvl3pPr>
            <a:lvl4pPr marL="1028700" indent="0">
              <a:buNone/>
              <a:defRPr sz="1350">
                <a:solidFill>
                  <a:schemeClr val="bg1"/>
                </a:solidFill>
              </a:defRPr>
            </a:lvl4pPr>
            <a:lvl5pPr marL="1371600" indent="0">
              <a:buNone/>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4" name="Straight Connector 13"/>
          <p:cNvCxnSpPr/>
          <p:nvPr userDrawn="1"/>
        </p:nvCxnSpPr>
        <p:spPr>
          <a:xfrm>
            <a:off x="119063" y="1135586"/>
            <a:ext cx="1195387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76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DE5F8D6-E861-DE4B-98A9-970AEFFAE203}"/>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42918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89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CD1519A8-3820-2E4F-8C43-036030399E13}"/>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72019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Placeholder 1">
            <a:extLst>
              <a:ext uri="{FF2B5EF4-FFF2-40B4-BE49-F238E27FC236}">
                <a16:creationId xmlns:a16="http://schemas.microsoft.com/office/drawing/2014/main" id="{AAD70C02-B37E-DD4E-BA7B-6FE39A2FA4BF}"/>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49957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Title Placeholder 1">
            <a:extLst>
              <a:ext uri="{FF2B5EF4-FFF2-40B4-BE49-F238E27FC236}">
                <a16:creationId xmlns:a16="http://schemas.microsoft.com/office/drawing/2014/main" id="{9F300FD5-E190-1F44-8361-7D630CC63FE3}"/>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03001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12">
            <a:extLst>
              <a:ext uri="{FF2B5EF4-FFF2-40B4-BE49-F238E27FC236}">
                <a16:creationId xmlns:a16="http://schemas.microsoft.com/office/drawing/2014/main" id="{D7BC67B6-C2CE-4894-804B-27FCD6BFDEB8}"/>
              </a:ext>
            </a:extLst>
          </p:cNvPr>
          <p:cNvSpPr/>
          <p:nvPr/>
        </p:nvSpPr>
        <p:spPr>
          <a:xfrm>
            <a:off x="467360" y="1198878"/>
            <a:ext cx="2641600" cy="538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Placeholder 1">
            <a:extLst>
              <a:ext uri="{FF2B5EF4-FFF2-40B4-BE49-F238E27FC236}">
                <a16:creationId xmlns:a16="http://schemas.microsoft.com/office/drawing/2014/main" id="{2E3ABA17-1BE8-DD43-AB9A-3D0DA54BBE5A}"/>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414465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Placeholder 1">
            <a:extLst>
              <a:ext uri="{FF2B5EF4-FFF2-40B4-BE49-F238E27FC236}">
                <a16:creationId xmlns:a16="http://schemas.microsoft.com/office/drawing/2014/main" id="{1590C257-6B41-CD4A-BAF3-7A9F34EC3C2D}"/>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9890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37EE0BE-12D3-214B-B35B-001C9C8E4182}"/>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08334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E5F2A82-B9C4-9F4A-9DA2-FAF995E600D9}"/>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45714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A505-A17E-DDD5-0573-0CB60286D9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6D18837-A660-DD33-EFA4-E4FB4DDB76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54A9C1-F8B6-A979-C1E4-12984DE1DD89}"/>
              </a:ext>
            </a:extLst>
          </p:cNvPr>
          <p:cNvSpPr>
            <a:spLocks noGrp="1"/>
          </p:cNvSpPr>
          <p:nvPr>
            <p:ph type="dt" sz="half" idx="10"/>
          </p:nvPr>
        </p:nvSpPr>
        <p:spPr/>
        <p:txBody>
          <a:bodyPr/>
          <a:lstStyle/>
          <a:p>
            <a:fld id="{023D0039-2875-46F0-BAAB-2ED0D32F52DE}" type="datetimeFigureOut">
              <a:rPr lang="en-GB" smtClean="0"/>
              <a:t>18/06/2024</a:t>
            </a:fld>
            <a:endParaRPr lang="en-GB"/>
          </a:p>
        </p:txBody>
      </p:sp>
      <p:sp>
        <p:nvSpPr>
          <p:cNvPr id="5" name="Footer Placeholder 4">
            <a:extLst>
              <a:ext uri="{FF2B5EF4-FFF2-40B4-BE49-F238E27FC236}">
                <a16:creationId xmlns:a16="http://schemas.microsoft.com/office/drawing/2014/main" id="{5629EBB3-5D80-2FA9-7CD8-26D3AB1FB8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2BF55E-C4F2-F2CC-0068-1A973794AF99}"/>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1230192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706881"/>
            <a:ext cx="6815667" cy="441928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Rectangle 11">
            <a:extLst>
              <a:ext uri="{FF2B5EF4-FFF2-40B4-BE49-F238E27FC236}">
                <a16:creationId xmlns:a16="http://schemas.microsoft.com/office/drawing/2014/main" id="{ADE10D7A-DE54-4AB0-9D35-FDDD3E41311F}"/>
              </a:ext>
            </a:extLst>
          </p:cNvPr>
          <p:cNvSpPr/>
          <p:nvPr/>
        </p:nvSpPr>
        <p:spPr>
          <a:xfrm>
            <a:off x="467360" y="1198878"/>
            <a:ext cx="2641600" cy="538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Title Placeholder 1">
            <a:extLst>
              <a:ext uri="{FF2B5EF4-FFF2-40B4-BE49-F238E27FC236}">
                <a16:creationId xmlns:a16="http://schemas.microsoft.com/office/drawing/2014/main" id="{A4D0E2A6-FD0E-F140-8DD3-1E054AFCE7F2}"/>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25772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0D9F8-78D0-4247-A637-4826B330E767}"/>
              </a:ext>
            </a:extLst>
          </p:cNvPr>
          <p:cNvSpPr/>
          <p:nvPr/>
        </p:nvSpPr>
        <p:spPr>
          <a:xfrm>
            <a:off x="467360" y="1198878"/>
            <a:ext cx="2641600" cy="538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Title Placeholder 1">
            <a:extLst>
              <a:ext uri="{FF2B5EF4-FFF2-40B4-BE49-F238E27FC236}">
                <a16:creationId xmlns:a16="http://schemas.microsoft.com/office/drawing/2014/main" id="{A4569F07-F3C7-E745-A1AC-3A132F8608B3}"/>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66750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0BFE925C-50A7-DA40-89E7-062232F95F81}"/>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91581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Only - No Arrow">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0837711C-7B82-CE41-83BA-A8F5F362BE68}"/>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545519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44F2CA-E015-434D-8B62-0B0FB8236B5A}"/>
              </a:ext>
            </a:extLst>
          </p:cNvPr>
          <p:cNvSpPr>
            <a:spLocks noGrp="1"/>
          </p:cNvSpPr>
          <p:nvPr>
            <p:ph type="ctrTitle" hasCustomPrompt="1"/>
          </p:nvPr>
        </p:nvSpPr>
        <p:spPr>
          <a:xfrm>
            <a:off x="1428798" y="1693101"/>
            <a:ext cx="9742785" cy="2782114"/>
          </a:xfrm>
          <a:prstGeom prst="rect">
            <a:avLst/>
          </a:prstGeom>
        </p:spPr>
        <p:txBody>
          <a:bodyPr anchor="t" anchorCtr="0"/>
          <a:lstStyle>
            <a:lvl1pPr algn="l">
              <a:defRPr sz="7200" b="0" i="0" spc="0" baseline="0">
                <a:solidFill>
                  <a:schemeClr val="bg1"/>
                </a:solidFill>
                <a:latin typeface="+mj-lt"/>
              </a:defRPr>
            </a:lvl1pPr>
          </a:lstStyle>
          <a:p>
            <a:r>
              <a:rPr lang="en-US"/>
              <a:t>Title of presentation</a:t>
            </a:r>
            <a:br>
              <a:rPr lang="en-US"/>
            </a:br>
            <a:r>
              <a:rPr lang="en-US"/>
              <a:t>goes here</a:t>
            </a:r>
          </a:p>
        </p:txBody>
      </p:sp>
      <p:sp>
        <p:nvSpPr>
          <p:cNvPr id="9" name="Subtitle 2">
            <a:extLst>
              <a:ext uri="{FF2B5EF4-FFF2-40B4-BE49-F238E27FC236}">
                <a16:creationId xmlns:a16="http://schemas.microsoft.com/office/drawing/2014/main" id="{1643ACF1-97C6-B844-81BB-6B026627C2EC}"/>
              </a:ext>
            </a:extLst>
          </p:cNvPr>
          <p:cNvSpPr>
            <a:spLocks noGrp="1"/>
          </p:cNvSpPr>
          <p:nvPr>
            <p:ph type="subTitle" idx="1" hasCustomPrompt="1"/>
          </p:nvPr>
        </p:nvSpPr>
        <p:spPr>
          <a:xfrm>
            <a:off x="1428798" y="5011028"/>
            <a:ext cx="9000000" cy="432000"/>
          </a:xfrm>
          <a:prstGeom prst="rect">
            <a:avLst/>
          </a:prstGeom>
        </p:spPr>
        <p:txBody>
          <a:bodyPr/>
          <a:lstStyle>
            <a:lvl1pPr marL="0" indent="0" algn="l">
              <a:buNone/>
              <a:defRPr sz="3600" baseline="0">
                <a:solidFill>
                  <a:srgbClr val="158FDD"/>
                </a:solidFill>
                <a:latin typeface="Montserrat" panose="02000505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p:txBody>
      </p:sp>
      <p:sp>
        <p:nvSpPr>
          <p:cNvPr id="10" name="Rectangle 9">
            <a:extLst>
              <a:ext uri="{FF2B5EF4-FFF2-40B4-BE49-F238E27FC236}">
                <a16:creationId xmlns:a16="http://schemas.microsoft.com/office/drawing/2014/main" id="{BE0CD566-0DDE-9641-AD32-F4D394FB3830}"/>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pic>
        <p:nvPicPr>
          <p:cNvPr id="7" name="Picture 6">
            <a:extLst>
              <a:ext uri="{FF2B5EF4-FFF2-40B4-BE49-F238E27FC236}">
                <a16:creationId xmlns:a16="http://schemas.microsoft.com/office/drawing/2014/main" id="{D25DDC3B-226F-1140-90B0-4D00F6966364}"/>
              </a:ext>
            </a:extLst>
          </p:cNvPr>
          <p:cNvPicPr>
            <a:picLocks noChangeAspect="1"/>
          </p:cNvPicPr>
          <p:nvPr userDrawn="1"/>
        </p:nvPicPr>
        <p:blipFill>
          <a:blip r:embed="rId2"/>
          <a:stretch>
            <a:fillRect/>
          </a:stretch>
        </p:blipFill>
        <p:spPr>
          <a:xfrm>
            <a:off x="1386162" y="440228"/>
            <a:ext cx="2124622" cy="717060"/>
          </a:xfrm>
          <a:prstGeom prst="rect">
            <a:avLst/>
          </a:prstGeom>
        </p:spPr>
      </p:pic>
    </p:spTree>
    <p:extLst>
      <p:ext uri="{BB962C8B-B14F-4D97-AF65-F5344CB8AC3E}">
        <p14:creationId xmlns:p14="http://schemas.microsoft.com/office/powerpoint/2010/main" val="16026434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marker slide: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0000" y="900000"/>
            <a:ext cx="9000000" cy="694645"/>
          </a:xfrm>
          <a:prstGeom prst="rect">
            <a:avLst/>
          </a:prstGeom>
          <a:ln>
            <a:noFill/>
          </a:ln>
        </p:spPr>
        <p:txBody>
          <a:bodyPr anchor="b" anchorCtr="0"/>
          <a:lstStyle>
            <a:lvl1pPr>
              <a:defRPr sz="3600" cap="small" spc="300" baseline="0">
                <a:solidFill>
                  <a:srgbClr val="158FDD"/>
                </a:solidFill>
                <a:latin typeface="Montserrat" panose="02000505000000020004" pitchFamily="2" charset="77"/>
              </a:defRPr>
            </a:lvl1pPr>
          </a:lstStyle>
          <a:p>
            <a:r>
              <a:rPr lang="en-US"/>
              <a:t>section one</a:t>
            </a:r>
          </a:p>
        </p:txBody>
      </p:sp>
      <p:sp>
        <p:nvSpPr>
          <p:cNvPr id="10" name="Text Placeholder 9"/>
          <p:cNvSpPr>
            <a:spLocks noGrp="1"/>
          </p:cNvSpPr>
          <p:nvPr>
            <p:ph type="body" sz="quarter" idx="10" hasCustomPrompt="1"/>
          </p:nvPr>
        </p:nvSpPr>
        <p:spPr>
          <a:xfrm>
            <a:off x="1800000" y="1890000"/>
            <a:ext cx="9000000" cy="3960000"/>
          </a:xfrm>
          <a:prstGeom prst="rect">
            <a:avLst/>
          </a:prstGeom>
        </p:spPr>
        <p:txBody>
          <a:bodyPr/>
          <a:lstStyle>
            <a:lvl1pPr>
              <a:defRPr sz="7200" baseline="0">
                <a:solidFill>
                  <a:schemeClr val="bg1"/>
                </a:solidFill>
                <a:latin typeface="+mj-lt"/>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Section title </a:t>
            </a:r>
          </a:p>
        </p:txBody>
      </p:sp>
      <p:sp>
        <p:nvSpPr>
          <p:cNvPr id="3" name="Rectangle 2">
            <a:extLst>
              <a:ext uri="{FF2B5EF4-FFF2-40B4-BE49-F238E27FC236}">
                <a16:creationId xmlns:a16="http://schemas.microsoft.com/office/drawing/2014/main" id="{F139FCE1-BD19-454C-A91C-B20939E7DB86}"/>
              </a:ext>
            </a:extLst>
          </p:cNvPr>
          <p:cNvSpPr/>
          <p:nvPr userDrawn="1"/>
        </p:nvSpPr>
        <p:spPr>
          <a:xfrm>
            <a:off x="0" y="0"/>
            <a:ext cx="571500" cy="6858000"/>
          </a:xfrm>
          <a:prstGeom prst="rect">
            <a:avLst/>
          </a:prstGeom>
          <a:pattFill prst="ltUpDiag">
            <a:fgClr>
              <a:srgbClr val="DADADE"/>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1887908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marker slide: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0000" y="900000"/>
            <a:ext cx="9000000" cy="694645"/>
          </a:xfrm>
          <a:prstGeom prst="rect">
            <a:avLst/>
          </a:prstGeom>
          <a:ln>
            <a:noFill/>
          </a:ln>
        </p:spPr>
        <p:txBody>
          <a:bodyPr anchor="b" anchorCtr="0"/>
          <a:lstStyle>
            <a:lvl1pPr>
              <a:defRPr sz="3600" cap="small" spc="300" baseline="0">
                <a:solidFill>
                  <a:srgbClr val="BFEB71"/>
                </a:solidFill>
                <a:latin typeface="Montserrat" panose="02000505000000020004" pitchFamily="2" charset="77"/>
              </a:defRPr>
            </a:lvl1pPr>
          </a:lstStyle>
          <a:p>
            <a:r>
              <a:rPr lang="en-US"/>
              <a:t>section two</a:t>
            </a:r>
          </a:p>
        </p:txBody>
      </p:sp>
      <p:sp>
        <p:nvSpPr>
          <p:cNvPr id="10" name="Text Placeholder 9"/>
          <p:cNvSpPr>
            <a:spLocks noGrp="1"/>
          </p:cNvSpPr>
          <p:nvPr>
            <p:ph type="body" sz="quarter" idx="10" hasCustomPrompt="1"/>
          </p:nvPr>
        </p:nvSpPr>
        <p:spPr>
          <a:xfrm>
            <a:off x="1800000" y="1890000"/>
            <a:ext cx="9000000" cy="3960000"/>
          </a:xfrm>
          <a:prstGeom prst="rect">
            <a:avLst/>
          </a:prstGeom>
        </p:spPr>
        <p:txBody>
          <a:bodyPr/>
          <a:lstStyle>
            <a:lvl1pPr>
              <a:defRPr sz="7200" baseline="0">
                <a:solidFill>
                  <a:schemeClr val="bg1"/>
                </a:solidFill>
                <a:latin typeface="+mj-lt"/>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Section title </a:t>
            </a:r>
          </a:p>
        </p:txBody>
      </p:sp>
      <p:sp>
        <p:nvSpPr>
          <p:cNvPr id="4" name="Rectangle 3">
            <a:extLst>
              <a:ext uri="{FF2B5EF4-FFF2-40B4-BE49-F238E27FC236}">
                <a16:creationId xmlns:a16="http://schemas.microsoft.com/office/drawing/2014/main" id="{C52D0388-4A5E-9247-BCC0-6325D2418B3F}"/>
              </a:ext>
            </a:extLst>
          </p:cNvPr>
          <p:cNvSpPr/>
          <p:nvPr userDrawn="1"/>
        </p:nvSpPr>
        <p:spPr>
          <a:xfrm>
            <a:off x="0" y="0"/>
            <a:ext cx="571500" cy="6858000"/>
          </a:xfrm>
          <a:prstGeom prst="rect">
            <a:avLst/>
          </a:prstGeom>
          <a:pattFill prst="ltUpDiag">
            <a:fgClr>
              <a:srgbClr val="F5F9EE"/>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3886716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8DD3DC-7BD2-4FFF-AD2A-49408E451F08}"/>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
        <p:nvSpPr>
          <p:cNvPr id="10" name="Text Placeholder 9"/>
          <p:cNvSpPr>
            <a:spLocks noGrp="1"/>
          </p:cNvSpPr>
          <p:nvPr>
            <p:ph type="body" sz="quarter" idx="11" hasCustomPrompt="1"/>
          </p:nvPr>
        </p:nvSpPr>
        <p:spPr>
          <a:xfrm>
            <a:off x="1800000" y="1800000"/>
            <a:ext cx="9000000" cy="3960000"/>
          </a:xfrm>
          <a:prstGeom prst="rect">
            <a:avLst/>
          </a:prstGeom>
        </p:spPr>
        <p:txBody>
          <a:bodyPr/>
          <a:lstStyle>
            <a:lvl1pPr>
              <a:defRPr sz="4800" baseline="0">
                <a:solidFill>
                  <a:srgbClr val="158FDD"/>
                </a:solidFill>
                <a:latin typeface="Montserrat" panose="02000505000000020004"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Subsection title</a:t>
            </a:r>
          </a:p>
        </p:txBody>
      </p:sp>
      <p:sp>
        <p:nvSpPr>
          <p:cNvPr id="6" name="Rectangle 5">
            <a:extLst>
              <a:ext uri="{FF2B5EF4-FFF2-40B4-BE49-F238E27FC236}">
                <a16:creationId xmlns:a16="http://schemas.microsoft.com/office/drawing/2014/main" id="{94F4B972-14D7-714A-BA93-37E4AD790F14}"/>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Rectangle 6">
            <a:extLst>
              <a:ext uri="{FF2B5EF4-FFF2-40B4-BE49-F238E27FC236}">
                <a16:creationId xmlns:a16="http://schemas.microsoft.com/office/drawing/2014/main" id="{34A43AAE-7665-D64A-BCD3-1228F4815D49}"/>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998921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ub-section title slide">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1800000" y="1800000"/>
            <a:ext cx="9000000" cy="3960000"/>
          </a:xfrm>
          <a:prstGeom prst="rect">
            <a:avLst/>
          </a:prstGeom>
        </p:spPr>
        <p:txBody>
          <a:bodyPr/>
          <a:lstStyle>
            <a:lvl1pPr>
              <a:defRPr sz="4800" baseline="0">
                <a:solidFill>
                  <a:srgbClr val="BFEB71"/>
                </a:solidFill>
                <a:latin typeface="Montserrat" panose="02000505000000020004"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Subsection title</a:t>
            </a:r>
          </a:p>
        </p:txBody>
      </p:sp>
      <p:sp>
        <p:nvSpPr>
          <p:cNvPr id="5" name="Rectangle 4">
            <a:extLst>
              <a:ext uri="{FF2B5EF4-FFF2-40B4-BE49-F238E27FC236}">
                <a16:creationId xmlns:a16="http://schemas.microsoft.com/office/drawing/2014/main" id="{CFE13286-6A23-EC4B-A811-E114045EB96B}"/>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13365B25-5C4A-A947-BF9B-FD2889CF9A8F}"/>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Text Placeholder 3">
            <a:extLst>
              <a:ext uri="{FF2B5EF4-FFF2-40B4-BE49-F238E27FC236}">
                <a16:creationId xmlns:a16="http://schemas.microsoft.com/office/drawing/2014/main" id="{26C85D95-CA66-48C6-876A-288F621A8D19}"/>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022542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or guide: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4B972-14D7-714A-BA93-37E4AD790F14}"/>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Rectangle 6">
            <a:extLst>
              <a:ext uri="{FF2B5EF4-FFF2-40B4-BE49-F238E27FC236}">
                <a16:creationId xmlns:a16="http://schemas.microsoft.com/office/drawing/2014/main" id="{34A43AAE-7665-D64A-BCD3-1228F4815D49}"/>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Rectangle 7">
            <a:extLst>
              <a:ext uri="{FF2B5EF4-FFF2-40B4-BE49-F238E27FC236}">
                <a16:creationId xmlns:a16="http://schemas.microsoft.com/office/drawing/2014/main" id="{96FCE3A1-C22B-41FD-AA22-FB9EB700A49C}"/>
              </a:ext>
            </a:extLst>
          </p:cNvPr>
          <p:cNvSpPr/>
          <p:nvPr userDrawn="1"/>
        </p:nvSpPr>
        <p:spPr>
          <a:xfrm>
            <a:off x="1096294" y="932483"/>
            <a:ext cx="3060000" cy="52351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Text Placeholder 2">
            <a:extLst>
              <a:ext uri="{FF2B5EF4-FFF2-40B4-BE49-F238E27FC236}">
                <a16:creationId xmlns:a16="http://schemas.microsoft.com/office/drawing/2014/main" id="{CEF50BD6-7281-40D4-983B-4C9883471942}"/>
              </a:ext>
            </a:extLst>
          </p:cNvPr>
          <p:cNvSpPr>
            <a:spLocks noGrp="1"/>
          </p:cNvSpPr>
          <p:nvPr>
            <p:ph type="body" sz="quarter" idx="13" hasCustomPrompt="1"/>
          </p:nvPr>
        </p:nvSpPr>
        <p:spPr>
          <a:xfrm>
            <a:off x="1258396" y="2082967"/>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bg2"/>
                </a:solidFill>
                <a:effectLst/>
                <a:latin typeface="Montserrat" panose="00000500000000000000" pitchFamily="50" charset="0"/>
              </a:defRPr>
            </a:lvl1pPr>
          </a:lstStyle>
          <a:p>
            <a:r>
              <a:rPr lang="en-US"/>
              <a:t>Caption or comment goes here. Change the icon above and picture below as appropriate</a:t>
            </a:r>
          </a:p>
        </p:txBody>
      </p:sp>
      <p:sp>
        <p:nvSpPr>
          <p:cNvPr id="11" name="Picture Placeholder 3">
            <a:extLst>
              <a:ext uri="{FF2B5EF4-FFF2-40B4-BE49-F238E27FC236}">
                <a16:creationId xmlns:a16="http://schemas.microsoft.com/office/drawing/2014/main" id="{5581957C-8C53-48D0-A9C4-A782B2363C47}"/>
              </a:ext>
            </a:extLst>
          </p:cNvPr>
          <p:cNvSpPr>
            <a:spLocks noGrp="1"/>
          </p:cNvSpPr>
          <p:nvPr>
            <p:ph type="pic" sz="quarter" idx="14"/>
          </p:nvPr>
        </p:nvSpPr>
        <p:spPr>
          <a:xfrm>
            <a:off x="1258396" y="3367257"/>
            <a:ext cx="2700000" cy="2657700"/>
          </a:xfrm>
          <a:prstGeom prst="rect">
            <a:avLst/>
          </a:prstGeom>
        </p:spPr>
        <p:txBody>
          <a:bodyPr/>
          <a:lstStyle>
            <a:lvl1pPr>
              <a:buClr>
                <a:schemeClr val="accent3"/>
              </a:buClr>
              <a:buSzPct val="80000"/>
              <a:defRPr sz="2000" b="0" i="0">
                <a:solidFill>
                  <a:schemeClr val="bg2"/>
                </a:solidFill>
                <a:latin typeface="+mj-lt"/>
              </a:defRPr>
            </a:lvl1pPr>
          </a:lstStyle>
          <a:p>
            <a:r>
              <a:rPr lang="en-US"/>
              <a:t>Click icon to add picture</a:t>
            </a:r>
          </a:p>
        </p:txBody>
      </p:sp>
      <p:sp>
        <p:nvSpPr>
          <p:cNvPr id="12" name="Text Placeholder 2">
            <a:extLst>
              <a:ext uri="{FF2B5EF4-FFF2-40B4-BE49-F238E27FC236}">
                <a16:creationId xmlns:a16="http://schemas.microsoft.com/office/drawing/2014/main" id="{BDA534C0-3130-490F-9602-CB70E2F820AA}"/>
              </a:ext>
            </a:extLst>
          </p:cNvPr>
          <p:cNvSpPr>
            <a:spLocks noGrp="1"/>
          </p:cNvSpPr>
          <p:nvPr>
            <p:ph type="body" sz="quarter" idx="15" hasCustomPrompt="1"/>
          </p:nvPr>
        </p:nvSpPr>
        <p:spPr>
          <a:xfrm>
            <a:off x="1799449" y="1353633"/>
            <a:ext cx="1978947" cy="446973"/>
          </a:xfrm>
          <a:prstGeom prst="rect">
            <a:avLst/>
          </a:prstGeom>
        </p:spPr>
        <p:txBody>
          <a:bodyPr lIns="0" tIns="0" rIns="0" bIns="0" anchor="ctr" anchorCtr="0"/>
          <a:lstStyle>
            <a:lvl1pPr marL="0" indent="0" algn="l">
              <a:buFontTx/>
              <a:buNone/>
              <a:defRPr lang="en-US" sz="1800" b="0" i="0" spc="-100" baseline="0" smtClean="0">
                <a:solidFill>
                  <a:schemeClr val="bg2"/>
                </a:solidFill>
                <a:effectLst/>
                <a:latin typeface="+mj-lt"/>
              </a:defRPr>
            </a:lvl1pPr>
          </a:lstStyle>
          <a:p>
            <a:r>
              <a:rPr lang="en-US"/>
              <a:t>Sector title</a:t>
            </a:r>
          </a:p>
        </p:txBody>
      </p:sp>
      <p:sp>
        <p:nvSpPr>
          <p:cNvPr id="13" name="Rectangle 12">
            <a:extLst>
              <a:ext uri="{FF2B5EF4-FFF2-40B4-BE49-F238E27FC236}">
                <a16:creationId xmlns:a16="http://schemas.microsoft.com/office/drawing/2014/main" id="{12613727-A4DF-46EA-B96B-AEEA52DD5E07}"/>
              </a:ext>
            </a:extLst>
          </p:cNvPr>
          <p:cNvSpPr/>
          <p:nvPr userDrawn="1"/>
        </p:nvSpPr>
        <p:spPr>
          <a:xfrm>
            <a:off x="4591571" y="928758"/>
            <a:ext cx="3060000" cy="52351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Text Placeholder 2">
            <a:extLst>
              <a:ext uri="{FF2B5EF4-FFF2-40B4-BE49-F238E27FC236}">
                <a16:creationId xmlns:a16="http://schemas.microsoft.com/office/drawing/2014/main" id="{2CDB9441-C829-4F76-9ACA-78A1BBB87300}"/>
              </a:ext>
            </a:extLst>
          </p:cNvPr>
          <p:cNvSpPr>
            <a:spLocks noGrp="1"/>
          </p:cNvSpPr>
          <p:nvPr>
            <p:ph type="body" sz="quarter" idx="16" hasCustomPrompt="1"/>
          </p:nvPr>
        </p:nvSpPr>
        <p:spPr>
          <a:xfrm>
            <a:off x="4751831"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bg2"/>
                </a:solidFill>
                <a:effectLst/>
                <a:latin typeface="Montserrat" panose="00000500000000000000" pitchFamily="50" charset="0"/>
              </a:defRPr>
            </a:lvl1pPr>
          </a:lstStyle>
          <a:p>
            <a:r>
              <a:rPr lang="en-US"/>
              <a:t>Caption or comment goes here. Change the icon above and picture below as appropriate</a:t>
            </a:r>
          </a:p>
        </p:txBody>
      </p:sp>
      <p:sp>
        <p:nvSpPr>
          <p:cNvPr id="15" name="Picture Placeholder 3">
            <a:extLst>
              <a:ext uri="{FF2B5EF4-FFF2-40B4-BE49-F238E27FC236}">
                <a16:creationId xmlns:a16="http://schemas.microsoft.com/office/drawing/2014/main" id="{FFE03264-EDD2-43CE-8C4B-FF55CDDF11E8}"/>
              </a:ext>
            </a:extLst>
          </p:cNvPr>
          <p:cNvSpPr>
            <a:spLocks noGrp="1"/>
          </p:cNvSpPr>
          <p:nvPr>
            <p:ph type="pic" sz="quarter" idx="17"/>
          </p:nvPr>
        </p:nvSpPr>
        <p:spPr>
          <a:xfrm>
            <a:off x="4751831" y="3363532"/>
            <a:ext cx="2700000" cy="2657700"/>
          </a:xfrm>
          <a:prstGeom prst="rect">
            <a:avLst/>
          </a:prstGeom>
        </p:spPr>
        <p:txBody>
          <a:bodyPr/>
          <a:lstStyle>
            <a:lvl1pPr>
              <a:buClr>
                <a:schemeClr val="accent3"/>
              </a:buClr>
              <a:buSzPct val="80000"/>
              <a:defRPr sz="2000" b="0" i="0">
                <a:solidFill>
                  <a:schemeClr val="bg2"/>
                </a:solidFill>
                <a:latin typeface="+mj-lt"/>
              </a:defRPr>
            </a:lvl1pPr>
          </a:lstStyle>
          <a:p>
            <a:r>
              <a:rPr lang="en-US"/>
              <a:t>Click icon to add picture</a:t>
            </a:r>
          </a:p>
        </p:txBody>
      </p:sp>
      <p:sp>
        <p:nvSpPr>
          <p:cNvPr id="16" name="Text Placeholder 2">
            <a:extLst>
              <a:ext uri="{FF2B5EF4-FFF2-40B4-BE49-F238E27FC236}">
                <a16:creationId xmlns:a16="http://schemas.microsoft.com/office/drawing/2014/main" id="{6BBA302C-5C6F-48A7-8BBB-401B5CB5A766}"/>
              </a:ext>
            </a:extLst>
          </p:cNvPr>
          <p:cNvSpPr>
            <a:spLocks noGrp="1"/>
          </p:cNvSpPr>
          <p:nvPr>
            <p:ph type="body" sz="quarter" idx="18" hasCustomPrompt="1"/>
          </p:nvPr>
        </p:nvSpPr>
        <p:spPr>
          <a:xfrm>
            <a:off x="5292884" y="1359685"/>
            <a:ext cx="1978947" cy="446973"/>
          </a:xfrm>
          <a:prstGeom prst="rect">
            <a:avLst/>
          </a:prstGeom>
        </p:spPr>
        <p:txBody>
          <a:bodyPr lIns="0" tIns="0" rIns="0" bIns="0" anchor="ctr" anchorCtr="0"/>
          <a:lstStyle>
            <a:lvl1pPr marL="0" indent="0" algn="l">
              <a:buFontTx/>
              <a:buNone/>
              <a:defRPr lang="en-US" sz="1800" b="0" i="0" spc="-100" baseline="0" smtClean="0">
                <a:solidFill>
                  <a:schemeClr val="bg2"/>
                </a:solidFill>
                <a:effectLst/>
                <a:latin typeface="+mj-lt"/>
              </a:defRPr>
            </a:lvl1pPr>
          </a:lstStyle>
          <a:p>
            <a:r>
              <a:rPr lang="en-US"/>
              <a:t>Sector title</a:t>
            </a:r>
          </a:p>
        </p:txBody>
      </p:sp>
      <p:sp>
        <p:nvSpPr>
          <p:cNvPr id="17" name="Rectangle 16">
            <a:extLst>
              <a:ext uri="{FF2B5EF4-FFF2-40B4-BE49-F238E27FC236}">
                <a16:creationId xmlns:a16="http://schemas.microsoft.com/office/drawing/2014/main" id="{F85117D4-ACC5-4B70-87E6-AF7BCE6335B8}"/>
              </a:ext>
            </a:extLst>
          </p:cNvPr>
          <p:cNvSpPr/>
          <p:nvPr userDrawn="1"/>
        </p:nvSpPr>
        <p:spPr>
          <a:xfrm>
            <a:off x="8086848" y="928758"/>
            <a:ext cx="3060000" cy="52351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Text Placeholder 2">
            <a:extLst>
              <a:ext uri="{FF2B5EF4-FFF2-40B4-BE49-F238E27FC236}">
                <a16:creationId xmlns:a16="http://schemas.microsoft.com/office/drawing/2014/main" id="{5F674F13-5F49-4DEE-AE51-5F203D94FAD0}"/>
              </a:ext>
            </a:extLst>
          </p:cNvPr>
          <p:cNvSpPr>
            <a:spLocks noGrp="1"/>
          </p:cNvSpPr>
          <p:nvPr>
            <p:ph type="body" sz="quarter" idx="19" hasCustomPrompt="1"/>
          </p:nvPr>
        </p:nvSpPr>
        <p:spPr>
          <a:xfrm>
            <a:off x="8248950"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bg2"/>
                </a:solidFill>
                <a:effectLst/>
                <a:latin typeface="Montserrat" panose="00000500000000000000" pitchFamily="50" charset="0"/>
              </a:defRPr>
            </a:lvl1pPr>
          </a:lstStyle>
          <a:p>
            <a:r>
              <a:rPr lang="en-US"/>
              <a:t>Caption or comment goes here. Change the icon above and picture below as appropriate</a:t>
            </a:r>
          </a:p>
        </p:txBody>
      </p:sp>
      <p:sp>
        <p:nvSpPr>
          <p:cNvPr id="19" name="Picture Placeholder 3">
            <a:extLst>
              <a:ext uri="{FF2B5EF4-FFF2-40B4-BE49-F238E27FC236}">
                <a16:creationId xmlns:a16="http://schemas.microsoft.com/office/drawing/2014/main" id="{0FA2605D-0834-41E2-AF11-8EA47959EFCC}"/>
              </a:ext>
            </a:extLst>
          </p:cNvPr>
          <p:cNvSpPr>
            <a:spLocks noGrp="1"/>
          </p:cNvSpPr>
          <p:nvPr>
            <p:ph type="pic" sz="quarter" idx="20"/>
          </p:nvPr>
        </p:nvSpPr>
        <p:spPr>
          <a:xfrm>
            <a:off x="8248950" y="3363532"/>
            <a:ext cx="2700000" cy="2657700"/>
          </a:xfrm>
          <a:prstGeom prst="rect">
            <a:avLst/>
          </a:prstGeom>
        </p:spPr>
        <p:txBody>
          <a:bodyPr/>
          <a:lstStyle>
            <a:lvl1pPr>
              <a:buClr>
                <a:schemeClr val="accent3"/>
              </a:buClr>
              <a:buSzPct val="80000"/>
              <a:defRPr sz="2000" b="0" i="0">
                <a:solidFill>
                  <a:schemeClr val="bg2"/>
                </a:solidFill>
                <a:latin typeface="+mj-lt"/>
              </a:defRPr>
            </a:lvl1pPr>
          </a:lstStyle>
          <a:p>
            <a:r>
              <a:rPr lang="en-US"/>
              <a:t>Click icon to add picture</a:t>
            </a:r>
          </a:p>
        </p:txBody>
      </p:sp>
      <p:sp>
        <p:nvSpPr>
          <p:cNvPr id="20" name="Text Placeholder 2">
            <a:extLst>
              <a:ext uri="{FF2B5EF4-FFF2-40B4-BE49-F238E27FC236}">
                <a16:creationId xmlns:a16="http://schemas.microsoft.com/office/drawing/2014/main" id="{FFCBA125-2FCF-4B0C-B832-9167AAC4BEEE}"/>
              </a:ext>
            </a:extLst>
          </p:cNvPr>
          <p:cNvSpPr>
            <a:spLocks noGrp="1"/>
          </p:cNvSpPr>
          <p:nvPr>
            <p:ph type="body" sz="quarter" idx="21" hasCustomPrompt="1"/>
          </p:nvPr>
        </p:nvSpPr>
        <p:spPr>
          <a:xfrm>
            <a:off x="8790003" y="1349908"/>
            <a:ext cx="1967901" cy="446973"/>
          </a:xfrm>
          <a:prstGeom prst="rect">
            <a:avLst/>
          </a:prstGeom>
        </p:spPr>
        <p:txBody>
          <a:bodyPr lIns="0" tIns="0" rIns="0" bIns="0" anchor="ctr" anchorCtr="0"/>
          <a:lstStyle>
            <a:lvl1pPr marL="0" indent="0" algn="l">
              <a:buFontTx/>
              <a:buNone/>
              <a:defRPr lang="en-US" sz="1800" b="0" i="0" spc="-100" baseline="0" smtClean="0">
                <a:solidFill>
                  <a:schemeClr val="bg2"/>
                </a:solidFill>
                <a:effectLst/>
                <a:latin typeface="+mj-lt"/>
              </a:defRPr>
            </a:lvl1pPr>
          </a:lstStyle>
          <a:p>
            <a:r>
              <a:rPr lang="en-US"/>
              <a:t>Sector title</a:t>
            </a:r>
          </a:p>
        </p:txBody>
      </p:sp>
      <p:pic>
        <p:nvPicPr>
          <p:cNvPr id="21" name="Picture 20">
            <a:extLst>
              <a:ext uri="{FF2B5EF4-FFF2-40B4-BE49-F238E27FC236}">
                <a16:creationId xmlns:a16="http://schemas.microsoft.com/office/drawing/2014/main" id="{61DA18EB-6427-4173-A56B-A32C1B659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8397" y="1304644"/>
            <a:ext cx="466679" cy="456750"/>
          </a:xfrm>
          <a:prstGeom prst="rect">
            <a:avLst/>
          </a:prstGeom>
        </p:spPr>
      </p:pic>
      <p:pic>
        <p:nvPicPr>
          <p:cNvPr id="22" name="Picture 21">
            <a:extLst>
              <a:ext uri="{FF2B5EF4-FFF2-40B4-BE49-F238E27FC236}">
                <a16:creationId xmlns:a16="http://schemas.microsoft.com/office/drawing/2014/main" id="{19D30D77-AF70-4FF6-A4FF-2C287867C0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0271" y="1300919"/>
            <a:ext cx="466679" cy="456750"/>
          </a:xfrm>
          <a:prstGeom prst="rect">
            <a:avLst/>
          </a:prstGeom>
        </p:spPr>
      </p:pic>
      <p:pic>
        <p:nvPicPr>
          <p:cNvPr id="23" name="Picture 22">
            <a:extLst>
              <a:ext uri="{FF2B5EF4-FFF2-40B4-BE49-F238E27FC236}">
                <a16:creationId xmlns:a16="http://schemas.microsoft.com/office/drawing/2014/main" id="{04E47168-0BBB-4EA6-9902-D8B418EC30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8951" y="1300919"/>
            <a:ext cx="466679" cy="456750"/>
          </a:xfrm>
          <a:prstGeom prst="rect">
            <a:avLst/>
          </a:prstGeom>
        </p:spPr>
      </p:pic>
      <p:sp>
        <p:nvSpPr>
          <p:cNvPr id="24" name="Text Placeholder 3">
            <a:extLst>
              <a:ext uri="{FF2B5EF4-FFF2-40B4-BE49-F238E27FC236}">
                <a16:creationId xmlns:a16="http://schemas.microsoft.com/office/drawing/2014/main" id="{711AA0A7-5EDC-45E3-A78B-63C2FCBC9E90}"/>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58873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5BFD-D66F-4285-9D62-FB171963A5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A4A323-8966-526B-21BE-19821C4B30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9F6176-7EE3-D30D-6394-DDD118878A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5CBA4B-CC37-EA28-4400-6E9AB33DA791}"/>
              </a:ext>
            </a:extLst>
          </p:cNvPr>
          <p:cNvSpPr>
            <a:spLocks noGrp="1"/>
          </p:cNvSpPr>
          <p:nvPr>
            <p:ph type="dt" sz="half" idx="10"/>
          </p:nvPr>
        </p:nvSpPr>
        <p:spPr/>
        <p:txBody>
          <a:bodyPr/>
          <a:lstStyle/>
          <a:p>
            <a:fld id="{023D0039-2875-46F0-BAAB-2ED0D32F52DE}" type="datetimeFigureOut">
              <a:rPr lang="en-GB" smtClean="0"/>
              <a:t>18/06/2024</a:t>
            </a:fld>
            <a:endParaRPr lang="en-GB"/>
          </a:p>
        </p:txBody>
      </p:sp>
      <p:sp>
        <p:nvSpPr>
          <p:cNvPr id="6" name="Footer Placeholder 5">
            <a:extLst>
              <a:ext uri="{FF2B5EF4-FFF2-40B4-BE49-F238E27FC236}">
                <a16:creationId xmlns:a16="http://schemas.microsoft.com/office/drawing/2014/main" id="{81E067E4-FCCF-460A-85C8-9F7C13D31F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A8DFA4-FC6C-0242-2801-1B10E8CF86AD}"/>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2672854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or guide -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E13286-6A23-EC4B-A811-E114045EB96B}"/>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13365B25-5C4A-A947-BF9B-FD2889CF9A8F}"/>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Rectangle 6">
            <a:extLst>
              <a:ext uri="{FF2B5EF4-FFF2-40B4-BE49-F238E27FC236}">
                <a16:creationId xmlns:a16="http://schemas.microsoft.com/office/drawing/2014/main" id="{E72E59F1-86CC-40F6-8972-1A7AEB7F2887}"/>
              </a:ext>
            </a:extLst>
          </p:cNvPr>
          <p:cNvSpPr/>
          <p:nvPr userDrawn="1"/>
        </p:nvSpPr>
        <p:spPr>
          <a:xfrm>
            <a:off x="1096294" y="932483"/>
            <a:ext cx="3060000" cy="523512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Text Placeholder 2">
            <a:extLst>
              <a:ext uri="{FF2B5EF4-FFF2-40B4-BE49-F238E27FC236}">
                <a16:creationId xmlns:a16="http://schemas.microsoft.com/office/drawing/2014/main" id="{D73D18DC-1580-44D5-997E-1D8B1BFADEBF}"/>
              </a:ext>
            </a:extLst>
          </p:cNvPr>
          <p:cNvSpPr>
            <a:spLocks noGrp="1"/>
          </p:cNvSpPr>
          <p:nvPr>
            <p:ph type="body" sz="quarter" idx="13" hasCustomPrompt="1"/>
          </p:nvPr>
        </p:nvSpPr>
        <p:spPr>
          <a:xfrm>
            <a:off x="1258396" y="2082967"/>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bg2"/>
                </a:solidFill>
                <a:effectLst/>
                <a:latin typeface="Montserrat" panose="00000500000000000000" pitchFamily="50" charset="0"/>
              </a:defRPr>
            </a:lvl1pPr>
          </a:lstStyle>
          <a:p>
            <a:r>
              <a:rPr lang="en-US"/>
              <a:t>Caption or comment goes here. Change the icon above and picture below as appropriate</a:t>
            </a:r>
          </a:p>
        </p:txBody>
      </p:sp>
      <p:sp>
        <p:nvSpPr>
          <p:cNvPr id="9" name="Picture Placeholder 3">
            <a:extLst>
              <a:ext uri="{FF2B5EF4-FFF2-40B4-BE49-F238E27FC236}">
                <a16:creationId xmlns:a16="http://schemas.microsoft.com/office/drawing/2014/main" id="{86CA40A7-A359-488C-9797-DB0480E1EF4E}"/>
              </a:ext>
            </a:extLst>
          </p:cNvPr>
          <p:cNvSpPr>
            <a:spLocks noGrp="1"/>
          </p:cNvSpPr>
          <p:nvPr>
            <p:ph type="pic" sz="quarter" idx="14"/>
          </p:nvPr>
        </p:nvSpPr>
        <p:spPr>
          <a:xfrm>
            <a:off x="1258396" y="3367257"/>
            <a:ext cx="2700000" cy="2657700"/>
          </a:xfrm>
          <a:prstGeom prst="rect">
            <a:avLst/>
          </a:prstGeom>
        </p:spPr>
        <p:txBody>
          <a:bodyPr/>
          <a:lstStyle>
            <a:lvl1pPr>
              <a:buClr>
                <a:schemeClr val="accent3"/>
              </a:buClr>
              <a:buSzPct val="80000"/>
              <a:defRPr sz="2000" b="0" i="0">
                <a:solidFill>
                  <a:schemeClr val="bg2"/>
                </a:solidFill>
                <a:latin typeface="+mj-lt"/>
              </a:defRPr>
            </a:lvl1pPr>
          </a:lstStyle>
          <a:p>
            <a:r>
              <a:rPr lang="en-US"/>
              <a:t>Click icon to add picture</a:t>
            </a:r>
          </a:p>
        </p:txBody>
      </p:sp>
      <p:sp>
        <p:nvSpPr>
          <p:cNvPr id="11" name="Text Placeholder 2">
            <a:extLst>
              <a:ext uri="{FF2B5EF4-FFF2-40B4-BE49-F238E27FC236}">
                <a16:creationId xmlns:a16="http://schemas.microsoft.com/office/drawing/2014/main" id="{DB4AD822-5F7F-4FEC-84A5-73308AEB2375}"/>
              </a:ext>
            </a:extLst>
          </p:cNvPr>
          <p:cNvSpPr>
            <a:spLocks noGrp="1"/>
          </p:cNvSpPr>
          <p:nvPr>
            <p:ph type="body" sz="quarter" idx="15" hasCustomPrompt="1"/>
          </p:nvPr>
        </p:nvSpPr>
        <p:spPr>
          <a:xfrm>
            <a:off x="1799449" y="1353633"/>
            <a:ext cx="1978947" cy="446973"/>
          </a:xfrm>
          <a:prstGeom prst="rect">
            <a:avLst/>
          </a:prstGeom>
        </p:spPr>
        <p:txBody>
          <a:bodyPr lIns="0" tIns="0" rIns="0" bIns="0" anchor="ctr" anchorCtr="0"/>
          <a:lstStyle>
            <a:lvl1pPr marL="0" indent="0" algn="l">
              <a:buFontTx/>
              <a:buNone/>
              <a:defRPr lang="en-US" sz="1800" b="0" i="0" spc="-100" baseline="0" smtClean="0">
                <a:solidFill>
                  <a:schemeClr val="bg2"/>
                </a:solidFill>
                <a:effectLst/>
                <a:latin typeface="+mj-lt"/>
              </a:defRPr>
            </a:lvl1pPr>
          </a:lstStyle>
          <a:p>
            <a:r>
              <a:rPr lang="en-US"/>
              <a:t>Sector title</a:t>
            </a:r>
          </a:p>
        </p:txBody>
      </p:sp>
      <p:sp>
        <p:nvSpPr>
          <p:cNvPr id="12" name="Rectangle 11">
            <a:extLst>
              <a:ext uri="{FF2B5EF4-FFF2-40B4-BE49-F238E27FC236}">
                <a16:creationId xmlns:a16="http://schemas.microsoft.com/office/drawing/2014/main" id="{A8FE4A51-49FB-414C-AE94-99D64DD7F3EB}"/>
              </a:ext>
            </a:extLst>
          </p:cNvPr>
          <p:cNvSpPr/>
          <p:nvPr userDrawn="1"/>
        </p:nvSpPr>
        <p:spPr>
          <a:xfrm>
            <a:off x="4591571" y="928758"/>
            <a:ext cx="3060000" cy="523512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Text Placeholder 2">
            <a:extLst>
              <a:ext uri="{FF2B5EF4-FFF2-40B4-BE49-F238E27FC236}">
                <a16:creationId xmlns:a16="http://schemas.microsoft.com/office/drawing/2014/main" id="{12FBDD03-24E7-41D8-B483-CF1E083C4231}"/>
              </a:ext>
            </a:extLst>
          </p:cNvPr>
          <p:cNvSpPr>
            <a:spLocks noGrp="1"/>
          </p:cNvSpPr>
          <p:nvPr>
            <p:ph type="body" sz="quarter" idx="16" hasCustomPrompt="1"/>
          </p:nvPr>
        </p:nvSpPr>
        <p:spPr>
          <a:xfrm>
            <a:off x="4751831"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bg2"/>
                </a:solidFill>
                <a:effectLst/>
                <a:latin typeface="Montserrat" panose="00000500000000000000" pitchFamily="50" charset="0"/>
              </a:defRPr>
            </a:lvl1pPr>
          </a:lstStyle>
          <a:p>
            <a:r>
              <a:rPr lang="en-US"/>
              <a:t>Caption or comment goes here. Change the icon above and picture below as appropriate</a:t>
            </a:r>
          </a:p>
        </p:txBody>
      </p:sp>
      <p:sp>
        <p:nvSpPr>
          <p:cNvPr id="14" name="Picture Placeholder 3">
            <a:extLst>
              <a:ext uri="{FF2B5EF4-FFF2-40B4-BE49-F238E27FC236}">
                <a16:creationId xmlns:a16="http://schemas.microsoft.com/office/drawing/2014/main" id="{37471C71-0B19-47A3-B5EA-BCDDBA5921C9}"/>
              </a:ext>
            </a:extLst>
          </p:cNvPr>
          <p:cNvSpPr>
            <a:spLocks noGrp="1"/>
          </p:cNvSpPr>
          <p:nvPr>
            <p:ph type="pic" sz="quarter" idx="17"/>
          </p:nvPr>
        </p:nvSpPr>
        <p:spPr>
          <a:xfrm>
            <a:off x="4751831" y="3363532"/>
            <a:ext cx="2700000" cy="2657700"/>
          </a:xfrm>
          <a:prstGeom prst="rect">
            <a:avLst/>
          </a:prstGeom>
        </p:spPr>
        <p:txBody>
          <a:bodyPr/>
          <a:lstStyle>
            <a:lvl1pPr>
              <a:buClr>
                <a:schemeClr val="accent3"/>
              </a:buClr>
              <a:buSzPct val="80000"/>
              <a:defRPr sz="2000" b="0" i="0">
                <a:solidFill>
                  <a:schemeClr val="bg2"/>
                </a:solidFill>
                <a:latin typeface="+mj-lt"/>
              </a:defRPr>
            </a:lvl1pPr>
          </a:lstStyle>
          <a:p>
            <a:r>
              <a:rPr lang="en-US"/>
              <a:t>Click icon to add picture</a:t>
            </a:r>
          </a:p>
        </p:txBody>
      </p:sp>
      <p:sp>
        <p:nvSpPr>
          <p:cNvPr id="15" name="Text Placeholder 2">
            <a:extLst>
              <a:ext uri="{FF2B5EF4-FFF2-40B4-BE49-F238E27FC236}">
                <a16:creationId xmlns:a16="http://schemas.microsoft.com/office/drawing/2014/main" id="{4B0E2DF5-ACAB-4134-B0EA-C141F6386AE9}"/>
              </a:ext>
            </a:extLst>
          </p:cNvPr>
          <p:cNvSpPr>
            <a:spLocks noGrp="1"/>
          </p:cNvSpPr>
          <p:nvPr>
            <p:ph type="body" sz="quarter" idx="18" hasCustomPrompt="1"/>
          </p:nvPr>
        </p:nvSpPr>
        <p:spPr>
          <a:xfrm>
            <a:off x="5292884" y="1359685"/>
            <a:ext cx="1978947" cy="446973"/>
          </a:xfrm>
          <a:prstGeom prst="rect">
            <a:avLst/>
          </a:prstGeom>
        </p:spPr>
        <p:txBody>
          <a:bodyPr lIns="0" tIns="0" rIns="0" bIns="0" anchor="ctr" anchorCtr="0"/>
          <a:lstStyle>
            <a:lvl1pPr marL="0" indent="0" algn="l">
              <a:buFontTx/>
              <a:buNone/>
              <a:defRPr lang="en-US" sz="1800" b="0" i="0" spc="-100" baseline="0" smtClean="0">
                <a:solidFill>
                  <a:schemeClr val="bg2"/>
                </a:solidFill>
                <a:effectLst/>
                <a:latin typeface="+mj-lt"/>
              </a:defRPr>
            </a:lvl1pPr>
          </a:lstStyle>
          <a:p>
            <a:r>
              <a:rPr lang="en-US"/>
              <a:t>Sector title</a:t>
            </a:r>
          </a:p>
        </p:txBody>
      </p:sp>
      <p:sp>
        <p:nvSpPr>
          <p:cNvPr id="16" name="Rectangle 15">
            <a:extLst>
              <a:ext uri="{FF2B5EF4-FFF2-40B4-BE49-F238E27FC236}">
                <a16:creationId xmlns:a16="http://schemas.microsoft.com/office/drawing/2014/main" id="{D959E982-4690-4634-AC48-B1676A31F94E}"/>
              </a:ext>
            </a:extLst>
          </p:cNvPr>
          <p:cNvSpPr/>
          <p:nvPr userDrawn="1"/>
        </p:nvSpPr>
        <p:spPr>
          <a:xfrm>
            <a:off x="8086848" y="928758"/>
            <a:ext cx="3060000" cy="523512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Text Placeholder 2">
            <a:extLst>
              <a:ext uri="{FF2B5EF4-FFF2-40B4-BE49-F238E27FC236}">
                <a16:creationId xmlns:a16="http://schemas.microsoft.com/office/drawing/2014/main" id="{C5E3C2BB-7A89-4728-98F8-28F8D73A841F}"/>
              </a:ext>
            </a:extLst>
          </p:cNvPr>
          <p:cNvSpPr>
            <a:spLocks noGrp="1"/>
          </p:cNvSpPr>
          <p:nvPr>
            <p:ph type="body" sz="quarter" idx="19" hasCustomPrompt="1"/>
          </p:nvPr>
        </p:nvSpPr>
        <p:spPr>
          <a:xfrm>
            <a:off x="8248950"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bg2"/>
                </a:solidFill>
                <a:effectLst/>
                <a:latin typeface="Montserrat" panose="00000500000000000000" pitchFamily="50" charset="0"/>
              </a:defRPr>
            </a:lvl1pPr>
          </a:lstStyle>
          <a:p>
            <a:r>
              <a:rPr lang="en-US"/>
              <a:t>Caption or comment goes here. Change the icon above and picture below as appropriate</a:t>
            </a:r>
          </a:p>
        </p:txBody>
      </p:sp>
      <p:sp>
        <p:nvSpPr>
          <p:cNvPr id="18" name="Picture Placeholder 3">
            <a:extLst>
              <a:ext uri="{FF2B5EF4-FFF2-40B4-BE49-F238E27FC236}">
                <a16:creationId xmlns:a16="http://schemas.microsoft.com/office/drawing/2014/main" id="{0424E6DC-F4CB-44CE-8493-B8A6B72918A8}"/>
              </a:ext>
            </a:extLst>
          </p:cNvPr>
          <p:cNvSpPr>
            <a:spLocks noGrp="1"/>
          </p:cNvSpPr>
          <p:nvPr>
            <p:ph type="pic" sz="quarter" idx="20"/>
          </p:nvPr>
        </p:nvSpPr>
        <p:spPr>
          <a:xfrm>
            <a:off x="8248950" y="3363532"/>
            <a:ext cx="2700000" cy="2657700"/>
          </a:xfrm>
          <a:prstGeom prst="rect">
            <a:avLst/>
          </a:prstGeom>
        </p:spPr>
        <p:txBody>
          <a:bodyPr/>
          <a:lstStyle>
            <a:lvl1pPr>
              <a:buClr>
                <a:schemeClr val="accent3"/>
              </a:buClr>
              <a:buSzPct val="80000"/>
              <a:defRPr sz="2000" b="0" i="0">
                <a:solidFill>
                  <a:schemeClr val="bg2"/>
                </a:solidFill>
                <a:latin typeface="+mj-lt"/>
              </a:defRPr>
            </a:lvl1pPr>
          </a:lstStyle>
          <a:p>
            <a:r>
              <a:rPr lang="en-US"/>
              <a:t>Click icon to add picture</a:t>
            </a:r>
          </a:p>
        </p:txBody>
      </p:sp>
      <p:sp>
        <p:nvSpPr>
          <p:cNvPr id="19" name="Text Placeholder 2">
            <a:extLst>
              <a:ext uri="{FF2B5EF4-FFF2-40B4-BE49-F238E27FC236}">
                <a16:creationId xmlns:a16="http://schemas.microsoft.com/office/drawing/2014/main" id="{D198A883-5DDB-4467-B9F2-2FADD46D5740}"/>
              </a:ext>
            </a:extLst>
          </p:cNvPr>
          <p:cNvSpPr>
            <a:spLocks noGrp="1"/>
          </p:cNvSpPr>
          <p:nvPr>
            <p:ph type="body" sz="quarter" idx="21" hasCustomPrompt="1"/>
          </p:nvPr>
        </p:nvSpPr>
        <p:spPr>
          <a:xfrm>
            <a:off x="8790003" y="1349908"/>
            <a:ext cx="1967901" cy="446973"/>
          </a:xfrm>
          <a:prstGeom prst="rect">
            <a:avLst/>
          </a:prstGeom>
        </p:spPr>
        <p:txBody>
          <a:bodyPr lIns="0" tIns="0" rIns="0" bIns="0" anchor="ctr" anchorCtr="0"/>
          <a:lstStyle>
            <a:lvl1pPr marL="0" indent="0" algn="l">
              <a:buFontTx/>
              <a:buNone/>
              <a:defRPr lang="en-US" sz="1800" b="0" i="0" spc="-100" baseline="0" smtClean="0">
                <a:solidFill>
                  <a:schemeClr val="bg2"/>
                </a:solidFill>
                <a:effectLst/>
                <a:latin typeface="+mj-lt"/>
              </a:defRPr>
            </a:lvl1pPr>
          </a:lstStyle>
          <a:p>
            <a:r>
              <a:rPr lang="en-US"/>
              <a:t>Sector title</a:t>
            </a:r>
          </a:p>
        </p:txBody>
      </p:sp>
      <p:pic>
        <p:nvPicPr>
          <p:cNvPr id="20" name="Picture 19">
            <a:extLst>
              <a:ext uri="{FF2B5EF4-FFF2-40B4-BE49-F238E27FC236}">
                <a16:creationId xmlns:a16="http://schemas.microsoft.com/office/drawing/2014/main" id="{60BAF6F2-C349-4F31-B7DC-810FAACCC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8397" y="1304644"/>
            <a:ext cx="466679" cy="456750"/>
          </a:xfrm>
          <a:prstGeom prst="rect">
            <a:avLst/>
          </a:prstGeom>
        </p:spPr>
      </p:pic>
      <p:pic>
        <p:nvPicPr>
          <p:cNvPr id="21" name="Picture 20">
            <a:extLst>
              <a:ext uri="{FF2B5EF4-FFF2-40B4-BE49-F238E27FC236}">
                <a16:creationId xmlns:a16="http://schemas.microsoft.com/office/drawing/2014/main" id="{D3F2FCC3-6B98-4413-89F7-2F8A35234C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0271" y="1300919"/>
            <a:ext cx="466679" cy="456750"/>
          </a:xfrm>
          <a:prstGeom prst="rect">
            <a:avLst/>
          </a:prstGeom>
        </p:spPr>
      </p:pic>
      <p:pic>
        <p:nvPicPr>
          <p:cNvPr id="22" name="Picture 21">
            <a:extLst>
              <a:ext uri="{FF2B5EF4-FFF2-40B4-BE49-F238E27FC236}">
                <a16:creationId xmlns:a16="http://schemas.microsoft.com/office/drawing/2014/main" id="{E93EC3E1-FBF8-4289-A151-7B085481A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8951" y="1300919"/>
            <a:ext cx="466679" cy="456750"/>
          </a:xfrm>
          <a:prstGeom prst="rect">
            <a:avLst/>
          </a:prstGeom>
        </p:spPr>
      </p:pic>
      <p:sp>
        <p:nvSpPr>
          <p:cNvPr id="23" name="Text Placeholder 3">
            <a:extLst>
              <a:ext uri="{FF2B5EF4-FFF2-40B4-BE49-F238E27FC236}">
                <a16:creationId xmlns:a16="http://schemas.microsoft.com/office/drawing/2014/main" id="{111795E2-A2E5-4C02-A4A2-05D5CC3FA65A}"/>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115940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text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799999" y="1801324"/>
            <a:ext cx="7794937" cy="3600000"/>
          </a:xfrm>
          <a:prstGeom prst="rect">
            <a:avLst/>
          </a:prstGeom>
        </p:spPr>
        <p:txBody>
          <a:bodyPr/>
          <a:lstStyle>
            <a:lvl1pPr marL="0" indent="0">
              <a:buFontTx/>
              <a:buNone/>
              <a:defRPr lang="en-US" sz="3600" baseline="0" smtClean="0">
                <a:solidFill>
                  <a:schemeClr val="bg1"/>
                </a:solidFill>
                <a:effectLst/>
                <a:latin typeface="+mj-lt"/>
              </a:defRPr>
            </a:lvl1pPr>
          </a:lstStyle>
          <a:p>
            <a:r>
              <a:rPr lang="en-US"/>
              <a:t>Quote or running text goes here. </a:t>
            </a:r>
          </a:p>
        </p:txBody>
      </p:sp>
      <p:sp>
        <p:nvSpPr>
          <p:cNvPr id="7" name="Rectangle 6">
            <a:extLst>
              <a:ext uri="{FF2B5EF4-FFF2-40B4-BE49-F238E27FC236}">
                <a16:creationId xmlns:a16="http://schemas.microsoft.com/office/drawing/2014/main" id="{62F8DF6B-4B61-0F46-9D2B-78F9C0FE64A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B19C6F85-D4F1-2F43-A440-8371982A011F}"/>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Text Placeholder 3">
            <a:extLst>
              <a:ext uri="{FF2B5EF4-FFF2-40B4-BE49-F238E27FC236}">
                <a16:creationId xmlns:a16="http://schemas.microsoft.com/office/drawing/2014/main" id="{6E2578FF-EBF9-4F68-8912-1D3C53327F3A}"/>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lain text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799999" y="1801324"/>
            <a:ext cx="7870093" cy="3600000"/>
          </a:xfrm>
          <a:prstGeom prst="rect">
            <a:avLst/>
          </a:prstGeom>
        </p:spPr>
        <p:txBody>
          <a:bodyPr/>
          <a:lstStyle>
            <a:lvl1pPr marL="0" indent="0">
              <a:buFontTx/>
              <a:buNone/>
              <a:defRPr lang="en-US" sz="3600" baseline="0" smtClean="0">
                <a:solidFill>
                  <a:schemeClr val="bg1"/>
                </a:solidFill>
                <a:effectLst/>
                <a:latin typeface="+mj-lt"/>
              </a:defRPr>
            </a:lvl1pPr>
          </a:lstStyle>
          <a:p>
            <a:r>
              <a:rPr lang="en-US"/>
              <a:t>Quote or running text goes here. </a:t>
            </a:r>
          </a:p>
        </p:txBody>
      </p:sp>
      <p:sp>
        <p:nvSpPr>
          <p:cNvPr id="6" name="TextBox 5">
            <a:extLst>
              <a:ext uri="{FF2B5EF4-FFF2-40B4-BE49-F238E27FC236}">
                <a16:creationId xmlns:a16="http://schemas.microsoft.com/office/drawing/2014/main" id="{9034E9C5-269D-7E45-A17D-105C45C61595}"/>
              </a:ext>
            </a:extLst>
          </p:cNvPr>
          <p:cNvSpPr txBox="1"/>
          <p:nvPr userDrawn="1"/>
        </p:nvSpPr>
        <p:spPr>
          <a:xfrm>
            <a:off x="7028906" y="119746"/>
            <a:ext cx="4382589" cy="419695"/>
          </a:xfrm>
          <a:prstGeom prst="rect">
            <a:avLst/>
          </a:prstGeom>
          <a:noFill/>
        </p:spPr>
        <p:txBody>
          <a:bodyPr wrap="square" rtlCol="0" anchor="b" anchorCtr="0">
            <a:spAutoFit/>
          </a:bodyPr>
          <a:lstStyle/>
          <a:p>
            <a:pPr algn="r"/>
            <a:r>
              <a:rPr lang="en-US" sz="2400">
                <a:solidFill>
                  <a:schemeClr val="bg1"/>
                </a:solidFill>
                <a:latin typeface="Montserrat" panose="02000505000000020004" pitchFamily="2" charset="77"/>
              </a:rPr>
              <a:t>Section title</a:t>
            </a:r>
          </a:p>
        </p:txBody>
      </p:sp>
      <p:sp>
        <p:nvSpPr>
          <p:cNvPr id="7" name="Rectangle 6">
            <a:extLst>
              <a:ext uri="{FF2B5EF4-FFF2-40B4-BE49-F238E27FC236}">
                <a16:creationId xmlns:a16="http://schemas.microsoft.com/office/drawing/2014/main" id="{62F8DF6B-4B61-0F46-9D2B-78F9C0FE64A1}"/>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5" name="Rectangle 4">
            <a:extLst>
              <a:ext uri="{FF2B5EF4-FFF2-40B4-BE49-F238E27FC236}">
                <a16:creationId xmlns:a16="http://schemas.microsoft.com/office/drawing/2014/main" id="{E001390C-FE33-6B42-9AB6-D8407EA70F4B}"/>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21132725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1324"/>
            <a:ext cx="8226316" cy="1154527"/>
          </a:xfrm>
          <a:prstGeom prst="rect">
            <a:avLst/>
          </a:prstGeom>
        </p:spPr>
        <p:txBody>
          <a:bodyPr/>
          <a:lstStyle>
            <a:lvl1pPr marL="0" indent="0">
              <a:buFontTx/>
              <a:buNone/>
              <a:defRPr lang="en-US" sz="3500" baseline="0" smtClean="0">
                <a:solidFill>
                  <a:srgbClr val="158FDD"/>
                </a:solidFill>
                <a:effectLst/>
                <a:latin typeface="Montserrat" panose="02000505000000020004" pitchFamily="2" charset="77"/>
              </a:defRPr>
            </a:lvl1pPr>
          </a:lstStyle>
          <a:p>
            <a:r>
              <a:rPr lang="en-US"/>
              <a:t>Question or premise goes here</a:t>
            </a:r>
          </a:p>
        </p:txBody>
      </p:sp>
      <p:sp>
        <p:nvSpPr>
          <p:cNvPr id="5" name="Text Placeholder 2"/>
          <p:cNvSpPr>
            <a:spLocks noGrp="1"/>
          </p:cNvSpPr>
          <p:nvPr>
            <p:ph type="body" sz="quarter" idx="14" hasCustomPrompt="1"/>
          </p:nvPr>
        </p:nvSpPr>
        <p:spPr>
          <a:xfrm>
            <a:off x="1800000" y="3141026"/>
            <a:ext cx="8226316" cy="2345373"/>
          </a:xfrm>
          <a:prstGeom prst="rect">
            <a:avLst/>
          </a:prstGeom>
        </p:spPr>
        <p:txBody>
          <a:bodyPr/>
          <a:lstStyle>
            <a:lvl1pPr marL="0" indent="0">
              <a:buFontTx/>
              <a:buNone/>
              <a:defRPr lang="en-US" sz="3500" baseline="0" smtClean="0">
                <a:solidFill>
                  <a:schemeClr val="bg1"/>
                </a:solidFill>
                <a:effectLst/>
                <a:latin typeface="+mj-lt"/>
              </a:defRPr>
            </a:lvl1pPr>
          </a:lstStyle>
          <a:p>
            <a:r>
              <a:rPr lang="en-US"/>
              <a:t>Answer or further info goes here</a:t>
            </a:r>
          </a:p>
        </p:txBody>
      </p:sp>
      <p:sp>
        <p:nvSpPr>
          <p:cNvPr id="8" name="Rectangle 7">
            <a:extLst>
              <a:ext uri="{FF2B5EF4-FFF2-40B4-BE49-F238E27FC236}">
                <a16:creationId xmlns:a16="http://schemas.microsoft.com/office/drawing/2014/main" id="{76632ADF-C04D-D84C-B779-894A1CCDDCF0}"/>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0CDF0450-67A7-8A4B-A8EE-FEAFCD1C3BDF}"/>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991537DA-E094-49A3-A64F-A4070D64504C}"/>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Q&amp;A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1324"/>
            <a:ext cx="8226316" cy="1154527"/>
          </a:xfrm>
          <a:prstGeom prst="rect">
            <a:avLst/>
          </a:prstGeom>
        </p:spPr>
        <p:txBody>
          <a:bodyPr/>
          <a:lstStyle>
            <a:lvl1pPr marL="0" indent="0">
              <a:buFontTx/>
              <a:buNone/>
              <a:defRPr lang="en-US" sz="3500" baseline="0" smtClean="0">
                <a:solidFill>
                  <a:srgbClr val="BFEB71"/>
                </a:solidFill>
                <a:effectLst/>
                <a:latin typeface="Montserrat" panose="02000505000000020004" pitchFamily="2" charset="77"/>
              </a:defRPr>
            </a:lvl1pPr>
          </a:lstStyle>
          <a:p>
            <a:r>
              <a:rPr lang="en-US"/>
              <a:t>Question or premise goes here</a:t>
            </a:r>
          </a:p>
        </p:txBody>
      </p:sp>
      <p:sp>
        <p:nvSpPr>
          <p:cNvPr id="5" name="Text Placeholder 2"/>
          <p:cNvSpPr>
            <a:spLocks noGrp="1"/>
          </p:cNvSpPr>
          <p:nvPr>
            <p:ph type="body" sz="quarter" idx="14" hasCustomPrompt="1"/>
          </p:nvPr>
        </p:nvSpPr>
        <p:spPr>
          <a:xfrm>
            <a:off x="1800000" y="3141026"/>
            <a:ext cx="8226316" cy="2345373"/>
          </a:xfrm>
          <a:prstGeom prst="rect">
            <a:avLst/>
          </a:prstGeom>
        </p:spPr>
        <p:txBody>
          <a:bodyPr/>
          <a:lstStyle>
            <a:lvl1pPr marL="0" indent="0">
              <a:buFontTx/>
              <a:buNone/>
              <a:defRPr lang="en-US" sz="3500" baseline="0" smtClean="0">
                <a:solidFill>
                  <a:schemeClr val="bg1"/>
                </a:solidFill>
                <a:effectLst/>
                <a:latin typeface="+mj-lt"/>
              </a:defRPr>
            </a:lvl1pPr>
          </a:lstStyle>
          <a:p>
            <a:r>
              <a:rPr lang="en-US"/>
              <a:t>Answer or further info goes here</a:t>
            </a:r>
          </a:p>
        </p:txBody>
      </p:sp>
      <p:sp>
        <p:nvSpPr>
          <p:cNvPr id="8" name="Rectangle 7">
            <a:extLst>
              <a:ext uri="{FF2B5EF4-FFF2-40B4-BE49-F238E27FC236}">
                <a16:creationId xmlns:a16="http://schemas.microsoft.com/office/drawing/2014/main" id="{F7E6109B-DD23-514C-8665-9D7454B5919E}"/>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5C2CA77F-6770-134D-A156-C4421C259F5E}"/>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EEDF812B-94AC-4749-A319-0FD9C5B1C4EE}"/>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268378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760000" y="1800000"/>
            <a:ext cx="4680000" cy="3600000"/>
          </a:xfrm>
          <a:prstGeom prst="rect">
            <a:avLst/>
          </a:prstGeom>
        </p:spPr>
        <p:txBody>
          <a:bodyPr anchor="ctr" anchorCtr="0"/>
          <a:lstStyle>
            <a:lvl1pPr marL="0" indent="0">
              <a:buFontTx/>
              <a:buNone/>
              <a:defRPr lang="en-US" sz="3600" baseline="0" smtClean="0">
                <a:solidFill>
                  <a:schemeClr val="bg1"/>
                </a:solidFill>
                <a:effectLst/>
                <a:latin typeface="+mj-lt"/>
              </a:defRPr>
            </a:lvl1pPr>
          </a:lstStyle>
          <a:p>
            <a:r>
              <a:rPr lang="en-US"/>
              <a:t>Caption or comment goes here. </a:t>
            </a:r>
          </a:p>
        </p:txBody>
      </p:sp>
      <p:sp>
        <p:nvSpPr>
          <p:cNvPr id="4" name="Picture Placeholder 3"/>
          <p:cNvSpPr>
            <a:spLocks noGrp="1"/>
          </p:cNvSpPr>
          <p:nvPr>
            <p:ph type="pic" sz="quarter" idx="14"/>
          </p:nvPr>
        </p:nvSpPr>
        <p:spPr>
          <a:xfrm>
            <a:off x="1800000" y="1800000"/>
            <a:ext cx="3600000" cy="3600000"/>
          </a:xfrm>
          <a:prstGeom prst="rect">
            <a:avLst/>
          </a:prstGeom>
        </p:spPr>
        <p:txBody>
          <a:bodyPr/>
          <a:lstStyle>
            <a:lvl1pPr>
              <a:defRPr b="0" i="0">
                <a:latin typeface="Bitter Regular" panose="02000000000000000000" pitchFamily="2" charset="77"/>
              </a:defRPr>
            </a:lvl1pPr>
          </a:lstStyle>
          <a:p>
            <a:r>
              <a:rPr lang="en-US"/>
              <a:t>Click icon to add picture</a:t>
            </a:r>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D3F70426-7488-45E6-9A7C-B22646469E63}"/>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icture and caption">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760000" y="1800000"/>
            <a:ext cx="4680000" cy="3600000"/>
          </a:xfrm>
          <a:prstGeom prst="rect">
            <a:avLst/>
          </a:prstGeom>
        </p:spPr>
        <p:txBody>
          <a:bodyPr anchor="ctr" anchorCtr="0"/>
          <a:lstStyle>
            <a:lvl1pPr marL="0" indent="0">
              <a:buFontTx/>
              <a:buNone/>
              <a:defRPr lang="en-US" sz="3600" baseline="0" smtClean="0">
                <a:solidFill>
                  <a:schemeClr val="bg1"/>
                </a:solidFill>
                <a:effectLst/>
                <a:latin typeface="+mj-lt"/>
              </a:defRPr>
            </a:lvl1pPr>
          </a:lstStyle>
          <a:p>
            <a:r>
              <a:rPr lang="en-US"/>
              <a:t>Caption or comment goes here. </a:t>
            </a:r>
          </a:p>
        </p:txBody>
      </p:sp>
      <p:sp>
        <p:nvSpPr>
          <p:cNvPr id="4" name="Picture Placeholder 3"/>
          <p:cNvSpPr>
            <a:spLocks noGrp="1"/>
          </p:cNvSpPr>
          <p:nvPr>
            <p:ph type="pic" sz="quarter" idx="14"/>
          </p:nvPr>
        </p:nvSpPr>
        <p:spPr>
          <a:xfrm>
            <a:off x="1800000" y="1800000"/>
            <a:ext cx="3600000" cy="3600000"/>
          </a:xfrm>
          <a:prstGeom prst="rect">
            <a:avLst/>
          </a:prstGeom>
        </p:spPr>
        <p:txBody>
          <a:bodyPr/>
          <a:lstStyle>
            <a:lvl1pPr>
              <a:defRPr b="0" i="0">
                <a:latin typeface="Bitter Regular" panose="02000000000000000000" pitchFamily="2" charset="77"/>
              </a:defRPr>
            </a:lvl1pPr>
          </a:lstStyle>
          <a:p>
            <a:r>
              <a:rPr lang="en-US"/>
              <a:t>Click icon to add picture</a:t>
            </a:r>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DB74083A-ECCD-0C48-A220-35C76344EC7C}"/>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7779C012-D78E-40C7-8C7E-F6D234D1FADA}"/>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044654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right green: use with cau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C6ACAF-55CF-A84F-9DBD-5F02B5E8C3CC}"/>
              </a:ext>
            </a:extLst>
          </p:cNvPr>
          <p:cNvSpPr/>
          <p:nvPr userDrawn="1"/>
        </p:nvSpPr>
        <p:spPr>
          <a:xfrm>
            <a:off x="0" y="0"/>
            <a:ext cx="12192000" cy="6901542"/>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Bitter Regular" panose="02000000000000000000" pitchFamily="2" charset="77"/>
            </a:endParaRPr>
          </a:p>
        </p:txBody>
      </p:sp>
      <p:sp>
        <p:nvSpPr>
          <p:cNvPr id="4" name="Text Placeholder 2">
            <a:extLst>
              <a:ext uri="{FF2B5EF4-FFF2-40B4-BE49-F238E27FC236}">
                <a16:creationId xmlns:a16="http://schemas.microsoft.com/office/drawing/2014/main" id="{FC6D9A18-C6F9-E249-A7D1-50C2AEA9EF27}"/>
              </a:ext>
            </a:extLst>
          </p:cNvPr>
          <p:cNvSpPr>
            <a:spLocks noGrp="1"/>
          </p:cNvSpPr>
          <p:nvPr>
            <p:ph type="body" sz="quarter" idx="13" hasCustomPrompt="1"/>
          </p:nvPr>
        </p:nvSpPr>
        <p:spPr>
          <a:xfrm>
            <a:off x="1716505" y="1920491"/>
            <a:ext cx="8630653" cy="3600000"/>
          </a:xfrm>
          <a:prstGeom prst="rect">
            <a:avLst/>
          </a:prstGeom>
        </p:spPr>
        <p:txBody>
          <a:bodyPr/>
          <a:lstStyle>
            <a:lvl1pPr marL="0" indent="0">
              <a:buFontTx/>
              <a:buNone/>
              <a:defRPr lang="en-US" sz="2400" spc="-100" baseline="0" smtClean="0">
                <a:solidFill>
                  <a:srgbClr val="22384E"/>
                </a:solidFill>
                <a:effectLst/>
                <a:latin typeface="+mj-lt"/>
              </a:defRPr>
            </a:lvl1pPr>
          </a:lstStyle>
          <a:p>
            <a:r>
              <a:rPr lang="en-US"/>
              <a:t>Quote or running text goes here. Use with caution as this slide </a:t>
            </a:r>
            <a:br>
              <a:rPr lang="en-US"/>
            </a:br>
            <a:r>
              <a:rPr lang="en-US"/>
              <a:t>will be very vivid. </a:t>
            </a:r>
          </a:p>
        </p:txBody>
      </p:sp>
      <p:sp>
        <p:nvSpPr>
          <p:cNvPr id="6" name="Text Placeholder 3">
            <a:extLst>
              <a:ext uri="{FF2B5EF4-FFF2-40B4-BE49-F238E27FC236}">
                <a16:creationId xmlns:a16="http://schemas.microsoft.com/office/drawing/2014/main" id="{74A97EBB-0903-4C6A-A7AF-1692FF660A00}"/>
              </a:ext>
            </a:extLst>
          </p:cNvPr>
          <p:cNvSpPr>
            <a:spLocks noGrp="1"/>
          </p:cNvSpPr>
          <p:nvPr>
            <p:ph type="body" sz="quarter" idx="12" hasCustomPrompt="1"/>
          </p:nvPr>
        </p:nvSpPr>
        <p:spPr>
          <a:xfrm>
            <a:off x="7028908" y="162207"/>
            <a:ext cx="4382589" cy="369332"/>
          </a:xfrm>
          <a:prstGeom prst="rect">
            <a:avLst/>
          </a:prstGeom>
        </p:spPr>
        <p:txBody>
          <a:bodyPr anchor="ctr"/>
          <a:lstStyle>
            <a:lvl1pPr marL="0" indent="0" algn="r">
              <a:buNone/>
              <a:defRPr sz="18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p>
        </p:txBody>
      </p:sp>
      <p:sp>
        <p:nvSpPr>
          <p:cNvPr id="8" name="Rectangle 7">
            <a:extLst>
              <a:ext uri="{FF2B5EF4-FFF2-40B4-BE49-F238E27FC236}">
                <a16:creationId xmlns:a16="http://schemas.microsoft.com/office/drawing/2014/main" id="{DF6497B7-E3B3-4FA7-8A1E-942D46F9291A}"/>
              </a:ext>
            </a:extLst>
          </p:cNvPr>
          <p:cNvSpPr/>
          <p:nvPr userDrawn="1"/>
        </p:nvSpPr>
        <p:spPr>
          <a:xfrm>
            <a:off x="11620500" y="0"/>
            <a:ext cx="571500" cy="544286"/>
          </a:xfrm>
          <a:prstGeom prst="rect">
            <a:avLst/>
          </a:prstGeom>
          <a:pattFill prst="ltUpDiag">
            <a:fgClr>
              <a:schemeClr val="accent1"/>
            </a:fgClr>
            <a:bgClr>
              <a:schemeClr val="accent3"/>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773590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right blue: use with cau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86BC35-47B5-134E-869A-0D31310A4138}"/>
              </a:ext>
            </a:extLst>
          </p:cNvPr>
          <p:cNvSpPr/>
          <p:nvPr userDrawn="1"/>
        </p:nvSpPr>
        <p:spPr>
          <a:xfrm>
            <a:off x="0" y="0"/>
            <a:ext cx="12192000" cy="6901542"/>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Bitter Regular" panose="02000000000000000000" pitchFamily="2" charset="77"/>
            </a:endParaRPr>
          </a:p>
        </p:txBody>
      </p:sp>
      <p:sp>
        <p:nvSpPr>
          <p:cNvPr id="6" name="Text Placeholder 3">
            <a:extLst>
              <a:ext uri="{FF2B5EF4-FFF2-40B4-BE49-F238E27FC236}">
                <a16:creationId xmlns:a16="http://schemas.microsoft.com/office/drawing/2014/main" id="{3A2E5D23-1FBC-4961-BC2B-6F8C7F74EE14}"/>
              </a:ext>
            </a:extLst>
          </p:cNvPr>
          <p:cNvSpPr>
            <a:spLocks noGrp="1"/>
          </p:cNvSpPr>
          <p:nvPr>
            <p:ph type="body" sz="quarter" idx="12" hasCustomPrompt="1"/>
          </p:nvPr>
        </p:nvSpPr>
        <p:spPr>
          <a:xfrm>
            <a:off x="7028908" y="162207"/>
            <a:ext cx="4382589" cy="369332"/>
          </a:xfrm>
          <a:prstGeom prst="rect">
            <a:avLst/>
          </a:prstGeom>
        </p:spPr>
        <p:txBody>
          <a:bodyPr anchor="ctr"/>
          <a:lstStyle>
            <a:lvl1pPr marL="0" indent="0" algn="r">
              <a:buNone/>
              <a:defRPr sz="1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p>
        </p:txBody>
      </p:sp>
      <p:sp>
        <p:nvSpPr>
          <p:cNvPr id="11" name="Rectangle 10">
            <a:extLst>
              <a:ext uri="{FF2B5EF4-FFF2-40B4-BE49-F238E27FC236}">
                <a16:creationId xmlns:a16="http://schemas.microsoft.com/office/drawing/2014/main" id="{11D762DE-6F68-4D50-B784-22ACA660C849}"/>
              </a:ext>
            </a:extLst>
          </p:cNvPr>
          <p:cNvSpPr/>
          <p:nvPr userDrawn="1"/>
        </p:nvSpPr>
        <p:spPr>
          <a:xfrm>
            <a:off x="11620500" y="0"/>
            <a:ext cx="571500" cy="544286"/>
          </a:xfrm>
          <a:prstGeom prst="rect">
            <a:avLst/>
          </a:prstGeom>
          <a:pattFill prst="ltUpDiag">
            <a:fgClr>
              <a:schemeClr val="accent1"/>
            </a:fgClr>
            <a:bgClr>
              <a:schemeClr val="accent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2" name="Text Placeholder 2">
            <a:extLst>
              <a:ext uri="{FF2B5EF4-FFF2-40B4-BE49-F238E27FC236}">
                <a16:creationId xmlns:a16="http://schemas.microsoft.com/office/drawing/2014/main" id="{E97AF4D7-3E89-4C13-B6D9-CCD450996D0A}"/>
              </a:ext>
            </a:extLst>
          </p:cNvPr>
          <p:cNvSpPr>
            <a:spLocks noGrp="1"/>
          </p:cNvSpPr>
          <p:nvPr>
            <p:ph type="body" sz="quarter" idx="13" hasCustomPrompt="1"/>
          </p:nvPr>
        </p:nvSpPr>
        <p:spPr>
          <a:xfrm>
            <a:off x="1716505" y="1920491"/>
            <a:ext cx="8630653" cy="3600000"/>
          </a:xfrm>
          <a:prstGeom prst="rect">
            <a:avLst/>
          </a:prstGeom>
        </p:spPr>
        <p:txBody>
          <a:bodyPr/>
          <a:lstStyle>
            <a:lvl1pPr marL="0" indent="0">
              <a:buFontTx/>
              <a:buNone/>
              <a:defRPr lang="en-US" sz="2400" spc="-100" baseline="0" smtClean="0">
                <a:solidFill>
                  <a:schemeClr val="bg2"/>
                </a:solidFill>
                <a:effectLst/>
                <a:latin typeface="+mj-lt"/>
              </a:defRPr>
            </a:lvl1pPr>
          </a:lstStyle>
          <a:p>
            <a:r>
              <a:rPr lang="en-US"/>
              <a:t>Quote or running text goes here. Use with caution as this slide </a:t>
            </a:r>
            <a:br>
              <a:rPr lang="en-US"/>
            </a:br>
            <a:r>
              <a:rPr lang="en-US"/>
              <a:t>will be very vivid. </a:t>
            </a:r>
          </a:p>
        </p:txBody>
      </p:sp>
    </p:spTree>
    <p:extLst>
      <p:ext uri="{BB962C8B-B14F-4D97-AF65-F5344CB8AC3E}">
        <p14:creationId xmlns:p14="http://schemas.microsoft.com/office/powerpoint/2010/main" val="1266032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Apprentices mgm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1CCCD7-C792-8E49-8EFA-666C895202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901541"/>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5300E3F3-0D14-41B3-9F84-816B4C2367FA}"/>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084899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C966-9F0A-E818-3CCF-9429D2BC2B6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768EFA-EC84-68F5-B7F0-7168694CA4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2C893E-ADCA-17AC-FF28-37C70D4487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9F6BAC-E525-C029-71FD-FC80A9133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F6B5B0-3956-956E-F7EE-5CB89AAA47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9B3ED1-A5C8-DAC4-76C1-6A8AD04C8F6E}"/>
              </a:ext>
            </a:extLst>
          </p:cNvPr>
          <p:cNvSpPr>
            <a:spLocks noGrp="1"/>
          </p:cNvSpPr>
          <p:nvPr>
            <p:ph type="dt" sz="half" idx="10"/>
          </p:nvPr>
        </p:nvSpPr>
        <p:spPr/>
        <p:txBody>
          <a:bodyPr/>
          <a:lstStyle/>
          <a:p>
            <a:fld id="{023D0039-2875-46F0-BAAB-2ED0D32F52DE}" type="datetimeFigureOut">
              <a:rPr lang="en-GB" smtClean="0"/>
              <a:t>18/06/2024</a:t>
            </a:fld>
            <a:endParaRPr lang="en-GB"/>
          </a:p>
        </p:txBody>
      </p:sp>
      <p:sp>
        <p:nvSpPr>
          <p:cNvPr id="8" name="Footer Placeholder 7">
            <a:extLst>
              <a:ext uri="{FF2B5EF4-FFF2-40B4-BE49-F238E27FC236}">
                <a16:creationId xmlns:a16="http://schemas.microsoft.com/office/drawing/2014/main" id="{8A30A225-15F1-6C21-7925-051AA66030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F56B802-B128-D8D0-9B74-DD1888100B6C}"/>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26174697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Workforc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3986F-BA95-464A-9AA5-06204360367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49C47EE6-2C46-4F4E-BC8D-554FDB7519D5}"/>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3335116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Sustinability \ Biodiversit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F70D87-C92D-AE41-A369-3224932E8B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575" y="0"/>
            <a:ext cx="12220575" cy="6858000"/>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A7268172-9F48-432F-8DF4-FEDF78463C5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3C2E5489-9E3C-42A6-A1DB-4570F25CF7F1}"/>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3629491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Construc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0822B9-137A-554D-892B-6ACEEEE869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34"/>
          <a:stretch/>
        </p:blipFill>
        <p:spPr>
          <a:xfrm>
            <a:off x="-14288" y="0"/>
            <a:ext cx="12206288" cy="6901542"/>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C8EEFA10-5232-41DC-A1EE-061A869C77A2}"/>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2FB2E8B9-180E-451E-85D4-EE5BE5A779E4}"/>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588082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Quote: Apprentices mgm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1CCCD7-C792-8E49-8EFA-666C895202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901541"/>
          </a:xfrm>
          <a:prstGeom prst="rect">
            <a:avLst/>
          </a:prstGeom>
        </p:spPr>
      </p:pic>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3"/>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5300E3F3-0D14-41B3-9F84-816B4C2367FA}"/>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grpSp>
        <p:nvGrpSpPr>
          <p:cNvPr id="2" name="Group 1">
            <a:extLst>
              <a:ext uri="{FF2B5EF4-FFF2-40B4-BE49-F238E27FC236}">
                <a16:creationId xmlns:a16="http://schemas.microsoft.com/office/drawing/2014/main" id="{930DA6D8-F841-438D-A976-53EFD2C728F0}"/>
              </a:ext>
            </a:extLst>
          </p:cNvPr>
          <p:cNvGrpSpPr/>
          <p:nvPr userDrawn="1"/>
        </p:nvGrpSpPr>
        <p:grpSpPr>
          <a:xfrm>
            <a:off x="1064750" y="1454967"/>
            <a:ext cx="3773895" cy="3773895"/>
            <a:chOff x="1744584" y="2217045"/>
            <a:chExt cx="2414230" cy="2414230"/>
          </a:xfrm>
        </p:grpSpPr>
        <p:sp>
          <p:nvSpPr>
            <p:cNvPr id="7" name="Oval 6">
              <a:extLst>
                <a:ext uri="{FF2B5EF4-FFF2-40B4-BE49-F238E27FC236}">
                  <a16:creationId xmlns:a16="http://schemas.microsoft.com/office/drawing/2014/main" id="{33ABFE8A-CB10-4D45-A3EF-2C2B9F0CCF8A}"/>
                </a:ext>
              </a:extLst>
            </p:cNvPr>
            <p:cNvSpPr/>
            <p:nvPr userDrawn="1"/>
          </p:nvSpPr>
          <p:spPr>
            <a:xfrm>
              <a:off x="1815769" y="2293071"/>
              <a:ext cx="2271858" cy="2271858"/>
            </a:xfrm>
            <a:prstGeom prst="ellipse">
              <a:avLst/>
            </a:prstGeom>
            <a:solidFill>
              <a:schemeClr val="accent3">
                <a:alpha val="26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3D9E359B-4171-4B16-A43F-F764350786FE}"/>
                </a:ext>
              </a:extLst>
            </p:cNvPr>
            <p:cNvSpPr/>
            <p:nvPr userDrawn="1"/>
          </p:nvSpPr>
          <p:spPr>
            <a:xfrm>
              <a:off x="1744584" y="2217045"/>
              <a:ext cx="2414230" cy="2414230"/>
            </a:xfrm>
            <a:prstGeom prst="ellipse">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cxnSp>
        <p:nvCxnSpPr>
          <p:cNvPr id="11" name="Straight Connector 10">
            <a:extLst>
              <a:ext uri="{FF2B5EF4-FFF2-40B4-BE49-F238E27FC236}">
                <a16:creationId xmlns:a16="http://schemas.microsoft.com/office/drawing/2014/main" id="{42CDC218-6869-4E41-8CC9-BC41CF1C67F7}"/>
              </a:ext>
            </a:extLst>
          </p:cNvPr>
          <p:cNvCxnSpPr>
            <a:cxnSpLocks/>
            <a:endCxn id="10" idx="0"/>
          </p:cNvCxnSpPr>
          <p:nvPr userDrawn="1"/>
        </p:nvCxnSpPr>
        <p:spPr>
          <a:xfrm>
            <a:off x="2951698" y="2"/>
            <a:ext cx="0" cy="1454965"/>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EA9D685-8686-49A4-8DAD-FF93B29571BE}"/>
              </a:ext>
            </a:extLst>
          </p:cNvPr>
          <p:cNvCxnSpPr>
            <a:cxnSpLocks/>
          </p:cNvCxnSpPr>
          <p:nvPr userDrawn="1"/>
        </p:nvCxnSpPr>
        <p:spPr>
          <a:xfrm>
            <a:off x="2999734" y="5228862"/>
            <a:ext cx="0" cy="1454968"/>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sp>
        <p:nvSpPr>
          <p:cNvPr id="13" name="Text Placeholder 15">
            <a:extLst>
              <a:ext uri="{FF2B5EF4-FFF2-40B4-BE49-F238E27FC236}">
                <a16:creationId xmlns:a16="http://schemas.microsoft.com/office/drawing/2014/main" id="{9CAAAE01-88CA-4413-B95F-BBB1D5948EB5}"/>
              </a:ext>
            </a:extLst>
          </p:cNvPr>
          <p:cNvSpPr>
            <a:spLocks noGrp="1"/>
          </p:cNvSpPr>
          <p:nvPr>
            <p:ph type="body" sz="quarter" idx="13" hasCustomPrompt="1"/>
          </p:nvPr>
        </p:nvSpPr>
        <p:spPr>
          <a:xfrm>
            <a:off x="1881206" y="2513310"/>
            <a:ext cx="2097157" cy="993171"/>
          </a:xfrm>
          <a:prstGeom prst="rect">
            <a:avLst/>
          </a:prstGeom>
        </p:spPr>
        <p:txBody>
          <a:bodyPr/>
          <a:lstStyle>
            <a:lvl1pPr marL="0" indent="0" algn="ctr">
              <a:buNone/>
              <a:defRPr sz="7200" i="1">
                <a:solidFill>
                  <a:schemeClr val="bg2"/>
                </a:solidFill>
                <a:latin typeface="+mj-lt"/>
              </a:defRPr>
            </a:lvl1pPr>
          </a:lstStyle>
          <a:p>
            <a:pPr lvl="0"/>
            <a:r>
              <a:rPr lang="en-GB"/>
              <a:t>get</a:t>
            </a:r>
          </a:p>
        </p:txBody>
      </p:sp>
      <p:sp>
        <p:nvSpPr>
          <p:cNvPr id="14" name="Text Placeholder 15">
            <a:extLst>
              <a:ext uri="{FF2B5EF4-FFF2-40B4-BE49-F238E27FC236}">
                <a16:creationId xmlns:a16="http://schemas.microsoft.com/office/drawing/2014/main" id="{65E667D6-A5CA-4DD8-B413-90BED7322071}"/>
              </a:ext>
            </a:extLst>
          </p:cNvPr>
          <p:cNvSpPr>
            <a:spLocks noGrp="1"/>
          </p:cNvSpPr>
          <p:nvPr>
            <p:ph type="body" sz="quarter" idx="14" hasCustomPrompt="1"/>
          </p:nvPr>
        </p:nvSpPr>
        <p:spPr>
          <a:xfrm>
            <a:off x="1410934" y="3506481"/>
            <a:ext cx="3316433" cy="703263"/>
          </a:xfrm>
          <a:prstGeom prst="rect">
            <a:avLst/>
          </a:prstGeom>
        </p:spPr>
        <p:txBody>
          <a:bodyPr/>
          <a:lstStyle>
            <a:lvl1pPr marL="0" indent="0" algn="ctr">
              <a:buNone/>
              <a:defRPr sz="4800" b="0" i="0">
                <a:solidFill>
                  <a:schemeClr val="bg2"/>
                </a:solidFill>
                <a:latin typeface="+mn-lt"/>
              </a:defRPr>
            </a:lvl1pPr>
          </a:lstStyle>
          <a:p>
            <a:pPr lvl="0"/>
            <a:r>
              <a:rPr lang="en-GB"/>
              <a:t>VISUAL</a:t>
            </a:r>
          </a:p>
        </p:txBody>
      </p:sp>
    </p:spTree>
    <p:extLst>
      <p:ext uri="{BB962C8B-B14F-4D97-AF65-F5344CB8AC3E}">
        <p14:creationId xmlns:p14="http://schemas.microsoft.com/office/powerpoint/2010/main" val="38154042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Quote: Workforc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3986F-BA95-464A-9AA5-06204360367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3"/>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49C47EE6-2C46-4F4E-BC8D-554FDB7519D5}"/>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grpSp>
        <p:nvGrpSpPr>
          <p:cNvPr id="7" name="Group 6">
            <a:extLst>
              <a:ext uri="{FF2B5EF4-FFF2-40B4-BE49-F238E27FC236}">
                <a16:creationId xmlns:a16="http://schemas.microsoft.com/office/drawing/2014/main" id="{A6099A58-7C77-40F8-9E17-2373347EE382}"/>
              </a:ext>
            </a:extLst>
          </p:cNvPr>
          <p:cNvGrpSpPr/>
          <p:nvPr userDrawn="1"/>
        </p:nvGrpSpPr>
        <p:grpSpPr>
          <a:xfrm>
            <a:off x="1064750" y="1454967"/>
            <a:ext cx="3773895" cy="3773895"/>
            <a:chOff x="1744584" y="2217045"/>
            <a:chExt cx="2414230" cy="2414230"/>
          </a:xfrm>
        </p:grpSpPr>
        <p:sp>
          <p:nvSpPr>
            <p:cNvPr id="10" name="Oval 9">
              <a:extLst>
                <a:ext uri="{FF2B5EF4-FFF2-40B4-BE49-F238E27FC236}">
                  <a16:creationId xmlns:a16="http://schemas.microsoft.com/office/drawing/2014/main" id="{121726D3-E95B-4E5A-8910-B733B5A57BFB}"/>
                </a:ext>
              </a:extLst>
            </p:cNvPr>
            <p:cNvSpPr/>
            <p:nvPr userDrawn="1"/>
          </p:nvSpPr>
          <p:spPr>
            <a:xfrm>
              <a:off x="1815769" y="2293071"/>
              <a:ext cx="2271858" cy="2271858"/>
            </a:xfrm>
            <a:prstGeom prst="ellipse">
              <a:avLst/>
            </a:prstGeom>
            <a:solidFill>
              <a:schemeClr val="accent3">
                <a:alpha val="26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2585EAD5-87A3-4344-99D8-AF21C8039C25}"/>
                </a:ext>
              </a:extLst>
            </p:cNvPr>
            <p:cNvSpPr/>
            <p:nvPr userDrawn="1"/>
          </p:nvSpPr>
          <p:spPr>
            <a:xfrm>
              <a:off x="1744584" y="2217045"/>
              <a:ext cx="2414230" cy="2414230"/>
            </a:xfrm>
            <a:prstGeom prst="ellipse">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cxnSp>
        <p:nvCxnSpPr>
          <p:cNvPr id="12" name="Straight Connector 11">
            <a:extLst>
              <a:ext uri="{FF2B5EF4-FFF2-40B4-BE49-F238E27FC236}">
                <a16:creationId xmlns:a16="http://schemas.microsoft.com/office/drawing/2014/main" id="{B73831D1-E7E7-4B43-B2ED-EB9407DDF68C}"/>
              </a:ext>
            </a:extLst>
          </p:cNvPr>
          <p:cNvCxnSpPr>
            <a:cxnSpLocks/>
            <a:endCxn id="11" idx="0"/>
          </p:cNvCxnSpPr>
          <p:nvPr userDrawn="1"/>
        </p:nvCxnSpPr>
        <p:spPr>
          <a:xfrm>
            <a:off x="2951698" y="2"/>
            <a:ext cx="0" cy="1454965"/>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1E00B37-3F79-47B4-B6AA-20731BAB521C}"/>
              </a:ext>
            </a:extLst>
          </p:cNvPr>
          <p:cNvCxnSpPr>
            <a:cxnSpLocks/>
          </p:cNvCxnSpPr>
          <p:nvPr userDrawn="1"/>
        </p:nvCxnSpPr>
        <p:spPr>
          <a:xfrm>
            <a:off x="2999734" y="5228862"/>
            <a:ext cx="0" cy="1454968"/>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sp>
        <p:nvSpPr>
          <p:cNvPr id="14" name="Text Placeholder 15">
            <a:extLst>
              <a:ext uri="{FF2B5EF4-FFF2-40B4-BE49-F238E27FC236}">
                <a16:creationId xmlns:a16="http://schemas.microsoft.com/office/drawing/2014/main" id="{3A53AD0F-64D3-4454-AD3B-6457FE1FF545}"/>
              </a:ext>
            </a:extLst>
          </p:cNvPr>
          <p:cNvSpPr>
            <a:spLocks noGrp="1"/>
          </p:cNvSpPr>
          <p:nvPr>
            <p:ph type="body" sz="quarter" idx="13" hasCustomPrompt="1"/>
          </p:nvPr>
        </p:nvSpPr>
        <p:spPr>
          <a:xfrm>
            <a:off x="1881206" y="2513310"/>
            <a:ext cx="2097157" cy="993171"/>
          </a:xfrm>
          <a:prstGeom prst="rect">
            <a:avLst/>
          </a:prstGeom>
        </p:spPr>
        <p:txBody>
          <a:bodyPr/>
          <a:lstStyle>
            <a:lvl1pPr marL="0" indent="0" algn="ctr">
              <a:buNone/>
              <a:defRPr sz="7200" i="1">
                <a:solidFill>
                  <a:schemeClr val="bg2"/>
                </a:solidFill>
                <a:latin typeface="+mj-lt"/>
              </a:defRPr>
            </a:lvl1pPr>
          </a:lstStyle>
          <a:p>
            <a:pPr lvl="0"/>
            <a:r>
              <a:rPr lang="en-GB"/>
              <a:t>get</a:t>
            </a:r>
          </a:p>
        </p:txBody>
      </p:sp>
      <p:sp>
        <p:nvSpPr>
          <p:cNvPr id="15" name="Text Placeholder 15">
            <a:extLst>
              <a:ext uri="{FF2B5EF4-FFF2-40B4-BE49-F238E27FC236}">
                <a16:creationId xmlns:a16="http://schemas.microsoft.com/office/drawing/2014/main" id="{42935E84-933C-49DB-AF9D-A2E083A98E85}"/>
              </a:ext>
            </a:extLst>
          </p:cNvPr>
          <p:cNvSpPr>
            <a:spLocks noGrp="1"/>
          </p:cNvSpPr>
          <p:nvPr>
            <p:ph type="body" sz="quarter" idx="14" hasCustomPrompt="1"/>
          </p:nvPr>
        </p:nvSpPr>
        <p:spPr>
          <a:xfrm>
            <a:off x="1410934" y="3506481"/>
            <a:ext cx="3316433" cy="703263"/>
          </a:xfrm>
          <a:prstGeom prst="rect">
            <a:avLst/>
          </a:prstGeom>
        </p:spPr>
        <p:txBody>
          <a:bodyPr/>
          <a:lstStyle>
            <a:lvl1pPr marL="0" indent="0" algn="ctr">
              <a:buNone/>
              <a:defRPr sz="4800" b="0" i="0">
                <a:solidFill>
                  <a:schemeClr val="bg2"/>
                </a:solidFill>
                <a:latin typeface="+mn-lt"/>
              </a:defRPr>
            </a:lvl1pPr>
          </a:lstStyle>
          <a:p>
            <a:pPr lvl="0"/>
            <a:r>
              <a:rPr lang="en-GB"/>
              <a:t>VISUAL</a:t>
            </a:r>
          </a:p>
        </p:txBody>
      </p:sp>
    </p:spTree>
    <p:extLst>
      <p:ext uri="{BB962C8B-B14F-4D97-AF65-F5344CB8AC3E}">
        <p14:creationId xmlns:p14="http://schemas.microsoft.com/office/powerpoint/2010/main" val="3132548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Quote: Sustinability \ Biodiversit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F70D87-C92D-AE41-A369-3224932E8B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575" y="0"/>
            <a:ext cx="12220575" cy="6858000"/>
          </a:xfrm>
          <a:prstGeom prst="rect">
            <a:avLst/>
          </a:prstGeom>
        </p:spPr>
      </p:pic>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A7268172-9F48-432F-8DF4-FEDF78463C51}"/>
              </a:ext>
            </a:extLst>
          </p:cNvPr>
          <p:cNvSpPr/>
          <p:nvPr userDrawn="1"/>
        </p:nvSpPr>
        <p:spPr>
          <a:xfrm>
            <a:off x="11620500" y="0"/>
            <a:ext cx="571500" cy="544286"/>
          </a:xfrm>
          <a:prstGeom prst="rect">
            <a:avLst/>
          </a:prstGeom>
          <a:pattFill prst="ltUpDiag">
            <a:fgClr>
              <a:schemeClr val="accent3"/>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3C2E5489-9E3C-42A6-A1DB-4570F25CF7F1}"/>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grpSp>
        <p:nvGrpSpPr>
          <p:cNvPr id="7" name="Group 6">
            <a:extLst>
              <a:ext uri="{FF2B5EF4-FFF2-40B4-BE49-F238E27FC236}">
                <a16:creationId xmlns:a16="http://schemas.microsoft.com/office/drawing/2014/main" id="{66EF423B-43B9-4E3C-9F3B-B601D650482A}"/>
              </a:ext>
            </a:extLst>
          </p:cNvPr>
          <p:cNvGrpSpPr/>
          <p:nvPr userDrawn="1"/>
        </p:nvGrpSpPr>
        <p:grpSpPr>
          <a:xfrm>
            <a:off x="1064750" y="1454967"/>
            <a:ext cx="3773895" cy="3773895"/>
            <a:chOff x="1744584" y="2217045"/>
            <a:chExt cx="2414230" cy="2414230"/>
          </a:xfrm>
        </p:grpSpPr>
        <p:sp>
          <p:nvSpPr>
            <p:cNvPr id="8" name="Oval 7">
              <a:extLst>
                <a:ext uri="{FF2B5EF4-FFF2-40B4-BE49-F238E27FC236}">
                  <a16:creationId xmlns:a16="http://schemas.microsoft.com/office/drawing/2014/main" id="{E2D5580F-577C-4E91-9A6F-B89620A3D5BB}"/>
                </a:ext>
              </a:extLst>
            </p:cNvPr>
            <p:cNvSpPr/>
            <p:nvPr userDrawn="1"/>
          </p:nvSpPr>
          <p:spPr>
            <a:xfrm>
              <a:off x="1815769" y="2293071"/>
              <a:ext cx="2271858" cy="2271858"/>
            </a:xfrm>
            <a:prstGeom prst="ellipse">
              <a:avLst/>
            </a:prstGeom>
            <a:solidFill>
              <a:schemeClr val="accent3">
                <a:alpha val="26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1CC89C1F-A794-4BD8-B026-F600824BE1AC}"/>
                </a:ext>
              </a:extLst>
            </p:cNvPr>
            <p:cNvSpPr/>
            <p:nvPr userDrawn="1"/>
          </p:nvSpPr>
          <p:spPr>
            <a:xfrm>
              <a:off x="1744584" y="2217045"/>
              <a:ext cx="2414230" cy="2414230"/>
            </a:xfrm>
            <a:prstGeom prst="ellipse">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cxnSp>
        <p:nvCxnSpPr>
          <p:cNvPr id="12" name="Straight Connector 11">
            <a:extLst>
              <a:ext uri="{FF2B5EF4-FFF2-40B4-BE49-F238E27FC236}">
                <a16:creationId xmlns:a16="http://schemas.microsoft.com/office/drawing/2014/main" id="{482D2FD8-7214-452E-BDB3-E934808196DC}"/>
              </a:ext>
            </a:extLst>
          </p:cNvPr>
          <p:cNvCxnSpPr>
            <a:cxnSpLocks/>
            <a:endCxn id="11" idx="0"/>
          </p:cNvCxnSpPr>
          <p:nvPr userDrawn="1"/>
        </p:nvCxnSpPr>
        <p:spPr>
          <a:xfrm>
            <a:off x="2951698" y="2"/>
            <a:ext cx="0" cy="1454965"/>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661DEF0-5881-4A3E-B019-594C34AAE8F4}"/>
              </a:ext>
            </a:extLst>
          </p:cNvPr>
          <p:cNvCxnSpPr>
            <a:cxnSpLocks/>
          </p:cNvCxnSpPr>
          <p:nvPr userDrawn="1"/>
        </p:nvCxnSpPr>
        <p:spPr>
          <a:xfrm>
            <a:off x="2999734" y="5228862"/>
            <a:ext cx="0" cy="1454968"/>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sp>
        <p:nvSpPr>
          <p:cNvPr id="14" name="Text Placeholder 15">
            <a:extLst>
              <a:ext uri="{FF2B5EF4-FFF2-40B4-BE49-F238E27FC236}">
                <a16:creationId xmlns:a16="http://schemas.microsoft.com/office/drawing/2014/main" id="{5ED4F266-D00B-45B4-9C5C-B438BAC80D3B}"/>
              </a:ext>
            </a:extLst>
          </p:cNvPr>
          <p:cNvSpPr>
            <a:spLocks noGrp="1"/>
          </p:cNvSpPr>
          <p:nvPr>
            <p:ph type="body" sz="quarter" idx="13" hasCustomPrompt="1"/>
          </p:nvPr>
        </p:nvSpPr>
        <p:spPr>
          <a:xfrm>
            <a:off x="1881206" y="2513310"/>
            <a:ext cx="2097157" cy="993171"/>
          </a:xfrm>
          <a:prstGeom prst="rect">
            <a:avLst/>
          </a:prstGeom>
        </p:spPr>
        <p:txBody>
          <a:bodyPr/>
          <a:lstStyle>
            <a:lvl1pPr marL="0" indent="0" algn="ctr">
              <a:buNone/>
              <a:defRPr sz="7200" i="1">
                <a:solidFill>
                  <a:schemeClr val="bg2"/>
                </a:solidFill>
                <a:latin typeface="+mj-lt"/>
              </a:defRPr>
            </a:lvl1pPr>
          </a:lstStyle>
          <a:p>
            <a:pPr lvl="0"/>
            <a:r>
              <a:rPr lang="en-GB"/>
              <a:t>get</a:t>
            </a:r>
          </a:p>
        </p:txBody>
      </p:sp>
      <p:sp>
        <p:nvSpPr>
          <p:cNvPr id="15" name="Text Placeholder 15">
            <a:extLst>
              <a:ext uri="{FF2B5EF4-FFF2-40B4-BE49-F238E27FC236}">
                <a16:creationId xmlns:a16="http://schemas.microsoft.com/office/drawing/2014/main" id="{002E9C90-B061-4DBB-9102-8DF7AD075D4E}"/>
              </a:ext>
            </a:extLst>
          </p:cNvPr>
          <p:cNvSpPr>
            <a:spLocks noGrp="1"/>
          </p:cNvSpPr>
          <p:nvPr>
            <p:ph type="body" sz="quarter" idx="14" hasCustomPrompt="1"/>
          </p:nvPr>
        </p:nvSpPr>
        <p:spPr>
          <a:xfrm>
            <a:off x="1410934" y="3506481"/>
            <a:ext cx="3316433" cy="703263"/>
          </a:xfrm>
          <a:prstGeom prst="rect">
            <a:avLst/>
          </a:prstGeom>
        </p:spPr>
        <p:txBody>
          <a:bodyPr/>
          <a:lstStyle>
            <a:lvl1pPr marL="0" indent="0" algn="ctr">
              <a:buNone/>
              <a:defRPr sz="4800" b="0" i="0">
                <a:solidFill>
                  <a:schemeClr val="bg2"/>
                </a:solidFill>
                <a:latin typeface="+mn-lt"/>
              </a:defRPr>
            </a:lvl1pPr>
          </a:lstStyle>
          <a:p>
            <a:pPr lvl="0"/>
            <a:r>
              <a:rPr lang="en-GB"/>
              <a:t>VISUAL</a:t>
            </a:r>
          </a:p>
        </p:txBody>
      </p:sp>
    </p:spTree>
    <p:extLst>
      <p:ext uri="{BB962C8B-B14F-4D97-AF65-F5344CB8AC3E}">
        <p14:creationId xmlns:p14="http://schemas.microsoft.com/office/powerpoint/2010/main" val="40801767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Quote: Construc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0822B9-137A-554D-892B-6ACEEEE869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34"/>
          <a:stretch/>
        </p:blipFill>
        <p:spPr>
          <a:xfrm>
            <a:off x="-14288" y="0"/>
            <a:ext cx="12206288" cy="6901542"/>
          </a:xfrm>
          <a:prstGeom prst="rect">
            <a:avLst/>
          </a:prstGeom>
        </p:spPr>
      </p:pic>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C8EEFA10-5232-41DC-A1EE-061A869C77A2}"/>
              </a:ext>
            </a:extLst>
          </p:cNvPr>
          <p:cNvSpPr/>
          <p:nvPr userDrawn="1"/>
        </p:nvSpPr>
        <p:spPr>
          <a:xfrm>
            <a:off x="11620500" y="0"/>
            <a:ext cx="571500" cy="544286"/>
          </a:xfrm>
          <a:prstGeom prst="rect">
            <a:avLst/>
          </a:prstGeom>
          <a:pattFill prst="ltUpDiag">
            <a:fgClr>
              <a:schemeClr val="accent3"/>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2FB2E8B9-180E-451E-85D4-EE5BE5A779E4}"/>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grpSp>
        <p:nvGrpSpPr>
          <p:cNvPr id="7" name="Group 6">
            <a:extLst>
              <a:ext uri="{FF2B5EF4-FFF2-40B4-BE49-F238E27FC236}">
                <a16:creationId xmlns:a16="http://schemas.microsoft.com/office/drawing/2014/main" id="{F20CB02F-3880-44B9-8F99-684CC2C7A7E7}"/>
              </a:ext>
            </a:extLst>
          </p:cNvPr>
          <p:cNvGrpSpPr/>
          <p:nvPr userDrawn="1"/>
        </p:nvGrpSpPr>
        <p:grpSpPr>
          <a:xfrm>
            <a:off x="1064750" y="1454967"/>
            <a:ext cx="3773895" cy="3773895"/>
            <a:chOff x="1744584" y="2217045"/>
            <a:chExt cx="2414230" cy="2414230"/>
          </a:xfrm>
        </p:grpSpPr>
        <p:sp>
          <p:nvSpPr>
            <p:cNvPr id="8" name="Oval 7">
              <a:extLst>
                <a:ext uri="{FF2B5EF4-FFF2-40B4-BE49-F238E27FC236}">
                  <a16:creationId xmlns:a16="http://schemas.microsoft.com/office/drawing/2014/main" id="{2849DAA8-C102-44FB-A30D-AC85C215DAD3}"/>
                </a:ext>
              </a:extLst>
            </p:cNvPr>
            <p:cNvSpPr/>
            <p:nvPr userDrawn="1"/>
          </p:nvSpPr>
          <p:spPr>
            <a:xfrm>
              <a:off x="1815769" y="2293071"/>
              <a:ext cx="2271858" cy="2271858"/>
            </a:xfrm>
            <a:prstGeom prst="ellipse">
              <a:avLst/>
            </a:prstGeom>
            <a:solidFill>
              <a:schemeClr val="accent3">
                <a:alpha val="26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485E7C62-E62E-47B9-A3EE-40D8A2621594}"/>
                </a:ext>
              </a:extLst>
            </p:cNvPr>
            <p:cNvSpPr/>
            <p:nvPr userDrawn="1"/>
          </p:nvSpPr>
          <p:spPr>
            <a:xfrm>
              <a:off x="1744584" y="2217045"/>
              <a:ext cx="2414230" cy="2414230"/>
            </a:xfrm>
            <a:prstGeom prst="ellipse">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cxnSp>
        <p:nvCxnSpPr>
          <p:cNvPr id="12" name="Straight Connector 11">
            <a:extLst>
              <a:ext uri="{FF2B5EF4-FFF2-40B4-BE49-F238E27FC236}">
                <a16:creationId xmlns:a16="http://schemas.microsoft.com/office/drawing/2014/main" id="{D17CB88D-E4C0-407C-AF25-473FECD66031}"/>
              </a:ext>
            </a:extLst>
          </p:cNvPr>
          <p:cNvCxnSpPr>
            <a:cxnSpLocks/>
            <a:endCxn id="11" idx="0"/>
          </p:cNvCxnSpPr>
          <p:nvPr userDrawn="1"/>
        </p:nvCxnSpPr>
        <p:spPr>
          <a:xfrm>
            <a:off x="2951698" y="2"/>
            <a:ext cx="0" cy="1454965"/>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DCD7C44-E493-42EF-B65B-25ED530037D3}"/>
              </a:ext>
            </a:extLst>
          </p:cNvPr>
          <p:cNvCxnSpPr>
            <a:cxnSpLocks/>
          </p:cNvCxnSpPr>
          <p:nvPr userDrawn="1"/>
        </p:nvCxnSpPr>
        <p:spPr>
          <a:xfrm>
            <a:off x="2999734" y="5228862"/>
            <a:ext cx="0" cy="1454968"/>
          </a:xfrm>
          <a:prstGeom prst="line">
            <a:avLst/>
          </a:prstGeom>
          <a:ln>
            <a:solidFill>
              <a:schemeClr val="accent3"/>
            </a:solidFill>
            <a:prstDash val="dash"/>
          </a:ln>
        </p:spPr>
        <p:style>
          <a:lnRef idx="2">
            <a:schemeClr val="accent1"/>
          </a:lnRef>
          <a:fillRef idx="0">
            <a:schemeClr val="accent1"/>
          </a:fillRef>
          <a:effectRef idx="1">
            <a:schemeClr val="accent1"/>
          </a:effectRef>
          <a:fontRef idx="minor">
            <a:schemeClr val="tx1"/>
          </a:fontRef>
        </p:style>
      </p:cxnSp>
      <p:sp>
        <p:nvSpPr>
          <p:cNvPr id="14" name="Text Placeholder 15">
            <a:extLst>
              <a:ext uri="{FF2B5EF4-FFF2-40B4-BE49-F238E27FC236}">
                <a16:creationId xmlns:a16="http://schemas.microsoft.com/office/drawing/2014/main" id="{44B929D7-3FF7-4136-8BE0-CB0A95CE4B26}"/>
              </a:ext>
            </a:extLst>
          </p:cNvPr>
          <p:cNvSpPr>
            <a:spLocks noGrp="1"/>
          </p:cNvSpPr>
          <p:nvPr>
            <p:ph type="body" sz="quarter" idx="13" hasCustomPrompt="1"/>
          </p:nvPr>
        </p:nvSpPr>
        <p:spPr>
          <a:xfrm>
            <a:off x="1881206" y="2513310"/>
            <a:ext cx="2097157" cy="993171"/>
          </a:xfrm>
          <a:prstGeom prst="rect">
            <a:avLst/>
          </a:prstGeom>
        </p:spPr>
        <p:txBody>
          <a:bodyPr/>
          <a:lstStyle>
            <a:lvl1pPr marL="0" indent="0" algn="ctr">
              <a:buNone/>
              <a:defRPr sz="7200" i="1">
                <a:solidFill>
                  <a:schemeClr val="bg2"/>
                </a:solidFill>
                <a:latin typeface="+mj-lt"/>
              </a:defRPr>
            </a:lvl1pPr>
          </a:lstStyle>
          <a:p>
            <a:pPr lvl="0"/>
            <a:r>
              <a:rPr lang="en-GB"/>
              <a:t>get</a:t>
            </a:r>
          </a:p>
        </p:txBody>
      </p:sp>
      <p:sp>
        <p:nvSpPr>
          <p:cNvPr id="15" name="Text Placeholder 15">
            <a:extLst>
              <a:ext uri="{FF2B5EF4-FFF2-40B4-BE49-F238E27FC236}">
                <a16:creationId xmlns:a16="http://schemas.microsoft.com/office/drawing/2014/main" id="{934F4D46-5EF2-464F-A870-302939982E7E}"/>
              </a:ext>
            </a:extLst>
          </p:cNvPr>
          <p:cNvSpPr>
            <a:spLocks noGrp="1"/>
          </p:cNvSpPr>
          <p:nvPr>
            <p:ph type="body" sz="quarter" idx="14" hasCustomPrompt="1"/>
          </p:nvPr>
        </p:nvSpPr>
        <p:spPr>
          <a:xfrm>
            <a:off x="1410934" y="3506481"/>
            <a:ext cx="3316433" cy="703263"/>
          </a:xfrm>
          <a:prstGeom prst="rect">
            <a:avLst/>
          </a:prstGeom>
        </p:spPr>
        <p:txBody>
          <a:bodyPr/>
          <a:lstStyle>
            <a:lvl1pPr marL="0" indent="0" algn="ctr">
              <a:buNone/>
              <a:defRPr sz="4800" b="0" i="0">
                <a:solidFill>
                  <a:schemeClr val="bg2"/>
                </a:solidFill>
                <a:latin typeface="+mn-lt"/>
              </a:defRPr>
            </a:lvl1pPr>
          </a:lstStyle>
          <a:p>
            <a:pPr lvl="0"/>
            <a:r>
              <a:rPr lang="en-GB"/>
              <a:t>VISUAL</a:t>
            </a:r>
          </a:p>
        </p:txBody>
      </p:sp>
    </p:spTree>
    <p:extLst>
      <p:ext uri="{BB962C8B-B14F-4D97-AF65-F5344CB8AC3E}">
        <p14:creationId xmlns:p14="http://schemas.microsoft.com/office/powerpoint/2010/main" val="35087904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0000"/>
            <a:ext cx="9000000" cy="4320000"/>
          </a:xfrm>
          <a:prstGeom prst="rect">
            <a:avLst/>
          </a:prstGeom>
        </p:spPr>
        <p:txBody>
          <a:bodyPr/>
          <a:lstStyle>
            <a:lvl1pPr marL="228600" indent="-228600">
              <a:spcBef>
                <a:spcPts val="2000"/>
              </a:spcBef>
              <a:buClr>
                <a:srgbClr val="158FDD"/>
              </a:buClr>
              <a:buFont typeface="Arial" panose="020B0604020202020204" pitchFamily="34" charset="0"/>
              <a:buChar char="•"/>
              <a:defRPr sz="3500" baseline="0">
                <a:solidFill>
                  <a:schemeClr val="bg1"/>
                </a:solidFill>
                <a:latin typeface="+mn-lt"/>
              </a:defRPr>
            </a:lvl1pPr>
          </a:lstStyle>
          <a:p>
            <a:pPr lvl="0"/>
            <a:r>
              <a:rPr lang="en-US"/>
              <a:t>Bullet style</a:t>
            </a:r>
          </a:p>
          <a:p>
            <a:pPr lvl="0"/>
            <a:r>
              <a:rPr lang="en-US"/>
              <a:t>But please avoid bullet lists</a:t>
            </a:r>
          </a:p>
          <a:p>
            <a:pPr lvl="0"/>
            <a:r>
              <a:rPr lang="en-US"/>
              <a:t>One thought per slide is more effective</a:t>
            </a:r>
          </a:p>
        </p:txBody>
      </p:sp>
      <p:sp>
        <p:nvSpPr>
          <p:cNvPr id="8" name="Rectangle 7">
            <a:extLst>
              <a:ext uri="{FF2B5EF4-FFF2-40B4-BE49-F238E27FC236}">
                <a16:creationId xmlns:a16="http://schemas.microsoft.com/office/drawing/2014/main" id="{321FF1F3-CFB2-9D47-B96B-97D489BBE7A4}"/>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563BFC16-289C-4699-ABBB-E985C7A36708}"/>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7C29716D-C7BD-4703-915D-E871B41BB3EB}"/>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ulleted lis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0000"/>
            <a:ext cx="9000000" cy="4320000"/>
          </a:xfrm>
          <a:prstGeom prst="rect">
            <a:avLst/>
          </a:prstGeom>
        </p:spPr>
        <p:txBody>
          <a:bodyPr/>
          <a:lstStyle>
            <a:lvl1pPr marL="228600" indent="-228600">
              <a:spcBef>
                <a:spcPts val="2000"/>
              </a:spcBef>
              <a:buClr>
                <a:srgbClr val="BFEB71"/>
              </a:buClr>
              <a:buFont typeface="Arial" panose="020B0604020202020204" pitchFamily="34" charset="0"/>
              <a:buChar char="•"/>
              <a:defRPr sz="3500" baseline="0">
                <a:solidFill>
                  <a:schemeClr val="bg1"/>
                </a:solidFill>
                <a:latin typeface="+mn-lt"/>
              </a:defRPr>
            </a:lvl1pPr>
          </a:lstStyle>
          <a:p>
            <a:pPr lvl="0"/>
            <a:r>
              <a:rPr lang="en-US"/>
              <a:t>Bullet style</a:t>
            </a:r>
          </a:p>
          <a:p>
            <a:pPr lvl="0"/>
            <a:r>
              <a:rPr lang="en-US"/>
              <a:t>But please avoid bullet lists</a:t>
            </a:r>
          </a:p>
          <a:p>
            <a:pPr lvl="0"/>
            <a:r>
              <a:rPr lang="en-US"/>
              <a:t>One thought per slide is more effective</a:t>
            </a:r>
          </a:p>
        </p:txBody>
      </p:sp>
      <p:sp>
        <p:nvSpPr>
          <p:cNvPr id="7" name="Rectangle 6">
            <a:extLst>
              <a:ext uri="{FF2B5EF4-FFF2-40B4-BE49-F238E27FC236}">
                <a16:creationId xmlns:a16="http://schemas.microsoft.com/office/drawing/2014/main" id="{A313F4B3-FF0C-6F43-8566-F38F31665BAC}"/>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Rectangle 7">
            <a:extLst>
              <a:ext uri="{FF2B5EF4-FFF2-40B4-BE49-F238E27FC236}">
                <a16:creationId xmlns:a16="http://schemas.microsoft.com/office/drawing/2014/main" id="{F4FD8362-F61D-5943-9080-756BCC8FC9A8}"/>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F9FF9A54-C9AE-4910-B0C8-339D88E9B6F9}"/>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4938473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Thank you">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44F2CA-E015-434D-8B62-0B0FB8236B5A}"/>
              </a:ext>
            </a:extLst>
          </p:cNvPr>
          <p:cNvSpPr>
            <a:spLocks noGrp="1"/>
          </p:cNvSpPr>
          <p:nvPr>
            <p:ph type="ctrTitle" hasCustomPrompt="1"/>
          </p:nvPr>
        </p:nvSpPr>
        <p:spPr>
          <a:xfrm>
            <a:off x="1234733" y="2529501"/>
            <a:ext cx="9608229" cy="2782114"/>
          </a:xfrm>
          <a:prstGeom prst="rect">
            <a:avLst/>
          </a:prstGeom>
        </p:spPr>
        <p:txBody>
          <a:bodyPr anchor="t" anchorCtr="0"/>
          <a:lstStyle>
            <a:lvl1pPr algn="l">
              <a:defRPr sz="7200" b="0" i="0" spc="0" baseline="0">
                <a:solidFill>
                  <a:schemeClr val="bg1"/>
                </a:solidFill>
                <a:latin typeface="+mj-lt"/>
              </a:defRPr>
            </a:lvl1pPr>
          </a:lstStyle>
          <a:p>
            <a:r>
              <a:rPr lang="en-US"/>
              <a:t>Thank you</a:t>
            </a:r>
          </a:p>
        </p:txBody>
      </p:sp>
      <p:pic>
        <p:nvPicPr>
          <p:cNvPr id="7" name="Picture 6">
            <a:extLst>
              <a:ext uri="{FF2B5EF4-FFF2-40B4-BE49-F238E27FC236}">
                <a16:creationId xmlns:a16="http://schemas.microsoft.com/office/drawing/2014/main" id="{D25DDC3B-226F-1140-90B0-4D00F6966364}"/>
              </a:ext>
            </a:extLst>
          </p:cNvPr>
          <p:cNvPicPr>
            <a:picLocks noChangeAspect="1"/>
          </p:cNvPicPr>
          <p:nvPr userDrawn="1"/>
        </p:nvPicPr>
        <p:blipFill>
          <a:blip r:embed="rId2"/>
          <a:stretch>
            <a:fillRect/>
          </a:stretch>
        </p:blipFill>
        <p:spPr>
          <a:xfrm>
            <a:off x="1386162" y="440228"/>
            <a:ext cx="2124622" cy="717060"/>
          </a:xfrm>
          <a:prstGeom prst="rect">
            <a:avLst/>
          </a:prstGeom>
        </p:spPr>
      </p:pic>
      <p:sp>
        <p:nvSpPr>
          <p:cNvPr id="8" name="Rectangle 7">
            <a:extLst>
              <a:ext uri="{FF2B5EF4-FFF2-40B4-BE49-F238E27FC236}">
                <a16:creationId xmlns:a16="http://schemas.microsoft.com/office/drawing/2014/main" id="{8B3F46E1-33F9-C841-A2B8-9ACD57ED6858}"/>
              </a:ext>
            </a:extLst>
          </p:cNvPr>
          <p:cNvSpPr/>
          <p:nvPr userDrawn="1"/>
        </p:nvSpPr>
        <p:spPr>
          <a:xfrm>
            <a:off x="0" y="5769429"/>
            <a:ext cx="12192000" cy="1088571"/>
          </a:xfrm>
          <a:prstGeom prst="rect">
            <a:avLst/>
          </a:prstGeom>
          <a:pattFill prst="ltUpDiag">
            <a:fgClr>
              <a:srgbClr val="DADADE"/>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1" name="Rectangle 10">
            <a:extLst>
              <a:ext uri="{FF2B5EF4-FFF2-40B4-BE49-F238E27FC236}">
                <a16:creationId xmlns:a16="http://schemas.microsoft.com/office/drawing/2014/main" id="{A58F0100-E95A-6541-B3C2-F4C8278F3AC0}"/>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221150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1AE5-66B1-7D1A-6315-741F7E894C9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67477B-07B6-B4C2-35CA-ECE35D5F0CDE}"/>
              </a:ext>
            </a:extLst>
          </p:cNvPr>
          <p:cNvSpPr>
            <a:spLocks noGrp="1"/>
          </p:cNvSpPr>
          <p:nvPr>
            <p:ph type="dt" sz="half" idx="10"/>
          </p:nvPr>
        </p:nvSpPr>
        <p:spPr/>
        <p:txBody>
          <a:bodyPr/>
          <a:lstStyle/>
          <a:p>
            <a:fld id="{023D0039-2875-46F0-BAAB-2ED0D32F52DE}" type="datetimeFigureOut">
              <a:rPr lang="en-GB" smtClean="0"/>
              <a:t>18/06/2024</a:t>
            </a:fld>
            <a:endParaRPr lang="en-GB"/>
          </a:p>
        </p:txBody>
      </p:sp>
      <p:sp>
        <p:nvSpPr>
          <p:cNvPr id="4" name="Footer Placeholder 3">
            <a:extLst>
              <a:ext uri="{FF2B5EF4-FFF2-40B4-BE49-F238E27FC236}">
                <a16:creationId xmlns:a16="http://schemas.microsoft.com/office/drawing/2014/main" id="{0F5AB9F8-5AD8-FD35-E3F6-774D8BC9A6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BA1D5F-17F6-52D2-91DB-033F8A752C25}"/>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2905407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struction: Hom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3ACC7F-BE5F-3E45-BE62-82AF1792B09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1050120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odivers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A57212-67E4-0E41-84F0-AEC9D9A024C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0571" y="0"/>
            <a:ext cx="12232572" cy="6858000"/>
          </a:xfrm>
          <a:prstGeom prst="rect">
            <a:avLst/>
          </a:prstGeom>
        </p:spPr>
      </p:pic>
    </p:spTree>
    <p:extLst>
      <p:ext uri="{BB962C8B-B14F-4D97-AF65-F5344CB8AC3E}">
        <p14:creationId xmlns:p14="http://schemas.microsoft.com/office/powerpoint/2010/main" val="1410507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pprentices: Construc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3A751C-2695-0C4D-80C7-4D79D8064B3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232572" cy="6858000"/>
          </a:xfrm>
          <a:prstGeom prst="rect">
            <a:avLst/>
          </a:prstGeom>
        </p:spPr>
      </p:pic>
    </p:spTree>
    <p:extLst>
      <p:ext uri="{BB962C8B-B14F-4D97-AF65-F5344CB8AC3E}">
        <p14:creationId xmlns:p14="http://schemas.microsoft.com/office/powerpoint/2010/main" val="3459645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pprentices: Manag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C662D6-CE91-D845-86B4-ED8120FB1B8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7722" cy="6858000"/>
          </a:xfrm>
          <a:prstGeom prst="rect">
            <a:avLst/>
          </a:prstGeom>
        </p:spPr>
      </p:pic>
    </p:spTree>
    <p:extLst>
      <p:ext uri="{BB962C8B-B14F-4D97-AF65-F5344CB8AC3E}">
        <p14:creationId xmlns:p14="http://schemas.microsoft.com/office/powerpoint/2010/main" val="1063120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arehous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8D1CD-83FD-584F-90F3-13994AA0B3A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4087453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ustainable material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2EE309-CFB3-E848-A466-45DBC08C7A6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22" y="0"/>
            <a:ext cx="12197722" cy="6858000"/>
          </a:xfrm>
          <a:prstGeom prst="rect">
            <a:avLst/>
          </a:prstGeom>
        </p:spPr>
      </p:pic>
    </p:spTree>
    <p:extLst>
      <p:ext uri="{BB962C8B-B14F-4D97-AF65-F5344CB8AC3E}">
        <p14:creationId xmlns:p14="http://schemas.microsoft.com/office/powerpoint/2010/main" val="6742379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struction work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D0D001-F02E-2C4D-9CC8-383510AB1F1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22" y="0"/>
            <a:ext cx="12197722" cy="6858000"/>
          </a:xfrm>
          <a:prstGeom prst="rect">
            <a:avLst/>
          </a:prstGeom>
        </p:spPr>
      </p:pic>
    </p:spTree>
    <p:extLst>
      <p:ext uri="{BB962C8B-B14F-4D97-AF65-F5344CB8AC3E}">
        <p14:creationId xmlns:p14="http://schemas.microsoft.com/office/powerpoint/2010/main" val="3598864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struction wor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84A435-F819-3949-9269-9D8696E0BE3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68E717E2-08AB-4C82-B5C5-E4D9A73DC15D}"/>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26524292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44F2CA-E015-434D-8B62-0B0FB8236B5A}"/>
              </a:ext>
            </a:extLst>
          </p:cNvPr>
          <p:cNvSpPr>
            <a:spLocks noGrp="1"/>
          </p:cNvSpPr>
          <p:nvPr>
            <p:ph type="ctrTitle" hasCustomPrompt="1"/>
          </p:nvPr>
        </p:nvSpPr>
        <p:spPr>
          <a:xfrm>
            <a:off x="1428798" y="1693101"/>
            <a:ext cx="9742785" cy="2782114"/>
          </a:xfrm>
          <a:prstGeom prst="rect">
            <a:avLst/>
          </a:prstGeom>
        </p:spPr>
        <p:txBody>
          <a:bodyPr anchor="t" anchorCtr="0"/>
          <a:lstStyle>
            <a:lvl1pPr algn="l">
              <a:defRPr sz="7200" b="0" i="0" spc="0" baseline="0">
                <a:solidFill>
                  <a:schemeClr val="accent1"/>
                </a:solidFill>
                <a:latin typeface="+mj-lt"/>
              </a:defRPr>
            </a:lvl1pPr>
          </a:lstStyle>
          <a:p>
            <a:r>
              <a:rPr lang="en-US"/>
              <a:t>Title of presentation</a:t>
            </a:r>
            <a:br>
              <a:rPr lang="en-US"/>
            </a:br>
            <a:r>
              <a:rPr lang="en-US"/>
              <a:t>goes here</a:t>
            </a:r>
          </a:p>
        </p:txBody>
      </p:sp>
      <p:sp>
        <p:nvSpPr>
          <p:cNvPr id="9" name="Subtitle 2">
            <a:extLst>
              <a:ext uri="{FF2B5EF4-FFF2-40B4-BE49-F238E27FC236}">
                <a16:creationId xmlns:a16="http://schemas.microsoft.com/office/drawing/2014/main" id="{1643ACF1-97C6-B844-81BB-6B026627C2EC}"/>
              </a:ext>
            </a:extLst>
          </p:cNvPr>
          <p:cNvSpPr>
            <a:spLocks noGrp="1"/>
          </p:cNvSpPr>
          <p:nvPr>
            <p:ph type="subTitle" idx="1" hasCustomPrompt="1"/>
          </p:nvPr>
        </p:nvSpPr>
        <p:spPr>
          <a:xfrm>
            <a:off x="1428798" y="5011028"/>
            <a:ext cx="9000000" cy="432000"/>
          </a:xfrm>
          <a:prstGeom prst="rect">
            <a:avLst/>
          </a:prstGeom>
        </p:spPr>
        <p:txBody>
          <a:bodyPr/>
          <a:lstStyle>
            <a:lvl1pPr marL="0" indent="0" algn="l">
              <a:buNone/>
              <a:defRPr sz="3600" baseline="0">
                <a:solidFill>
                  <a:srgbClr val="158FDD"/>
                </a:solidFill>
                <a:latin typeface="Montserrat" panose="0200050500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p:txBody>
      </p:sp>
      <p:sp>
        <p:nvSpPr>
          <p:cNvPr id="10" name="Rectangle 9">
            <a:extLst>
              <a:ext uri="{FF2B5EF4-FFF2-40B4-BE49-F238E27FC236}">
                <a16:creationId xmlns:a16="http://schemas.microsoft.com/office/drawing/2014/main" id="{BE0CD566-0DDE-9641-AD32-F4D394FB3830}"/>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pic>
        <p:nvPicPr>
          <p:cNvPr id="3" name="Picture 2" descr="A close up of a sign&#10;&#10;Description automatically generated">
            <a:extLst>
              <a:ext uri="{FF2B5EF4-FFF2-40B4-BE49-F238E27FC236}">
                <a16:creationId xmlns:a16="http://schemas.microsoft.com/office/drawing/2014/main" id="{E6F0A83D-7644-4B77-AB1B-9A6F74EC71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3899" y="440228"/>
            <a:ext cx="2146885" cy="717060"/>
          </a:xfrm>
          <a:prstGeom prst="rect">
            <a:avLst/>
          </a:prstGeom>
        </p:spPr>
      </p:pic>
    </p:spTree>
    <p:extLst>
      <p:ext uri="{BB962C8B-B14F-4D97-AF65-F5344CB8AC3E}">
        <p14:creationId xmlns:p14="http://schemas.microsoft.com/office/powerpoint/2010/main" val="13270589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marker slide: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0000" y="900000"/>
            <a:ext cx="9000000" cy="694645"/>
          </a:xfrm>
          <a:prstGeom prst="rect">
            <a:avLst/>
          </a:prstGeom>
          <a:ln>
            <a:noFill/>
          </a:ln>
        </p:spPr>
        <p:txBody>
          <a:bodyPr anchor="b" anchorCtr="0"/>
          <a:lstStyle>
            <a:lvl1pPr>
              <a:defRPr sz="3600" cap="small" spc="300" baseline="0">
                <a:solidFill>
                  <a:srgbClr val="158FDD"/>
                </a:solidFill>
                <a:latin typeface="Montserrat" panose="02000505000000020004" pitchFamily="2" charset="77"/>
              </a:defRPr>
            </a:lvl1pPr>
          </a:lstStyle>
          <a:p>
            <a:r>
              <a:rPr lang="en-US"/>
              <a:t>section one</a:t>
            </a:r>
          </a:p>
        </p:txBody>
      </p:sp>
      <p:sp>
        <p:nvSpPr>
          <p:cNvPr id="10" name="Text Placeholder 9"/>
          <p:cNvSpPr>
            <a:spLocks noGrp="1"/>
          </p:cNvSpPr>
          <p:nvPr>
            <p:ph type="body" sz="quarter" idx="10" hasCustomPrompt="1"/>
          </p:nvPr>
        </p:nvSpPr>
        <p:spPr>
          <a:xfrm>
            <a:off x="1800000" y="1890000"/>
            <a:ext cx="9000000" cy="3960000"/>
          </a:xfrm>
          <a:prstGeom prst="rect">
            <a:avLst/>
          </a:prstGeom>
        </p:spPr>
        <p:txBody>
          <a:bodyPr/>
          <a:lstStyle>
            <a:lvl1pPr>
              <a:defRPr sz="7200" baseline="0">
                <a:solidFill>
                  <a:schemeClr val="accent1"/>
                </a:solidFill>
                <a:latin typeface="+mj-lt"/>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Section title </a:t>
            </a:r>
          </a:p>
        </p:txBody>
      </p:sp>
      <p:sp>
        <p:nvSpPr>
          <p:cNvPr id="3" name="Rectangle 2">
            <a:extLst>
              <a:ext uri="{FF2B5EF4-FFF2-40B4-BE49-F238E27FC236}">
                <a16:creationId xmlns:a16="http://schemas.microsoft.com/office/drawing/2014/main" id="{F139FCE1-BD19-454C-A91C-B20939E7DB86}"/>
              </a:ext>
            </a:extLst>
          </p:cNvPr>
          <p:cNvSpPr/>
          <p:nvPr userDrawn="1"/>
        </p:nvSpPr>
        <p:spPr>
          <a:xfrm>
            <a:off x="0" y="0"/>
            <a:ext cx="571500" cy="6858000"/>
          </a:xfrm>
          <a:prstGeom prst="rect">
            <a:avLst/>
          </a:prstGeom>
          <a:pattFill prst="ltUpDiag">
            <a:fgClr>
              <a:srgbClr val="DADADE"/>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1952239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8E76B2-9531-285E-A049-59EE6CC0AC0A}"/>
              </a:ext>
            </a:extLst>
          </p:cNvPr>
          <p:cNvSpPr>
            <a:spLocks noGrp="1"/>
          </p:cNvSpPr>
          <p:nvPr>
            <p:ph type="dt" sz="half" idx="10"/>
          </p:nvPr>
        </p:nvSpPr>
        <p:spPr/>
        <p:txBody>
          <a:bodyPr/>
          <a:lstStyle/>
          <a:p>
            <a:fld id="{023D0039-2875-46F0-BAAB-2ED0D32F52DE}" type="datetimeFigureOut">
              <a:rPr lang="en-GB" smtClean="0"/>
              <a:t>18/06/2024</a:t>
            </a:fld>
            <a:endParaRPr lang="en-GB"/>
          </a:p>
        </p:txBody>
      </p:sp>
      <p:sp>
        <p:nvSpPr>
          <p:cNvPr id="3" name="Footer Placeholder 2">
            <a:extLst>
              <a:ext uri="{FF2B5EF4-FFF2-40B4-BE49-F238E27FC236}">
                <a16:creationId xmlns:a16="http://schemas.microsoft.com/office/drawing/2014/main" id="{CF212FB1-4899-3785-C018-EC195756BDA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E2C21B3-4CFD-D7EC-B3C8-132927B1F59F}"/>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4046168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marker slide: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0000" y="900000"/>
            <a:ext cx="9000000" cy="694645"/>
          </a:xfrm>
          <a:prstGeom prst="rect">
            <a:avLst/>
          </a:prstGeom>
          <a:ln>
            <a:noFill/>
          </a:ln>
        </p:spPr>
        <p:txBody>
          <a:bodyPr anchor="b" anchorCtr="0"/>
          <a:lstStyle>
            <a:lvl1pPr>
              <a:defRPr sz="3600" cap="small" spc="300" baseline="0">
                <a:solidFill>
                  <a:schemeClr val="accent1"/>
                </a:solidFill>
                <a:latin typeface="Montserrat" panose="02000505000000020004" pitchFamily="2" charset="77"/>
              </a:defRPr>
            </a:lvl1pPr>
          </a:lstStyle>
          <a:p>
            <a:r>
              <a:rPr lang="en-US"/>
              <a:t>section two</a:t>
            </a:r>
          </a:p>
        </p:txBody>
      </p:sp>
      <p:sp>
        <p:nvSpPr>
          <p:cNvPr id="10" name="Text Placeholder 9"/>
          <p:cNvSpPr>
            <a:spLocks noGrp="1"/>
          </p:cNvSpPr>
          <p:nvPr>
            <p:ph type="body" sz="quarter" idx="10" hasCustomPrompt="1"/>
          </p:nvPr>
        </p:nvSpPr>
        <p:spPr>
          <a:xfrm>
            <a:off x="1800000" y="1890000"/>
            <a:ext cx="9000000" cy="3960000"/>
          </a:xfrm>
          <a:prstGeom prst="rect">
            <a:avLst/>
          </a:prstGeom>
        </p:spPr>
        <p:txBody>
          <a:bodyPr/>
          <a:lstStyle>
            <a:lvl1pPr>
              <a:defRPr sz="7200" baseline="0">
                <a:solidFill>
                  <a:schemeClr val="accent1"/>
                </a:solidFill>
                <a:latin typeface="+mj-lt"/>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Section title </a:t>
            </a:r>
          </a:p>
        </p:txBody>
      </p:sp>
      <p:sp>
        <p:nvSpPr>
          <p:cNvPr id="4" name="Rectangle 3">
            <a:extLst>
              <a:ext uri="{FF2B5EF4-FFF2-40B4-BE49-F238E27FC236}">
                <a16:creationId xmlns:a16="http://schemas.microsoft.com/office/drawing/2014/main" id="{C52D0388-4A5E-9247-BCC0-6325D2418B3F}"/>
              </a:ext>
            </a:extLst>
          </p:cNvPr>
          <p:cNvSpPr/>
          <p:nvPr userDrawn="1"/>
        </p:nvSpPr>
        <p:spPr>
          <a:xfrm>
            <a:off x="0" y="0"/>
            <a:ext cx="571500" cy="6858000"/>
          </a:xfrm>
          <a:prstGeom prst="rect">
            <a:avLst/>
          </a:prstGeom>
          <a:pattFill prst="ltUpDiag">
            <a:fgClr>
              <a:srgbClr val="F5F9EE"/>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Tree>
    <p:extLst>
      <p:ext uri="{BB962C8B-B14F-4D97-AF65-F5344CB8AC3E}">
        <p14:creationId xmlns:p14="http://schemas.microsoft.com/office/powerpoint/2010/main" val="32931570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b-section title slide">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1800000" y="1800000"/>
            <a:ext cx="9000000" cy="3960000"/>
          </a:xfrm>
          <a:prstGeom prst="rect">
            <a:avLst/>
          </a:prstGeom>
        </p:spPr>
        <p:txBody>
          <a:bodyPr/>
          <a:lstStyle>
            <a:lvl1pPr>
              <a:defRPr sz="4800" baseline="0">
                <a:solidFill>
                  <a:srgbClr val="158FDD"/>
                </a:solidFill>
                <a:latin typeface="Montserrat" panose="02000505000000020004"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Subsection title</a:t>
            </a:r>
          </a:p>
        </p:txBody>
      </p:sp>
      <p:sp>
        <p:nvSpPr>
          <p:cNvPr id="6" name="Rectangle 5">
            <a:extLst>
              <a:ext uri="{FF2B5EF4-FFF2-40B4-BE49-F238E27FC236}">
                <a16:creationId xmlns:a16="http://schemas.microsoft.com/office/drawing/2014/main" id="{94F4B972-14D7-714A-BA93-37E4AD790F14}"/>
              </a:ext>
            </a:extLst>
          </p:cNvPr>
          <p:cNvSpPr/>
          <p:nvPr userDrawn="1"/>
        </p:nvSpPr>
        <p:spPr>
          <a:xfrm>
            <a:off x="11620500" y="0"/>
            <a:ext cx="571500" cy="544286"/>
          </a:xfrm>
          <a:prstGeom prst="rect">
            <a:avLst/>
          </a:prstGeom>
          <a:pattFill prst="ltUpDiag">
            <a:fgClr>
              <a:schemeClr val="accent1"/>
            </a:fgClr>
            <a:bgClr>
              <a:schemeClr val="accent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Rectangle 6">
            <a:extLst>
              <a:ext uri="{FF2B5EF4-FFF2-40B4-BE49-F238E27FC236}">
                <a16:creationId xmlns:a16="http://schemas.microsoft.com/office/drawing/2014/main" id="{34A43AAE-7665-D64A-BCD3-1228F4815D49}"/>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Text Placeholder 3">
            <a:extLst>
              <a:ext uri="{FF2B5EF4-FFF2-40B4-BE49-F238E27FC236}">
                <a16:creationId xmlns:a16="http://schemas.microsoft.com/office/drawing/2014/main" id="{683E57F5-1B29-44B5-85B0-7EB739F2AAA2}"/>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7373982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ub-section title slide">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1800000" y="1800000"/>
            <a:ext cx="9000000" cy="3960000"/>
          </a:xfrm>
          <a:prstGeom prst="rect">
            <a:avLst/>
          </a:prstGeom>
        </p:spPr>
        <p:txBody>
          <a:bodyPr/>
          <a:lstStyle>
            <a:lvl1pPr>
              <a:defRPr sz="4800" baseline="0">
                <a:solidFill>
                  <a:schemeClr val="accent1"/>
                </a:solidFill>
                <a:latin typeface="Montserrat" panose="02000505000000020004"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Subsection title</a:t>
            </a:r>
          </a:p>
        </p:txBody>
      </p:sp>
      <p:sp>
        <p:nvSpPr>
          <p:cNvPr id="5" name="Rectangle 4">
            <a:extLst>
              <a:ext uri="{FF2B5EF4-FFF2-40B4-BE49-F238E27FC236}">
                <a16:creationId xmlns:a16="http://schemas.microsoft.com/office/drawing/2014/main" id="{CFE13286-6A23-EC4B-A811-E114045EB96B}"/>
              </a:ext>
            </a:extLst>
          </p:cNvPr>
          <p:cNvSpPr/>
          <p:nvPr userDrawn="1"/>
        </p:nvSpPr>
        <p:spPr>
          <a:xfrm>
            <a:off x="11620500" y="0"/>
            <a:ext cx="571500" cy="544286"/>
          </a:xfrm>
          <a:prstGeom prst="rect">
            <a:avLst/>
          </a:prstGeom>
          <a:pattFill prst="ltUpDiag">
            <a:fgClr>
              <a:schemeClr val="accent1"/>
            </a:fgClr>
            <a:bgClr>
              <a:schemeClr val="accent3"/>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13365B25-5C4A-A947-BF9B-FD2889CF9A8F}"/>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Text Placeholder 3">
            <a:extLst>
              <a:ext uri="{FF2B5EF4-FFF2-40B4-BE49-F238E27FC236}">
                <a16:creationId xmlns:a16="http://schemas.microsoft.com/office/drawing/2014/main" id="{9401F7FF-6458-4EC5-9AC8-4E5D65D9D2E0}"/>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4286359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lain text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799999" y="1801324"/>
            <a:ext cx="7794937" cy="3600000"/>
          </a:xfrm>
          <a:prstGeom prst="rect">
            <a:avLst/>
          </a:prstGeom>
        </p:spPr>
        <p:txBody>
          <a:bodyPr/>
          <a:lstStyle>
            <a:lvl1pPr marL="0" indent="0">
              <a:buFontTx/>
              <a:buNone/>
              <a:defRPr lang="en-US" sz="3600" baseline="0" smtClean="0">
                <a:solidFill>
                  <a:schemeClr val="accent1"/>
                </a:solidFill>
                <a:effectLst/>
                <a:latin typeface="+mj-lt"/>
              </a:defRPr>
            </a:lvl1pPr>
          </a:lstStyle>
          <a:p>
            <a:r>
              <a:rPr lang="en-US"/>
              <a:t>Quote or running text goes here. </a:t>
            </a:r>
          </a:p>
        </p:txBody>
      </p:sp>
      <p:sp>
        <p:nvSpPr>
          <p:cNvPr id="7" name="Rectangle 6">
            <a:extLst>
              <a:ext uri="{FF2B5EF4-FFF2-40B4-BE49-F238E27FC236}">
                <a16:creationId xmlns:a16="http://schemas.microsoft.com/office/drawing/2014/main" id="{62F8DF6B-4B61-0F46-9D2B-78F9C0FE64A1}"/>
              </a:ext>
            </a:extLst>
          </p:cNvPr>
          <p:cNvSpPr/>
          <p:nvPr userDrawn="1"/>
        </p:nvSpPr>
        <p:spPr>
          <a:xfrm>
            <a:off x="11620500" y="0"/>
            <a:ext cx="571500" cy="544286"/>
          </a:xfrm>
          <a:prstGeom prst="rect">
            <a:avLst/>
          </a:prstGeom>
          <a:pattFill prst="ltUpDiag">
            <a:fgClr>
              <a:schemeClr val="accent1"/>
            </a:fgClr>
            <a:bgClr>
              <a:schemeClr val="accent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B19C6F85-D4F1-2F43-A440-8371982A011F}"/>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Text Placeholder 3">
            <a:extLst>
              <a:ext uri="{FF2B5EF4-FFF2-40B4-BE49-F238E27FC236}">
                <a16:creationId xmlns:a16="http://schemas.microsoft.com/office/drawing/2014/main" id="{A80FEAAC-6BC0-4F0B-8AED-B43E60820E9E}"/>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8535729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lain text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799999" y="1801324"/>
            <a:ext cx="7870093" cy="3600000"/>
          </a:xfrm>
          <a:prstGeom prst="rect">
            <a:avLst/>
          </a:prstGeom>
        </p:spPr>
        <p:txBody>
          <a:bodyPr/>
          <a:lstStyle>
            <a:lvl1pPr marL="0" indent="0">
              <a:buFontTx/>
              <a:buNone/>
              <a:defRPr lang="en-US" sz="3600" baseline="0" smtClean="0">
                <a:solidFill>
                  <a:schemeClr val="accent1"/>
                </a:solidFill>
                <a:effectLst/>
                <a:latin typeface="+mj-lt"/>
              </a:defRPr>
            </a:lvl1pPr>
          </a:lstStyle>
          <a:p>
            <a:r>
              <a:rPr lang="en-US"/>
              <a:t>Quote or running text goes here. </a:t>
            </a:r>
          </a:p>
        </p:txBody>
      </p:sp>
      <p:sp>
        <p:nvSpPr>
          <p:cNvPr id="7" name="Rectangle 6">
            <a:extLst>
              <a:ext uri="{FF2B5EF4-FFF2-40B4-BE49-F238E27FC236}">
                <a16:creationId xmlns:a16="http://schemas.microsoft.com/office/drawing/2014/main" id="{62F8DF6B-4B61-0F46-9D2B-78F9C0FE64A1}"/>
              </a:ext>
            </a:extLst>
          </p:cNvPr>
          <p:cNvSpPr/>
          <p:nvPr userDrawn="1"/>
        </p:nvSpPr>
        <p:spPr>
          <a:xfrm>
            <a:off x="11620500" y="0"/>
            <a:ext cx="571500" cy="544286"/>
          </a:xfrm>
          <a:prstGeom prst="rect">
            <a:avLst/>
          </a:prstGeom>
          <a:pattFill prst="ltUpDiag">
            <a:fgClr>
              <a:schemeClr val="accent1"/>
            </a:fgClr>
            <a:bgClr>
              <a:schemeClr val="accent3"/>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5" name="Rectangle 4">
            <a:extLst>
              <a:ext uri="{FF2B5EF4-FFF2-40B4-BE49-F238E27FC236}">
                <a16:creationId xmlns:a16="http://schemas.microsoft.com/office/drawing/2014/main" id="{E001390C-FE33-6B42-9AB6-D8407EA70F4B}"/>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Text Placeholder 3">
            <a:extLst>
              <a:ext uri="{FF2B5EF4-FFF2-40B4-BE49-F238E27FC236}">
                <a16:creationId xmlns:a16="http://schemas.microsoft.com/office/drawing/2014/main" id="{FD8F9CBE-83CC-4FDC-A84B-47FB290A6560}"/>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55673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1324"/>
            <a:ext cx="7200000" cy="1154527"/>
          </a:xfrm>
          <a:prstGeom prst="rect">
            <a:avLst/>
          </a:prstGeom>
        </p:spPr>
        <p:txBody>
          <a:bodyPr/>
          <a:lstStyle>
            <a:lvl1pPr marL="0" indent="0">
              <a:buFontTx/>
              <a:buNone/>
              <a:defRPr lang="en-US" sz="3500" baseline="0" smtClean="0">
                <a:solidFill>
                  <a:srgbClr val="158FDD"/>
                </a:solidFill>
                <a:effectLst/>
                <a:latin typeface="Montserrat" panose="02000505000000020004" pitchFamily="2" charset="77"/>
              </a:defRPr>
            </a:lvl1pPr>
          </a:lstStyle>
          <a:p>
            <a:r>
              <a:rPr lang="en-US"/>
              <a:t>Question or premise goes here</a:t>
            </a:r>
          </a:p>
        </p:txBody>
      </p:sp>
      <p:sp>
        <p:nvSpPr>
          <p:cNvPr id="5" name="Text Placeholder 2"/>
          <p:cNvSpPr>
            <a:spLocks noGrp="1"/>
          </p:cNvSpPr>
          <p:nvPr>
            <p:ph type="body" sz="quarter" idx="14" hasCustomPrompt="1"/>
          </p:nvPr>
        </p:nvSpPr>
        <p:spPr>
          <a:xfrm>
            <a:off x="1800000" y="3141026"/>
            <a:ext cx="7200000" cy="2345373"/>
          </a:xfrm>
          <a:prstGeom prst="rect">
            <a:avLst/>
          </a:prstGeom>
        </p:spPr>
        <p:txBody>
          <a:bodyPr/>
          <a:lstStyle>
            <a:lvl1pPr marL="0" indent="0">
              <a:buFontTx/>
              <a:buNone/>
              <a:defRPr lang="en-US" sz="3500" baseline="0" smtClean="0">
                <a:solidFill>
                  <a:schemeClr val="accent1"/>
                </a:solidFill>
                <a:effectLst/>
                <a:latin typeface="+mj-lt"/>
              </a:defRPr>
            </a:lvl1pPr>
          </a:lstStyle>
          <a:p>
            <a:r>
              <a:rPr lang="en-US"/>
              <a:t>Answer or further info goes here</a:t>
            </a:r>
          </a:p>
        </p:txBody>
      </p:sp>
      <p:sp>
        <p:nvSpPr>
          <p:cNvPr id="8" name="Rectangle 7">
            <a:extLst>
              <a:ext uri="{FF2B5EF4-FFF2-40B4-BE49-F238E27FC236}">
                <a16:creationId xmlns:a16="http://schemas.microsoft.com/office/drawing/2014/main" id="{76632ADF-C04D-D84C-B779-894A1CCDDCF0}"/>
              </a:ext>
            </a:extLst>
          </p:cNvPr>
          <p:cNvSpPr/>
          <p:nvPr userDrawn="1"/>
        </p:nvSpPr>
        <p:spPr>
          <a:xfrm>
            <a:off x="11620500" y="0"/>
            <a:ext cx="571500" cy="544286"/>
          </a:xfrm>
          <a:prstGeom prst="rect">
            <a:avLst/>
          </a:prstGeom>
          <a:pattFill prst="ltUpDiag">
            <a:fgClr>
              <a:schemeClr val="accent1"/>
            </a:fgClr>
            <a:bgClr>
              <a:schemeClr val="accent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0CDF0450-67A7-8A4B-A8EE-FEAFCD1C3BDF}"/>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AE1A4723-FB31-40B9-B36F-93FBDD8366CE}"/>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0153942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Q&amp;A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1324"/>
            <a:ext cx="7200000" cy="1154527"/>
          </a:xfrm>
          <a:prstGeom prst="rect">
            <a:avLst/>
          </a:prstGeom>
        </p:spPr>
        <p:txBody>
          <a:bodyPr/>
          <a:lstStyle>
            <a:lvl1pPr marL="0" indent="0">
              <a:buFontTx/>
              <a:buNone/>
              <a:defRPr lang="en-US" sz="3500" baseline="0" smtClean="0">
                <a:solidFill>
                  <a:schemeClr val="accent1"/>
                </a:solidFill>
                <a:effectLst/>
                <a:latin typeface="Montserrat" panose="02000505000000020004" pitchFamily="2" charset="77"/>
              </a:defRPr>
            </a:lvl1pPr>
          </a:lstStyle>
          <a:p>
            <a:r>
              <a:rPr lang="en-US"/>
              <a:t>Question or premise goes here</a:t>
            </a:r>
          </a:p>
        </p:txBody>
      </p:sp>
      <p:sp>
        <p:nvSpPr>
          <p:cNvPr id="5" name="Text Placeholder 2"/>
          <p:cNvSpPr>
            <a:spLocks noGrp="1"/>
          </p:cNvSpPr>
          <p:nvPr>
            <p:ph type="body" sz="quarter" idx="14" hasCustomPrompt="1"/>
          </p:nvPr>
        </p:nvSpPr>
        <p:spPr>
          <a:xfrm>
            <a:off x="1800000" y="3141026"/>
            <a:ext cx="7200000" cy="2345373"/>
          </a:xfrm>
          <a:prstGeom prst="rect">
            <a:avLst/>
          </a:prstGeom>
        </p:spPr>
        <p:txBody>
          <a:bodyPr/>
          <a:lstStyle>
            <a:lvl1pPr marL="0" indent="0">
              <a:buFontTx/>
              <a:buNone/>
              <a:defRPr lang="en-US" sz="3500" baseline="0" smtClean="0">
                <a:solidFill>
                  <a:schemeClr val="accent1"/>
                </a:solidFill>
                <a:effectLst/>
                <a:latin typeface="+mj-lt"/>
              </a:defRPr>
            </a:lvl1pPr>
          </a:lstStyle>
          <a:p>
            <a:r>
              <a:rPr lang="en-US"/>
              <a:t>Answer or further info goes here</a:t>
            </a:r>
          </a:p>
        </p:txBody>
      </p:sp>
      <p:sp>
        <p:nvSpPr>
          <p:cNvPr id="8" name="Rectangle 7">
            <a:extLst>
              <a:ext uri="{FF2B5EF4-FFF2-40B4-BE49-F238E27FC236}">
                <a16:creationId xmlns:a16="http://schemas.microsoft.com/office/drawing/2014/main" id="{F7E6109B-DD23-514C-8665-9D7454B5919E}"/>
              </a:ext>
            </a:extLst>
          </p:cNvPr>
          <p:cNvSpPr/>
          <p:nvPr userDrawn="1"/>
        </p:nvSpPr>
        <p:spPr>
          <a:xfrm>
            <a:off x="11620500" y="0"/>
            <a:ext cx="571500" cy="544286"/>
          </a:xfrm>
          <a:prstGeom prst="rect">
            <a:avLst/>
          </a:prstGeom>
          <a:pattFill prst="ltUpDiag">
            <a:fgClr>
              <a:schemeClr val="accent1"/>
            </a:fgClr>
            <a:bgClr>
              <a:schemeClr val="accent3"/>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5C2CA77F-6770-134D-A156-C4421C259F5E}"/>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0" name="Text Placeholder 3">
            <a:extLst>
              <a:ext uri="{FF2B5EF4-FFF2-40B4-BE49-F238E27FC236}">
                <a16:creationId xmlns:a16="http://schemas.microsoft.com/office/drawing/2014/main" id="{11F4100A-C83D-4DD8-B95B-01BB6538D2AD}"/>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5782664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760000" y="1800000"/>
            <a:ext cx="4680000" cy="3600000"/>
          </a:xfrm>
          <a:prstGeom prst="rect">
            <a:avLst/>
          </a:prstGeom>
        </p:spPr>
        <p:txBody>
          <a:bodyPr anchor="ctr" anchorCtr="0"/>
          <a:lstStyle>
            <a:lvl1pPr marL="0" indent="0">
              <a:buFontTx/>
              <a:buNone/>
              <a:defRPr lang="en-US" sz="3600" baseline="0" smtClean="0">
                <a:solidFill>
                  <a:schemeClr val="accent1"/>
                </a:solidFill>
                <a:effectLst/>
                <a:latin typeface="+mj-lt"/>
              </a:defRPr>
            </a:lvl1pPr>
          </a:lstStyle>
          <a:p>
            <a:r>
              <a:rPr lang="en-US"/>
              <a:t>Caption or comment goes here. </a:t>
            </a:r>
          </a:p>
        </p:txBody>
      </p:sp>
      <p:sp>
        <p:nvSpPr>
          <p:cNvPr id="4" name="Picture Placeholder 3"/>
          <p:cNvSpPr>
            <a:spLocks noGrp="1"/>
          </p:cNvSpPr>
          <p:nvPr>
            <p:ph type="pic" sz="quarter" idx="14"/>
          </p:nvPr>
        </p:nvSpPr>
        <p:spPr>
          <a:xfrm>
            <a:off x="1800000" y="1800000"/>
            <a:ext cx="3600000" cy="3600000"/>
          </a:xfrm>
          <a:prstGeom prst="rect">
            <a:avLst/>
          </a:prstGeom>
        </p:spPr>
        <p:txBody>
          <a:bodyPr/>
          <a:lstStyle>
            <a:lvl1pPr>
              <a:defRPr b="0" i="0">
                <a:latin typeface="Bitter Regular" panose="02000000000000000000" pitchFamily="2" charset="77"/>
              </a:defRPr>
            </a:lvl1pPr>
          </a:lstStyle>
          <a:p>
            <a:endParaRPr lang="en-US"/>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1"/>
            </a:fgClr>
            <a:bgClr>
              <a:schemeClr val="accent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CAF942E9-13F9-4038-9F26-6DB1FA74F2E9}"/>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5569439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icture and caption">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5760000" y="1800000"/>
            <a:ext cx="4680000" cy="3600000"/>
          </a:xfrm>
          <a:prstGeom prst="rect">
            <a:avLst/>
          </a:prstGeom>
        </p:spPr>
        <p:txBody>
          <a:bodyPr anchor="ctr" anchorCtr="0"/>
          <a:lstStyle>
            <a:lvl1pPr marL="0" indent="0">
              <a:buFontTx/>
              <a:buNone/>
              <a:defRPr lang="en-US" sz="3600" baseline="0" smtClean="0">
                <a:solidFill>
                  <a:schemeClr val="accent1"/>
                </a:solidFill>
                <a:effectLst/>
                <a:latin typeface="+mj-lt"/>
              </a:defRPr>
            </a:lvl1pPr>
          </a:lstStyle>
          <a:p>
            <a:r>
              <a:rPr lang="en-US"/>
              <a:t>Caption or comment goes here. </a:t>
            </a:r>
          </a:p>
        </p:txBody>
      </p:sp>
      <p:sp>
        <p:nvSpPr>
          <p:cNvPr id="4" name="Picture Placeholder 3"/>
          <p:cNvSpPr>
            <a:spLocks noGrp="1"/>
          </p:cNvSpPr>
          <p:nvPr>
            <p:ph type="pic" sz="quarter" idx="14"/>
          </p:nvPr>
        </p:nvSpPr>
        <p:spPr>
          <a:xfrm>
            <a:off x="1800000" y="1800000"/>
            <a:ext cx="3600000" cy="3600000"/>
          </a:xfrm>
          <a:prstGeom prst="rect">
            <a:avLst/>
          </a:prstGeom>
        </p:spPr>
        <p:txBody>
          <a:bodyPr/>
          <a:lstStyle>
            <a:lvl1pPr>
              <a:defRPr b="0" i="0">
                <a:latin typeface="Bitter Regular" panose="02000000000000000000" pitchFamily="2" charset="77"/>
              </a:defRPr>
            </a:lvl1pPr>
          </a:lstStyle>
          <a:p>
            <a:endParaRPr lang="en-US"/>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1"/>
            </a:fgClr>
            <a:bgClr>
              <a:schemeClr val="accent3"/>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DB74083A-ECCD-0C48-A220-35C76344EC7C}"/>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C7367EE5-3FEE-461E-BECD-9447977A6006}"/>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7959045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or guide: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F4B972-14D7-714A-BA93-37E4AD790F14}"/>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Rectangle 6">
            <a:extLst>
              <a:ext uri="{FF2B5EF4-FFF2-40B4-BE49-F238E27FC236}">
                <a16:creationId xmlns:a16="http://schemas.microsoft.com/office/drawing/2014/main" id="{34A43AAE-7665-D64A-BCD3-1228F4815D49}"/>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Rectangle 7">
            <a:extLst>
              <a:ext uri="{FF2B5EF4-FFF2-40B4-BE49-F238E27FC236}">
                <a16:creationId xmlns:a16="http://schemas.microsoft.com/office/drawing/2014/main" id="{96FCE3A1-C22B-41FD-AA22-FB9EB700A49C}"/>
              </a:ext>
            </a:extLst>
          </p:cNvPr>
          <p:cNvSpPr/>
          <p:nvPr userDrawn="1"/>
        </p:nvSpPr>
        <p:spPr>
          <a:xfrm>
            <a:off x="1096294" y="932483"/>
            <a:ext cx="3060000" cy="52351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Text Placeholder 2">
            <a:extLst>
              <a:ext uri="{FF2B5EF4-FFF2-40B4-BE49-F238E27FC236}">
                <a16:creationId xmlns:a16="http://schemas.microsoft.com/office/drawing/2014/main" id="{CEF50BD6-7281-40D4-983B-4C9883471942}"/>
              </a:ext>
            </a:extLst>
          </p:cNvPr>
          <p:cNvSpPr>
            <a:spLocks noGrp="1"/>
          </p:cNvSpPr>
          <p:nvPr>
            <p:ph type="body" sz="quarter" idx="13" hasCustomPrompt="1"/>
          </p:nvPr>
        </p:nvSpPr>
        <p:spPr>
          <a:xfrm>
            <a:off x="1258396" y="2082967"/>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accent1"/>
                </a:solidFill>
                <a:effectLst/>
                <a:latin typeface="Montserrat" panose="00000500000000000000" pitchFamily="50" charset="0"/>
              </a:defRPr>
            </a:lvl1pPr>
          </a:lstStyle>
          <a:p>
            <a:r>
              <a:rPr lang="en-US"/>
              <a:t>Caption or comment goes here. Change the icon above and picture below as appropriate</a:t>
            </a:r>
          </a:p>
        </p:txBody>
      </p:sp>
      <p:sp>
        <p:nvSpPr>
          <p:cNvPr id="11" name="Picture Placeholder 3">
            <a:extLst>
              <a:ext uri="{FF2B5EF4-FFF2-40B4-BE49-F238E27FC236}">
                <a16:creationId xmlns:a16="http://schemas.microsoft.com/office/drawing/2014/main" id="{5581957C-8C53-48D0-A9C4-A782B2363C47}"/>
              </a:ext>
            </a:extLst>
          </p:cNvPr>
          <p:cNvSpPr>
            <a:spLocks noGrp="1"/>
          </p:cNvSpPr>
          <p:nvPr>
            <p:ph type="pic" sz="quarter" idx="14"/>
          </p:nvPr>
        </p:nvSpPr>
        <p:spPr>
          <a:xfrm>
            <a:off x="1258396" y="3367257"/>
            <a:ext cx="2700000" cy="2657700"/>
          </a:xfrm>
          <a:prstGeom prst="rect">
            <a:avLst/>
          </a:prstGeom>
        </p:spPr>
        <p:txBody>
          <a:bodyPr/>
          <a:lstStyle>
            <a:lvl1pPr>
              <a:buClr>
                <a:schemeClr val="accent3"/>
              </a:buClr>
              <a:buSzPct val="80000"/>
              <a:defRPr sz="2000" b="0" i="0">
                <a:solidFill>
                  <a:schemeClr val="bg2"/>
                </a:solidFill>
                <a:latin typeface="+mj-lt"/>
              </a:defRPr>
            </a:lvl1pPr>
          </a:lstStyle>
          <a:p>
            <a:endParaRPr lang="en-US"/>
          </a:p>
        </p:txBody>
      </p:sp>
      <p:sp>
        <p:nvSpPr>
          <p:cNvPr id="12" name="Text Placeholder 2">
            <a:extLst>
              <a:ext uri="{FF2B5EF4-FFF2-40B4-BE49-F238E27FC236}">
                <a16:creationId xmlns:a16="http://schemas.microsoft.com/office/drawing/2014/main" id="{BDA534C0-3130-490F-9602-CB70E2F820AA}"/>
              </a:ext>
            </a:extLst>
          </p:cNvPr>
          <p:cNvSpPr>
            <a:spLocks noGrp="1"/>
          </p:cNvSpPr>
          <p:nvPr>
            <p:ph type="body" sz="quarter" idx="15" hasCustomPrompt="1"/>
          </p:nvPr>
        </p:nvSpPr>
        <p:spPr>
          <a:xfrm>
            <a:off x="1799449" y="1353633"/>
            <a:ext cx="1978947" cy="446973"/>
          </a:xfrm>
          <a:prstGeom prst="rect">
            <a:avLst/>
          </a:prstGeom>
        </p:spPr>
        <p:txBody>
          <a:bodyPr lIns="0" tIns="0" rIns="0" bIns="0" anchor="ctr" anchorCtr="0"/>
          <a:lstStyle>
            <a:lvl1pPr marL="0" indent="0" algn="l">
              <a:buFontTx/>
              <a:buNone/>
              <a:defRPr lang="en-US" sz="1800" b="0" i="0" spc="-100" baseline="0" smtClean="0">
                <a:solidFill>
                  <a:schemeClr val="accent2"/>
                </a:solidFill>
                <a:effectLst/>
                <a:latin typeface="+mj-lt"/>
              </a:defRPr>
            </a:lvl1pPr>
          </a:lstStyle>
          <a:p>
            <a:r>
              <a:rPr lang="en-US"/>
              <a:t>Sector title</a:t>
            </a:r>
          </a:p>
        </p:txBody>
      </p:sp>
      <p:sp>
        <p:nvSpPr>
          <p:cNvPr id="13" name="Rectangle 12">
            <a:extLst>
              <a:ext uri="{FF2B5EF4-FFF2-40B4-BE49-F238E27FC236}">
                <a16:creationId xmlns:a16="http://schemas.microsoft.com/office/drawing/2014/main" id="{12613727-A4DF-46EA-B96B-AEEA52DD5E07}"/>
              </a:ext>
            </a:extLst>
          </p:cNvPr>
          <p:cNvSpPr/>
          <p:nvPr userDrawn="1"/>
        </p:nvSpPr>
        <p:spPr>
          <a:xfrm>
            <a:off x="4591571" y="928758"/>
            <a:ext cx="3060000" cy="52351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Text Placeholder 2">
            <a:extLst>
              <a:ext uri="{FF2B5EF4-FFF2-40B4-BE49-F238E27FC236}">
                <a16:creationId xmlns:a16="http://schemas.microsoft.com/office/drawing/2014/main" id="{2CDB9441-C829-4F76-9ACA-78A1BBB87300}"/>
              </a:ext>
            </a:extLst>
          </p:cNvPr>
          <p:cNvSpPr>
            <a:spLocks noGrp="1"/>
          </p:cNvSpPr>
          <p:nvPr>
            <p:ph type="body" sz="quarter" idx="16" hasCustomPrompt="1"/>
          </p:nvPr>
        </p:nvSpPr>
        <p:spPr>
          <a:xfrm>
            <a:off x="4751831"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accent1"/>
                </a:solidFill>
                <a:effectLst/>
                <a:latin typeface="Montserrat" panose="00000500000000000000" pitchFamily="50" charset="0"/>
              </a:defRPr>
            </a:lvl1pPr>
          </a:lstStyle>
          <a:p>
            <a:r>
              <a:rPr lang="en-US"/>
              <a:t>Caption or comment goes here. Change the icon above and picture below as appropriate</a:t>
            </a:r>
          </a:p>
        </p:txBody>
      </p:sp>
      <p:sp>
        <p:nvSpPr>
          <p:cNvPr id="15" name="Picture Placeholder 3">
            <a:extLst>
              <a:ext uri="{FF2B5EF4-FFF2-40B4-BE49-F238E27FC236}">
                <a16:creationId xmlns:a16="http://schemas.microsoft.com/office/drawing/2014/main" id="{FFE03264-EDD2-43CE-8C4B-FF55CDDF11E8}"/>
              </a:ext>
            </a:extLst>
          </p:cNvPr>
          <p:cNvSpPr>
            <a:spLocks noGrp="1"/>
          </p:cNvSpPr>
          <p:nvPr>
            <p:ph type="pic" sz="quarter" idx="17"/>
          </p:nvPr>
        </p:nvSpPr>
        <p:spPr>
          <a:xfrm>
            <a:off x="4751831" y="3363532"/>
            <a:ext cx="2700000" cy="2657700"/>
          </a:xfrm>
          <a:prstGeom prst="rect">
            <a:avLst/>
          </a:prstGeom>
        </p:spPr>
        <p:txBody>
          <a:bodyPr/>
          <a:lstStyle>
            <a:lvl1pPr>
              <a:buClr>
                <a:schemeClr val="accent3"/>
              </a:buClr>
              <a:buSzPct val="80000"/>
              <a:defRPr sz="2000" b="0" i="0">
                <a:solidFill>
                  <a:schemeClr val="bg2"/>
                </a:solidFill>
                <a:latin typeface="+mj-lt"/>
              </a:defRPr>
            </a:lvl1pPr>
          </a:lstStyle>
          <a:p>
            <a:endParaRPr lang="en-US"/>
          </a:p>
        </p:txBody>
      </p:sp>
      <p:sp>
        <p:nvSpPr>
          <p:cNvPr id="16" name="Text Placeholder 2">
            <a:extLst>
              <a:ext uri="{FF2B5EF4-FFF2-40B4-BE49-F238E27FC236}">
                <a16:creationId xmlns:a16="http://schemas.microsoft.com/office/drawing/2014/main" id="{6BBA302C-5C6F-48A7-8BBB-401B5CB5A766}"/>
              </a:ext>
            </a:extLst>
          </p:cNvPr>
          <p:cNvSpPr>
            <a:spLocks noGrp="1"/>
          </p:cNvSpPr>
          <p:nvPr>
            <p:ph type="body" sz="quarter" idx="18" hasCustomPrompt="1"/>
          </p:nvPr>
        </p:nvSpPr>
        <p:spPr>
          <a:xfrm>
            <a:off x="5292884" y="1359685"/>
            <a:ext cx="1978947" cy="446973"/>
          </a:xfrm>
          <a:prstGeom prst="rect">
            <a:avLst/>
          </a:prstGeom>
        </p:spPr>
        <p:txBody>
          <a:bodyPr lIns="0" tIns="0" rIns="0" bIns="0" anchor="ctr" anchorCtr="0"/>
          <a:lstStyle>
            <a:lvl1pPr marL="0" indent="0" algn="l">
              <a:buFontTx/>
              <a:buNone/>
              <a:defRPr lang="en-US" sz="1800" b="0" i="0" spc="-100" baseline="0" smtClean="0">
                <a:solidFill>
                  <a:schemeClr val="accent2"/>
                </a:solidFill>
                <a:effectLst/>
                <a:latin typeface="+mj-lt"/>
              </a:defRPr>
            </a:lvl1pPr>
          </a:lstStyle>
          <a:p>
            <a:r>
              <a:rPr lang="en-US"/>
              <a:t>Sector title</a:t>
            </a:r>
          </a:p>
        </p:txBody>
      </p:sp>
      <p:sp>
        <p:nvSpPr>
          <p:cNvPr id="17" name="Rectangle 16">
            <a:extLst>
              <a:ext uri="{FF2B5EF4-FFF2-40B4-BE49-F238E27FC236}">
                <a16:creationId xmlns:a16="http://schemas.microsoft.com/office/drawing/2014/main" id="{F85117D4-ACC5-4B70-87E6-AF7BCE6335B8}"/>
              </a:ext>
            </a:extLst>
          </p:cNvPr>
          <p:cNvSpPr/>
          <p:nvPr userDrawn="1"/>
        </p:nvSpPr>
        <p:spPr>
          <a:xfrm>
            <a:off x="8086848" y="928758"/>
            <a:ext cx="3060000" cy="52351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Text Placeholder 2">
            <a:extLst>
              <a:ext uri="{FF2B5EF4-FFF2-40B4-BE49-F238E27FC236}">
                <a16:creationId xmlns:a16="http://schemas.microsoft.com/office/drawing/2014/main" id="{5F674F13-5F49-4DEE-AE51-5F203D94FAD0}"/>
              </a:ext>
            </a:extLst>
          </p:cNvPr>
          <p:cNvSpPr>
            <a:spLocks noGrp="1"/>
          </p:cNvSpPr>
          <p:nvPr>
            <p:ph type="body" sz="quarter" idx="19" hasCustomPrompt="1"/>
          </p:nvPr>
        </p:nvSpPr>
        <p:spPr>
          <a:xfrm>
            <a:off x="8248950"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accent1"/>
                </a:solidFill>
                <a:effectLst/>
                <a:latin typeface="Montserrat" panose="00000500000000000000" pitchFamily="50" charset="0"/>
              </a:defRPr>
            </a:lvl1pPr>
          </a:lstStyle>
          <a:p>
            <a:r>
              <a:rPr lang="en-US"/>
              <a:t>Caption or comment goes here. Change the icon above and picture below as appropriate</a:t>
            </a:r>
          </a:p>
        </p:txBody>
      </p:sp>
      <p:sp>
        <p:nvSpPr>
          <p:cNvPr id="19" name="Picture Placeholder 3">
            <a:extLst>
              <a:ext uri="{FF2B5EF4-FFF2-40B4-BE49-F238E27FC236}">
                <a16:creationId xmlns:a16="http://schemas.microsoft.com/office/drawing/2014/main" id="{0FA2605D-0834-41E2-AF11-8EA47959EFCC}"/>
              </a:ext>
            </a:extLst>
          </p:cNvPr>
          <p:cNvSpPr>
            <a:spLocks noGrp="1"/>
          </p:cNvSpPr>
          <p:nvPr>
            <p:ph type="pic" sz="quarter" idx="20"/>
          </p:nvPr>
        </p:nvSpPr>
        <p:spPr>
          <a:xfrm>
            <a:off x="8248950" y="3363532"/>
            <a:ext cx="2700000" cy="2657700"/>
          </a:xfrm>
          <a:prstGeom prst="rect">
            <a:avLst/>
          </a:prstGeom>
        </p:spPr>
        <p:txBody>
          <a:bodyPr/>
          <a:lstStyle>
            <a:lvl1pPr>
              <a:buClr>
                <a:schemeClr val="accent3"/>
              </a:buClr>
              <a:buSzPct val="80000"/>
              <a:defRPr sz="2000" b="0" i="0">
                <a:solidFill>
                  <a:schemeClr val="bg2"/>
                </a:solidFill>
                <a:latin typeface="+mj-lt"/>
              </a:defRPr>
            </a:lvl1pPr>
          </a:lstStyle>
          <a:p>
            <a:endParaRPr lang="en-US"/>
          </a:p>
        </p:txBody>
      </p:sp>
      <p:sp>
        <p:nvSpPr>
          <p:cNvPr id="20" name="Text Placeholder 2">
            <a:extLst>
              <a:ext uri="{FF2B5EF4-FFF2-40B4-BE49-F238E27FC236}">
                <a16:creationId xmlns:a16="http://schemas.microsoft.com/office/drawing/2014/main" id="{FFCBA125-2FCF-4B0C-B832-9167AAC4BEEE}"/>
              </a:ext>
            </a:extLst>
          </p:cNvPr>
          <p:cNvSpPr>
            <a:spLocks noGrp="1"/>
          </p:cNvSpPr>
          <p:nvPr>
            <p:ph type="body" sz="quarter" idx="21" hasCustomPrompt="1"/>
          </p:nvPr>
        </p:nvSpPr>
        <p:spPr>
          <a:xfrm>
            <a:off x="8790003" y="1349908"/>
            <a:ext cx="1967901" cy="446973"/>
          </a:xfrm>
          <a:prstGeom prst="rect">
            <a:avLst/>
          </a:prstGeom>
        </p:spPr>
        <p:txBody>
          <a:bodyPr lIns="0" tIns="0" rIns="0" bIns="0" anchor="ctr" anchorCtr="0"/>
          <a:lstStyle>
            <a:lvl1pPr marL="0" indent="0" algn="l">
              <a:buFontTx/>
              <a:buNone/>
              <a:defRPr lang="en-US" sz="1800" b="0" i="0" spc="-100" baseline="0" smtClean="0">
                <a:solidFill>
                  <a:schemeClr val="accent2"/>
                </a:solidFill>
                <a:effectLst/>
                <a:latin typeface="+mj-lt"/>
              </a:defRPr>
            </a:lvl1pPr>
          </a:lstStyle>
          <a:p>
            <a:r>
              <a:rPr lang="en-US"/>
              <a:t>Sector title</a:t>
            </a:r>
          </a:p>
        </p:txBody>
      </p:sp>
      <p:pic>
        <p:nvPicPr>
          <p:cNvPr id="21" name="Picture 20">
            <a:extLst>
              <a:ext uri="{FF2B5EF4-FFF2-40B4-BE49-F238E27FC236}">
                <a16:creationId xmlns:a16="http://schemas.microsoft.com/office/drawing/2014/main" id="{61DA18EB-6427-4173-A56B-A32C1B659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8397" y="1304644"/>
            <a:ext cx="466679" cy="456750"/>
          </a:xfrm>
          <a:prstGeom prst="rect">
            <a:avLst/>
          </a:prstGeom>
        </p:spPr>
      </p:pic>
      <p:pic>
        <p:nvPicPr>
          <p:cNvPr id="22" name="Picture 21">
            <a:extLst>
              <a:ext uri="{FF2B5EF4-FFF2-40B4-BE49-F238E27FC236}">
                <a16:creationId xmlns:a16="http://schemas.microsoft.com/office/drawing/2014/main" id="{19D30D77-AF70-4FF6-A4FF-2C287867C0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0271" y="1300919"/>
            <a:ext cx="466679" cy="456750"/>
          </a:xfrm>
          <a:prstGeom prst="rect">
            <a:avLst/>
          </a:prstGeom>
        </p:spPr>
      </p:pic>
      <p:pic>
        <p:nvPicPr>
          <p:cNvPr id="23" name="Picture 22">
            <a:extLst>
              <a:ext uri="{FF2B5EF4-FFF2-40B4-BE49-F238E27FC236}">
                <a16:creationId xmlns:a16="http://schemas.microsoft.com/office/drawing/2014/main" id="{04E47168-0BBB-4EA6-9902-D8B418EC30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8951" y="1300919"/>
            <a:ext cx="466679" cy="456750"/>
          </a:xfrm>
          <a:prstGeom prst="rect">
            <a:avLst/>
          </a:prstGeom>
        </p:spPr>
      </p:pic>
      <p:sp>
        <p:nvSpPr>
          <p:cNvPr id="24" name="Text Placeholder 3">
            <a:extLst>
              <a:ext uri="{FF2B5EF4-FFF2-40B4-BE49-F238E27FC236}">
                <a16:creationId xmlns:a16="http://schemas.microsoft.com/office/drawing/2014/main" id="{711AA0A7-5EDC-45E3-A78B-63C2FCBC9E90}"/>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527475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B2C35-C646-5440-0F54-D0385FAFF6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A87FA12-63BC-7012-DB60-8EAE68BA7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DE5B398-5A55-2858-28A1-2BD7D6735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8A0169-C7E1-FA44-C245-D8CBA8129598}"/>
              </a:ext>
            </a:extLst>
          </p:cNvPr>
          <p:cNvSpPr>
            <a:spLocks noGrp="1"/>
          </p:cNvSpPr>
          <p:nvPr>
            <p:ph type="dt" sz="half" idx="10"/>
          </p:nvPr>
        </p:nvSpPr>
        <p:spPr/>
        <p:txBody>
          <a:bodyPr/>
          <a:lstStyle/>
          <a:p>
            <a:fld id="{023D0039-2875-46F0-BAAB-2ED0D32F52DE}" type="datetimeFigureOut">
              <a:rPr lang="en-GB" smtClean="0"/>
              <a:t>18/06/2024</a:t>
            </a:fld>
            <a:endParaRPr lang="en-GB"/>
          </a:p>
        </p:txBody>
      </p:sp>
      <p:sp>
        <p:nvSpPr>
          <p:cNvPr id="6" name="Footer Placeholder 5">
            <a:extLst>
              <a:ext uri="{FF2B5EF4-FFF2-40B4-BE49-F238E27FC236}">
                <a16:creationId xmlns:a16="http://schemas.microsoft.com/office/drawing/2014/main" id="{F4125E22-0BB7-3C59-4657-2E95A29B2D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D92132-BE99-48F6-8B53-FD65806C1D9B}"/>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25047074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or guide -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E13286-6A23-EC4B-A811-E114045EB96B}"/>
              </a:ext>
            </a:extLst>
          </p:cNvPr>
          <p:cNvSpPr/>
          <p:nvPr userDrawn="1"/>
        </p:nvSpPr>
        <p:spPr>
          <a:xfrm>
            <a:off x="11620500" y="0"/>
            <a:ext cx="571500" cy="544286"/>
          </a:xfrm>
          <a:prstGeom prst="rect">
            <a:avLst/>
          </a:prstGeom>
          <a:pattFill prst="ltUpDiag">
            <a:fgClr>
              <a:srgbClr val="BFEB71"/>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13365B25-5C4A-A947-BF9B-FD2889CF9A8F}"/>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Rectangle 6">
            <a:extLst>
              <a:ext uri="{FF2B5EF4-FFF2-40B4-BE49-F238E27FC236}">
                <a16:creationId xmlns:a16="http://schemas.microsoft.com/office/drawing/2014/main" id="{E72E59F1-86CC-40F6-8972-1A7AEB7F2887}"/>
              </a:ext>
            </a:extLst>
          </p:cNvPr>
          <p:cNvSpPr/>
          <p:nvPr userDrawn="1"/>
        </p:nvSpPr>
        <p:spPr>
          <a:xfrm>
            <a:off x="1096294" y="932483"/>
            <a:ext cx="3060000" cy="523512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Text Placeholder 2">
            <a:extLst>
              <a:ext uri="{FF2B5EF4-FFF2-40B4-BE49-F238E27FC236}">
                <a16:creationId xmlns:a16="http://schemas.microsoft.com/office/drawing/2014/main" id="{D73D18DC-1580-44D5-997E-1D8B1BFADEBF}"/>
              </a:ext>
            </a:extLst>
          </p:cNvPr>
          <p:cNvSpPr>
            <a:spLocks noGrp="1"/>
          </p:cNvSpPr>
          <p:nvPr>
            <p:ph type="body" sz="quarter" idx="13" hasCustomPrompt="1"/>
          </p:nvPr>
        </p:nvSpPr>
        <p:spPr>
          <a:xfrm>
            <a:off x="1258396" y="2082967"/>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accent1"/>
                </a:solidFill>
                <a:effectLst/>
                <a:latin typeface="Montserrat" panose="00000500000000000000" pitchFamily="50" charset="0"/>
              </a:defRPr>
            </a:lvl1pPr>
          </a:lstStyle>
          <a:p>
            <a:r>
              <a:rPr lang="en-US"/>
              <a:t>Caption or comment goes here. Change the icon above and picture below as appropriate</a:t>
            </a:r>
          </a:p>
        </p:txBody>
      </p:sp>
      <p:sp>
        <p:nvSpPr>
          <p:cNvPr id="9" name="Picture Placeholder 3">
            <a:extLst>
              <a:ext uri="{FF2B5EF4-FFF2-40B4-BE49-F238E27FC236}">
                <a16:creationId xmlns:a16="http://schemas.microsoft.com/office/drawing/2014/main" id="{86CA40A7-A359-488C-9797-DB0480E1EF4E}"/>
              </a:ext>
            </a:extLst>
          </p:cNvPr>
          <p:cNvSpPr>
            <a:spLocks noGrp="1"/>
          </p:cNvSpPr>
          <p:nvPr>
            <p:ph type="pic" sz="quarter" idx="14"/>
          </p:nvPr>
        </p:nvSpPr>
        <p:spPr>
          <a:xfrm>
            <a:off x="1258396" y="3367257"/>
            <a:ext cx="2700000" cy="2657700"/>
          </a:xfrm>
          <a:prstGeom prst="rect">
            <a:avLst/>
          </a:prstGeom>
        </p:spPr>
        <p:txBody>
          <a:bodyPr/>
          <a:lstStyle>
            <a:lvl1pPr>
              <a:buClr>
                <a:schemeClr val="accent3"/>
              </a:buClr>
              <a:buSzPct val="80000"/>
              <a:defRPr sz="2000" b="0" i="0">
                <a:solidFill>
                  <a:schemeClr val="accent1"/>
                </a:solidFill>
                <a:latin typeface="+mj-lt"/>
              </a:defRPr>
            </a:lvl1pPr>
          </a:lstStyle>
          <a:p>
            <a:endParaRPr lang="en-US"/>
          </a:p>
        </p:txBody>
      </p:sp>
      <p:sp>
        <p:nvSpPr>
          <p:cNvPr id="11" name="Text Placeholder 2">
            <a:extLst>
              <a:ext uri="{FF2B5EF4-FFF2-40B4-BE49-F238E27FC236}">
                <a16:creationId xmlns:a16="http://schemas.microsoft.com/office/drawing/2014/main" id="{DB4AD822-5F7F-4FEC-84A5-73308AEB2375}"/>
              </a:ext>
            </a:extLst>
          </p:cNvPr>
          <p:cNvSpPr>
            <a:spLocks noGrp="1"/>
          </p:cNvSpPr>
          <p:nvPr>
            <p:ph type="body" sz="quarter" idx="15" hasCustomPrompt="1"/>
          </p:nvPr>
        </p:nvSpPr>
        <p:spPr>
          <a:xfrm>
            <a:off x="1799449" y="1353633"/>
            <a:ext cx="1978947" cy="446973"/>
          </a:xfrm>
          <a:prstGeom prst="rect">
            <a:avLst/>
          </a:prstGeom>
        </p:spPr>
        <p:txBody>
          <a:bodyPr lIns="0" tIns="0" rIns="0" bIns="0" anchor="ctr" anchorCtr="0"/>
          <a:lstStyle>
            <a:lvl1pPr marL="0" indent="0" algn="l">
              <a:buFontTx/>
              <a:buNone/>
              <a:defRPr lang="en-US" sz="1800" b="0" i="0" spc="-100" baseline="0" smtClean="0">
                <a:solidFill>
                  <a:schemeClr val="accent1"/>
                </a:solidFill>
                <a:effectLst/>
                <a:latin typeface="+mj-lt"/>
              </a:defRPr>
            </a:lvl1pPr>
          </a:lstStyle>
          <a:p>
            <a:r>
              <a:rPr lang="en-US"/>
              <a:t>Sector title</a:t>
            </a:r>
          </a:p>
        </p:txBody>
      </p:sp>
      <p:sp>
        <p:nvSpPr>
          <p:cNvPr id="12" name="Rectangle 11">
            <a:extLst>
              <a:ext uri="{FF2B5EF4-FFF2-40B4-BE49-F238E27FC236}">
                <a16:creationId xmlns:a16="http://schemas.microsoft.com/office/drawing/2014/main" id="{A8FE4A51-49FB-414C-AE94-99D64DD7F3EB}"/>
              </a:ext>
            </a:extLst>
          </p:cNvPr>
          <p:cNvSpPr/>
          <p:nvPr userDrawn="1"/>
        </p:nvSpPr>
        <p:spPr>
          <a:xfrm>
            <a:off x="4591571" y="928758"/>
            <a:ext cx="3060000" cy="523512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Text Placeholder 2">
            <a:extLst>
              <a:ext uri="{FF2B5EF4-FFF2-40B4-BE49-F238E27FC236}">
                <a16:creationId xmlns:a16="http://schemas.microsoft.com/office/drawing/2014/main" id="{12FBDD03-24E7-41D8-B483-CF1E083C4231}"/>
              </a:ext>
            </a:extLst>
          </p:cNvPr>
          <p:cNvSpPr>
            <a:spLocks noGrp="1"/>
          </p:cNvSpPr>
          <p:nvPr>
            <p:ph type="body" sz="quarter" idx="16" hasCustomPrompt="1"/>
          </p:nvPr>
        </p:nvSpPr>
        <p:spPr>
          <a:xfrm>
            <a:off x="4751831"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accent1"/>
                </a:solidFill>
                <a:effectLst/>
                <a:latin typeface="Montserrat" panose="00000500000000000000" pitchFamily="50" charset="0"/>
              </a:defRPr>
            </a:lvl1pPr>
          </a:lstStyle>
          <a:p>
            <a:r>
              <a:rPr lang="en-US"/>
              <a:t>Caption or comment goes here. Change the icon above and picture below as appropriate</a:t>
            </a:r>
          </a:p>
        </p:txBody>
      </p:sp>
      <p:sp>
        <p:nvSpPr>
          <p:cNvPr id="14" name="Picture Placeholder 3">
            <a:extLst>
              <a:ext uri="{FF2B5EF4-FFF2-40B4-BE49-F238E27FC236}">
                <a16:creationId xmlns:a16="http://schemas.microsoft.com/office/drawing/2014/main" id="{37471C71-0B19-47A3-B5EA-BCDDBA5921C9}"/>
              </a:ext>
            </a:extLst>
          </p:cNvPr>
          <p:cNvSpPr>
            <a:spLocks noGrp="1"/>
          </p:cNvSpPr>
          <p:nvPr>
            <p:ph type="pic" sz="quarter" idx="17"/>
          </p:nvPr>
        </p:nvSpPr>
        <p:spPr>
          <a:xfrm>
            <a:off x="4751831" y="3363532"/>
            <a:ext cx="2700000" cy="2657700"/>
          </a:xfrm>
          <a:prstGeom prst="rect">
            <a:avLst/>
          </a:prstGeom>
        </p:spPr>
        <p:txBody>
          <a:bodyPr/>
          <a:lstStyle>
            <a:lvl1pPr>
              <a:buClr>
                <a:schemeClr val="accent3"/>
              </a:buClr>
              <a:buSzPct val="80000"/>
              <a:defRPr sz="2000" b="0" i="0">
                <a:solidFill>
                  <a:schemeClr val="accent1"/>
                </a:solidFill>
                <a:latin typeface="+mj-lt"/>
              </a:defRPr>
            </a:lvl1pPr>
          </a:lstStyle>
          <a:p>
            <a:endParaRPr lang="en-US"/>
          </a:p>
        </p:txBody>
      </p:sp>
      <p:sp>
        <p:nvSpPr>
          <p:cNvPr id="15" name="Text Placeholder 2">
            <a:extLst>
              <a:ext uri="{FF2B5EF4-FFF2-40B4-BE49-F238E27FC236}">
                <a16:creationId xmlns:a16="http://schemas.microsoft.com/office/drawing/2014/main" id="{4B0E2DF5-ACAB-4134-B0EA-C141F6386AE9}"/>
              </a:ext>
            </a:extLst>
          </p:cNvPr>
          <p:cNvSpPr>
            <a:spLocks noGrp="1"/>
          </p:cNvSpPr>
          <p:nvPr>
            <p:ph type="body" sz="quarter" idx="18" hasCustomPrompt="1"/>
          </p:nvPr>
        </p:nvSpPr>
        <p:spPr>
          <a:xfrm>
            <a:off x="5292884" y="1359685"/>
            <a:ext cx="1978947" cy="446973"/>
          </a:xfrm>
          <a:prstGeom prst="rect">
            <a:avLst/>
          </a:prstGeom>
        </p:spPr>
        <p:txBody>
          <a:bodyPr lIns="0" tIns="0" rIns="0" bIns="0" anchor="ctr" anchorCtr="0"/>
          <a:lstStyle>
            <a:lvl1pPr marL="0" indent="0" algn="l">
              <a:buFontTx/>
              <a:buNone/>
              <a:defRPr lang="en-US" sz="1800" b="0" i="0" spc="-100" baseline="0" smtClean="0">
                <a:solidFill>
                  <a:schemeClr val="accent1"/>
                </a:solidFill>
                <a:effectLst/>
                <a:latin typeface="+mj-lt"/>
              </a:defRPr>
            </a:lvl1pPr>
          </a:lstStyle>
          <a:p>
            <a:r>
              <a:rPr lang="en-US"/>
              <a:t>Sector title</a:t>
            </a:r>
          </a:p>
        </p:txBody>
      </p:sp>
      <p:sp>
        <p:nvSpPr>
          <p:cNvPr id="16" name="Rectangle 15">
            <a:extLst>
              <a:ext uri="{FF2B5EF4-FFF2-40B4-BE49-F238E27FC236}">
                <a16:creationId xmlns:a16="http://schemas.microsoft.com/office/drawing/2014/main" id="{D959E982-4690-4634-AC48-B1676A31F94E}"/>
              </a:ext>
            </a:extLst>
          </p:cNvPr>
          <p:cNvSpPr/>
          <p:nvPr userDrawn="1"/>
        </p:nvSpPr>
        <p:spPr>
          <a:xfrm>
            <a:off x="8086848" y="928758"/>
            <a:ext cx="3060000" cy="523512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Text Placeholder 2">
            <a:extLst>
              <a:ext uri="{FF2B5EF4-FFF2-40B4-BE49-F238E27FC236}">
                <a16:creationId xmlns:a16="http://schemas.microsoft.com/office/drawing/2014/main" id="{C5E3C2BB-7A89-4728-98F8-28F8D73A841F}"/>
              </a:ext>
            </a:extLst>
          </p:cNvPr>
          <p:cNvSpPr>
            <a:spLocks noGrp="1"/>
          </p:cNvSpPr>
          <p:nvPr>
            <p:ph type="body" sz="quarter" idx="19" hasCustomPrompt="1"/>
          </p:nvPr>
        </p:nvSpPr>
        <p:spPr>
          <a:xfrm>
            <a:off x="8248950" y="2079242"/>
            <a:ext cx="2700000" cy="1186088"/>
          </a:xfrm>
          <a:prstGeom prst="rect">
            <a:avLst/>
          </a:prstGeom>
        </p:spPr>
        <p:txBody>
          <a:bodyPr lIns="0" tIns="0" rIns="0" bIns="0" anchor="t" anchorCtr="0"/>
          <a:lstStyle>
            <a:lvl1pPr marL="0" indent="0" algn="l">
              <a:lnSpc>
                <a:spcPct val="150000"/>
              </a:lnSpc>
              <a:buFontTx/>
              <a:buNone/>
              <a:defRPr lang="en-US" sz="1400" baseline="0" smtClean="0">
                <a:solidFill>
                  <a:schemeClr val="accent1"/>
                </a:solidFill>
                <a:effectLst/>
                <a:latin typeface="Montserrat" panose="00000500000000000000" pitchFamily="50" charset="0"/>
              </a:defRPr>
            </a:lvl1pPr>
          </a:lstStyle>
          <a:p>
            <a:r>
              <a:rPr lang="en-US"/>
              <a:t>Caption or comment goes here. Change the icon above and picture below as appropriate</a:t>
            </a:r>
          </a:p>
        </p:txBody>
      </p:sp>
      <p:sp>
        <p:nvSpPr>
          <p:cNvPr id="18" name="Picture Placeholder 3">
            <a:extLst>
              <a:ext uri="{FF2B5EF4-FFF2-40B4-BE49-F238E27FC236}">
                <a16:creationId xmlns:a16="http://schemas.microsoft.com/office/drawing/2014/main" id="{0424E6DC-F4CB-44CE-8493-B8A6B72918A8}"/>
              </a:ext>
            </a:extLst>
          </p:cNvPr>
          <p:cNvSpPr>
            <a:spLocks noGrp="1"/>
          </p:cNvSpPr>
          <p:nvPr>
            <p:ph type="pic" sz="quarter" idx="20"/>
          </p:nvPr>
        </p:nvSpPr>
        <p:spPr>
          <a:xfrm>
            <a:off x="8248950" y="3363532"/>
            <a:ext cx="2700000" cy="2657700"/>
          </a:xfrm>
          <a:prstGeom prst="rect">
            <a:avLst/>
          </a:prstGeom>
        </p:spPr>
        <p:txBody>
          <a:bodyPr/>
          <a:lstStyle>
            <a:lvl1pPr>
              <a:buClr>
                <a:schemeClr val="accent3"/>
              </a:buClr>
              <a:buSzPct val="80000"/>
              <a:defRPr sz="2000" b="0" i="0">
                <a:solidFill>
                  <a:schemeClr val="accent1"/>
                </a:solidFill>
                <a:latin typeface="+mj-lt"/>
              </a:defRPr>
            </a:lvl1pPr>
          </a:lstStyle>
          <a:p>
            <a:endParaRPr lang="en-US"/>
          </a:p>
        </p:txBody>
      </p:sp>
      <p:sp>
        <p:nvSpPr>
          <p:cNvPr id="19" name="Text Placeholder 2">
            <a:extLst>
              <a:ext uri="{FF2B5EF4-FFF2-40B4-BE49-F238E27FC236}">
                <a16:creationId xmlns:a16="http://schemas.microsoft.com/office/drawing/2014/main" id="{D198A883-5DDB-4467-B9F2-2FADD46D5740}"/>
              </a:ext>
            </a:extLst>
          </p:cNvPr>
          <p:cNvSpPr>
            <a:spLocks noGrp="1"/>
          </p:cNvSpPr>
          <p:nvPr>
            <p:ph type="body" sz="quarter" idx="21" hasCustomPrompt="1"/>
          </p:nvPr>
        </p:nvSpPr>
        <p:spPr>
          <a:xfrm>
            <a:off x="8790003" y="1349908"/>
            <a:ext cx="1967901" cy="446973"/>
          </a:xfrm>
          <a:prstGeom prst="rect">
            <a:avLst/>
          </a:prstGeom>
        </p:spPr>
        <p:txBody>
          <a:bodyPr lIns="0" tIns="0" rIns="0" bIns="0" anchor="ctr" anchorCtr="0"/>
          <a:lstStyle>
            <a:lvl1pPr marL="0" indent="0" algn="l">
              <a:buFontTx/>
              <a:buNone/>
              <a:defRPr lang="en-US" sz="1800" b="0" i="0" spc="-100" baseline="0" smtClean="0">
                <a:solidFill>
                  <a:schemeClr val="accent1"/>
                </a:solidFill>
                <a:effectLst/>
                <a:latin typeface="+mj-lt"/>
              </a:defRPr>
            </a:lvl1pPr>
          </a:lstStyle>
          <a:p>
            <a:r>
              <a:rPr lang="en-US"/>
              <a:t>Sector title</a:t>
            </a:r>
          </a:p>
        </p:txBody>
      </p:sp>
      <p:pic>
        <p:nvPicPr>
          <p:cNvPr id="20" name="Picture 19">
            <a:extLst>
              <a:ext uri="{FF2B5EF4-FFF2-40B4-BE49-F238E27FC236}">
                <a16:creationId xmlns:a16="http://schemas.microsoft.com/office/drawing/2014/main" id="{60BAF6F2-C349-4F31-B7DC-810FAACCC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8397" y="1304644"/>
            <a:ext cx="466679" cy="456750"/>
          </a:xfrm>
          <a:prstGeom prst="rect">
            <a:avLst/>
          </a:prstGeom>
        </p:spPr>
      </p:pic>
      <p:pic>
        <p:nvPicPr>
          <p:cNvPr id="21" name="Picture 20">
            <a:extLst>
              <a:ext uri="{FF2B5EF4-FFF2-40B4-BE49-F238E27FC236}">
                <a16:creationId xmlns:a16="http://schemas.microsoft.com/office/drawing/2014/main" id="{D3F2FCC3-6B98-4413-89F7-2F8A35234C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0271" y="1300919"/>
            <a:ext cx="466679" cy="456750"/>
          </a:xfrm>
          <a:prstGeom prst="rect">
            <a:avLst/>
          </a:prstGeom>
        </p:spPr>
      </p:pic>
      <p:pic>
        <p:nvPicPr>
          <p:cNvPr id="22" name="Picture 21">
            <a:extLst>
              <a:ext uri="{FF2B5EF4-FFF2-40B4-BE49-F238E27FC236}">
                <a16:creationId xmlns:a16="http://schemas.microsoft.com/office/drawing/2014/main" id="{E93EC3E1-FBF8-4289-A151-7B085481A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8951" y="1300919"/>
            <a:ext cx="466679" cy="456750"/>
          </a:xfrm>
          <a:prstGeom prst="rect">
            <a:avLst/>
          </a:prstGeom>
        </p:spPr>
      </p:pic>
      <p:sp>
        <p:nvSpPr>
          <p:cNvPr id="23" name="Text Placeholder 3">
            <a:extLst>
              <a:ext uri="{FF2B5EF4-FFF2-40B4-BE49-F238E27FC236}">
                <a16:creationId xmlns:a16="http://schemas.microsoft.com/office/drawing/2014/main" id="{111795E2-A2E5-4C02-A4A2-05D5CC3FA65A}"/>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097388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Apprentices mgm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1CCCD7-C792-8E49-8EFA-666C895202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901541"/>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87F97903-1226-4BE0-A876-AF71EB76EF91}"/>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36216898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Workforc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3986F-BA95-464A-9AA5-06204360367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8" name="Rectangle 7">
            <a:extLst>
              <a:ext uri="{FF2B5EF4-FFF2-40B4-BE49-F238E27FC236}">
                <a16:creationId xmlns:a16="http://schemas.microsoft.com/office/drawing/2014/main" id="{89D5DF26-9708-1D4D-876D-2C8F0250593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88D47D0A-3643-4ADA-ABD0-6E78C686AFF7}"/>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42215871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Sustinability \ Biodiversit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F70D87-C92D-AE41-A369-3224932E8B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575" y="0"/>
            <a:ext cx="12220575" cy="6858000"/>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A7268172-9F48-432F-8DF4-FEDF78463C51}"/>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Text Placeholder 3">
            <a:extLst>
              <a:ext uri="{FF2B5EF4-FFF2-40B4-BE49-F238E27FC236}">
                <a16:creationId xmlns:a16="http://schemas.microsoft.com/office/drawing/2014/main" id="{E6B91956-B76C-4A61-A519-40EAA589B501}"/>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709894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Construc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0822B9-137A-554D-892B-6ACEEEE869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34"/>
          <a:stretch/>
        </p:blipFill>
        <p:spPr>
          <a:xfrm>
            <a:off x="-14288" y="0"/>
            <a:ext cx="12206288" cy="6901542"/>
          </a:xfrm>
          <a:prstGeom prst="rect">
            <a:avLst/>
          </a:prstGeom>
        </p:spPr>
      </p:pic>
      <p:sp>
        <p:nvSpPr>
          <p:cNvPr id="3" name="Text Placeholder 2"/>
          <p:cNvSpPr>
            <a:spLocks noGrp="1"/>
          </p:cNvSpPr>
          <p:nvPr>
            <p:ph type="body" sz="quarter" idx="13" hasCustomPrompt="1"/>
          </p:nvPr>
        </p:nvSpPr>
        <p:spPr>
          <a:xfrm>
            <a:off x="1059412" y="1800000"/>
            <a:ext cx="4680000" cy="3600000"/>
          </a:xfrm>
          <a:prstGeom prst="rect">
            <a:avLst/>
          </a:prstGeom>
        </p:spPr>
        <p:txBody>
          <a:bodyPr anchor="ctr" anchorCtr="0"/>
          <a:lstStyle>
            <a:lvl1pPr marL="0" indent="0">
              <a:buFontTx/>
              <a:buNone/>
              <a:defRPr lang="en-US" sz="3600" b="0" i="1" baseline="0" smtClean="0">
                <a:solidFill>
                  <a:schemeClr val="bg1"/>
                </a:solidFill>
                <a:effectLst/>
                <a:latin typeface="+mj-lt"/>
              </a:defRPr>
            </a:lvl1pPr>
          </a:lstStyle>
          <a:p>
            <a:r>
              <a:rPr lang="en-US"/>
              <a:t>“Quote goes here.”</a:t>
            </a:r>
          </a:p>
        </p:txBody>
      </p:sp>
      <p:sp>
        <p:nvSpPr>
          <p:cNvPr id="6" name="Rectangle 5">
            <a:extLst>
              <a:ext uri="{FF2B5EF4-FFF2-40B4-BE49-F238E27FC236}">
                <a16:creationId xmlns:a16="http://schemas.microsoft.com/office/drawing/2014/main" id="{31E0D898-0BFB-C941-9121-BC8E8ABB775E}"/>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C8EEFA10-5232-41DC-A1EE-061A869C77A2}"/>
              </a:ext>
            </a:extLst>
          </p:cNvPr>
          <p:cNvSpPr/>
          <p:nvPr userDrawn="1"/>
        </p:nvSpPr>
        <p:spPr>
          <a:xfrm>
            <a:off x="11620500" y="0"/>
            <a:ext cx="571500" cy="544286"/>
          </a:xfrm>
          <a:prstGeom prst="rect">
            <a:avLst/>
          </a:prstGeom>
          <a:pattFill prst="ltUpDiag">
            <a:fgClr>
              <a:schemeClr val="accent2"/>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Text Placeholder 3">
            <a:extLst>
              <a:ext uri="{FF2B5EF4-FFF2-40B4-BE49-F238E27FC236}">
                <a16:creationId xmlns:a16="http://schemas.microsoft.com/office/drawing/2014/main" id="{59CFA6DB-2826-49D7-AE68-A9795D492278}"/>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5247927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0000"/>
            <a:ext cx="9000000" cy="4320000"/>
          </a:xfrm>
          <a:prstGeom prst="rect">
            <a:avLst/>
          </a:prstGeom>
        </p:spPr>
        <p:txBody>
          <a:bodyPr/>
          <a:lstStyle>
            <a:lvl1pPr marL="228600" indent="-228600">
              <a:spcBef>
                <a:spcPts val="2000"/>
              </a:spcBef>
              <a:buClr>
                <a:srgbClr val="158FDD"/>
              </a:buClr>
              <a:buFont typeface="Arial" panose="020B0604020202020204" pitchFamily="34" charset="0"/>
              <a:buChar char="•"/>
              <a:defRPr sz="3500" baseline="0">
                <a:solidFill>
                  <a:schemeClr val="accent1"/>
                </a:solidFill>
                <a:latin typeface="+mn-lt"/>
              </a:defRPr>
            </a:lvl1pPr>
          </a:lstStyle>
          <a:p>
            <a:pPr lvl="0"/>
            <a:r>
              <a:rPr lang="en-US"/>
              <a:t>Bullet style</a:t>
            </a:r>
          </a:p>
          <a:p>
            <a:pPr lvl="0"/>
            <a:r>
              <a:rPr lang="en-US"/>
              <a:t>But please avoid bullet lists</a:t>
            </a:r>
          </a:p>
          <a:p>
            <a:pPr lvl="0"/>
            <a:r>
              <a:rPr lang="en-US"/>
              <a:t>One thought per slide is more effective</a:t>
            </a:r>
          </a:p>
        </p:txBody>
      </p:sp>
      <p:sp>
        <p:nvSpPr>
          <p:cNvPr id="8" name="Rectangle 7">
            <a:extLst>
              <a:ext uri="{FF2B5EF4-FFF2-40B4-BE49-F238E27FC236}">
                <a16:creationId xmlns:a16="http://schemas.microsoft.com/office/drawing/2014/main" id="{321FF1F3-CFB2-9D47-B96B-97D489BBE7A4}"/>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Rectangle 8">
            <a:extLst>
              <a:ext uri="{FF2B5EF4-FFF2-40B4-BE49-F238E27FC236}">
                <a16:creationId xmlns:a16="http://schemas.microsoft.com/office/drawing/2014/main" id="{563BFC16-289C-4699-ABBB-E985C7A36708}"/>
              </a:ext>
            </a:extLst>
          </p:cNvPr>
          <p:cNvSpPr/>
          <p:nvPr userDrawn="1"/>
        </p:nvSpPr>
        <p:spPr>
          <a:xfrm>
            <a:off x="11620500" y="0"/>
            <a:ext cx="571500" cy="544286"/>
          </a:xfrm>
          <a:prstGeom prst="rect">
            <a:avLst/>
          </a:prstGeom>
          <a:pattFill prst="ltUpDiag">
            <a:fgClr>
              <a:schemeClr val="accent1"/>
            </a:fgClr>
            <a:bgClr>
              <a:schemeClr val="accent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7" name="Text Placeholder 3">
            <a:extLst>
              <a:ext uri="{FF2B5EF4-FFF2-40B4-BE49-F238E27FC236}">
                <a16:creationId xmlns:a16="http://schemas.microsoft.com/office/drawing/2014/main" id="{C43962AA-1AC8-473F-8BE1-5AF30D479249}"/>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2456023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ulleted lis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800000" y="1800000"/>
            <a:ext cx="9000000" cy="4320000"/>
          </a:xfrm>
          <a:prstGeom prst="rect">
            <a:avLst/>
          </a:prstGeom>
        </p:spPr>
        <p:txBody>
          <a:bodyPr/>
          <a:lstStyle>
            <a:lvl1pPr marL="228600" indent="-228600">
              <a:spcBef>
                <a:spcPts val="2000"/>
              </a:spcBef>
              <a:buClr>
                <a:srgbClr val="BFEB71"/>
              </a:buClr>
              <a:buFont typeface="Arial" panose="020B0604020202020204" pitchFamily="34" charset="0"/>
              <a:buChar char="•"/>
              <a:defRPr sz="3500" baseline="0">
                <a:solidFill>
                  <a:schemeClr val="accent1"/>
                </a:solidFill>
                <a:latin typeface="+mn-lt"/>
              </a:defRPr>
            </a:lvl1pPr>
          </a:lstStyle>
          <a:p>
            <a:pPr lvl="0"/>
            <a:r>
              <a:rPr lang="en-US"/>
              <a:t>Bullet style</a:t>
            </a:r>
          </a:p>
          <a:p>
            <a:pPr lvl="0"/>
            <a:r>
              <a:rPr lang="en-US"/>
              <a:t>But please avoid bullet lists</a:t>
            </a:r>
          </a:p>
          <a:p>
            <a:pPr lvl="0"/>
            <a:r>
              <a:rPr lang="en-US"/>
              <a:t>One thought per slide is more effective</a:t>
            </a:r>
          </a:p>
        </p:txBody>
      </p:sp>
      <p:sp>
        <p:nvSpPr>
          <p:cNvPr id="7" name="Rectangle 6">
            <a:extLst>
              <a:ext uri="{FF2B5EF4-FFF2-40B4-BE49-F238E27FC236}">
                <a16:creationId xmlns:a16="http://schemas.microsoft.com/office/drawing/2014/main" id="{A313F4B3-FF0C-6F43-8566-F38F31665BAC}"/>
              </a:ext>
            </a:extLst>
          </p:cNvPr>
          <p:cNvSpPr/>
          <p:nvPr userDrawn="1"/>
        </p:nvSpPr>
        <p:spPr>
          <a:xfrm>
            <a:off x="11620500" y="0"/>
            <a:ext cx="571500" cy="544286"/>
          </a:xfrm>
          <a:prstGeom prst="rect">
            <a:avLst/>
          </a:prstGeom>
          <a:pattFill prst="ltUpDiag">
            <a:fgClr>
              <a:schemeClr val="tx2"/>
            </a:fgClr>
            <a:bgClr>
              <a:schemeClr val="accent3"/>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8" name="Rectangle 7">
            <a:extLst>
              <a:ext uri="{FF2B5EF4-FFF2-40B4-BE49-F238E27FC236}">
                <a16:creationId xmlns:a16="http://schemas.microsoft.com/office/drawing/2014/main" id="{F4FD8362-F61D-5943-9080-756BCC8FC9A8}"/>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9" name="Text Placeholder 3">
            <a:extLst>
              <a:ext uri="{FF2B5EF4-FFF2-40B4-BE49-F238E27FC236}">
                <a16:creationId xmlns:a16="http://schemas.microsoft.com/office/drawing/2014/main" id="{2942D1D0-DDFC-4E1F-B1C0-4CDFDB59A01D}"/>
              </a:ext>
            </a:extLst>
          </p:cNvPr>
          <p:cNvSpPr>
            <a:spLocks noGrp="1"/>
          </p:cNvSpPr>
          <p:nvPr>
            <p:ph type="body" sz="quarter" idx="12" hasCustomPrompt="1"/>
          </p:nvPr>
        </p:nvSpPr>
        <p:spPr>
          <a:xfrm>
            <a:off x="7272882" y="119746"/>
            <a:ext cx="4138613" cy="417470"/>
          </a:xfrm>
          <a:prstGeom prst="rect">
            <a:avLst/>
          </a:prstGeom>
        </p:spPr>
        <p:txBody>
          <a:bodyPr/>
          <a:lstStyle>
            <a:lvl1pPr marL="0" indent="0" algn="r">
              <a:buNone/>
              <a:defRPr sz="2400">
                <a:solidFill>
                  <a:schemeClr val="accent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title</a:t>
            </a:r>
            <a:endParaRPr lang="en-GB"/>
          </a:p>
        </p:txBody>
      </p:sp>
    </p:spTree>
    <p:extLst>
      <p:ext uri="{BB962C8B-B14F-4D97-AF65-F5344CB8AC3E}">
        <p14:creationId xmlns:p14="http://schemas.microsoft.com/office/powerpoint/2010/main" val="15457188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losing: Thank you">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44F2CA-E015-434D-8B62-0B0FB8236B5A}"/>
              </a:ext>
            </a:extLst>
          </p:cNvPr>
          <p:cNvSpPr>
            <a:spLocks noGrp="1"/>
          </p:cNvSpPr>
          <p:nvPr>
            <p:ph type="ctrTitle" hasCustomPrompt="1"/>
          </p:nvPr>
        </p:nvSpPr>
        <p:spPr>
          <a:xfrm>
            <a:off x="1234733" y="2529501"/>
            <a:ext cx="9608229" cy="2782114"/>
          </a:xfrm>
          <a:prstGeom prst="rect">
            <a:avLst/>
          </a:prstGeom>
        </p:spPr>
        <p:txBody>
          <a:bodyPr anchor="t" anchorCtr="0"/>
          <a:lstStyle>
            <a:lvl1pPr algn="l">
              <a:defRPr sz="7200" b="0" i="0" spc="0" baseline="0">
                <a:solidFill>
                  <a:schemeClr val="accent1"/>
                </a:solidFill>
                <a:latin typeface="+mj-lt"/>
              </a:defRPr>
            </a:lvl1pPr>
          </a:lstStyle>
          <a:p>
            <a:r>
              <a:rPr lang="en-US"/>
              <a:t>Thank you</a:t>
            </a:r>
          </a:p>
        </p:txBody>
      </p:sp>
      <p:sp>
        <p:nvSpPr>
          <p:cNvPr id="8" name="Rectangle 7">
            <a:extLst>
              <a:ext uri="{FF2B5EF4-FFF2-40B4-BE49-F238E27FC236}">
                <a16:creationId xmlns:a16="http://schemas.microsoft.com/office/drawing/2014/main" id="{8B3F46E1-33F9-C841-A2B8-9ACD57ED6858}"/>
              </a:ext>
            </a:extLst>
          </p:cNvPr>
          <p:cNvSpPr/>
          <p:nvPr userDrawn="1"/>
        </p:nvSpPr>
        <p:spPr>
          <a:xfrm>
            <a:off x="0" y="5769429"/>
            <a:ext cx="12192000" cy="1088571"/>
          </a:xfrm>
          <a:prstGeom prst="rect">
            <a:avLst/>
          </a:prstGeom>
          <a:pattFill prst="ltUpDiag">
            <a:fgClr>
              <a:srgbClr val="DADADE"/>
            </a:fgClr>
            <a:bgClr>
              <a:srgbClr val="22384E"/>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1" name="Rectangle 10">
            <a:extLst>
              <a:ext uri="{FF2B5EF4-FFF2-40B4-BE49-F238E27FC236}">
                <a16:creationId xmlns:a16="http://schemas.microsoft.com/office/drawing/2014/main" id="{A58F0100-E95A-6541-B3C2-F4C8278F3AC0}"/>
              </a:ext>
            </a:extLst>
          </p:cNvPr>
          <p:cNvSpPr/>
          <p:nvPr userDrawn="1"/>
        </p:nvSpPr>
        <p:spPr>
          <a:xfrm>
            <a:off x="0" y="6683828"/>
            <a:ext cx="12192000" cy="217714"/>
          </a:xfrm>
          <a:prstGeom prst="rect">
            <a:avLst/>
          </a:prstGeom>
          <a:solidFill>
            <a:srgbClr val="158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pic>
        <p:nvPicPr>
          <p:cNvPr id="9" name="Picture 8" descr="A close up of a sign&#10;&#10;Description automatically generated">
            <a:extLst>
              <a:ext uri="{FF2B5EF4-FFF2-40B4-BE49-F238E27FC236}">
                <a16:creationId xmlns:a16="http://schemas.microsoft.com/office/drawing/2014/main" id="{24C3028C-F305-4B05-A8BF-D874AF3763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3899" y="440228"/>
            <a:ext cx="2146885" cy="717060"/>
          </a:xfrm>
          <a:prstGeom prst="rect">
            <a:avLst/>
          </a:prstGeom>
        </p:spPr>
      </p:pic>
    </p:spTree>
    <p:extLst>
      <p:ext uri="{BB962C8B-B14F-4D97-AF65-F5344CB8AC3E}">
        <p14:creationId xmlns:p14="http://schemas.microsoft.com/office/powerpoint/2010/main" val="31928786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contact">
    <p:spTree>
      <p:nvGrpSpPr>
        <p:cNvPr id="1" name=""/>
        <p:cNvGrpSpPr/>
        <p:nvPr/>
      </p:nvGrpSpPr>
      <p:grpSpPr>
        <a:xfrm>
          <a:off x="0" y="0"/>
          <a:ext cx="0" cy="0"/>
          <a:chOff x="0" y="0"/>
          <a:chExt cx="0" cy="0"/>
        </a:xfrm>
      </p:grpSpPr>
      <p:sp>
        <p:nvSpPr>
          <p:cNvPr id="2" name="TextBox 1"/>
          <p:cNvSpPr txBox="1"/>
          <p:nvPr userDrawn="1"/>
        </p:nvSpPr>
        <p:spPr>
          <a:xfrm>
            <a:off x="2138193" y="3569569"/>
            <a:ext cx="5302161" cy="830997"/>
          </a:xfrm>
          <a:prstGeom prst="rect">
            <a:avLst/>
          </a:prstGeom>
          <a:noFill/>
        </p:spPr>
        <p:txBody>
          <a:bodyPr wrap="square" rtlCol="0">
            <a:spAutoFit/>
          </a:bodyPr>
          <a:lstStyle/>
          <a:p>
            <a:r>
              <a:rPr lang="en-GB" sz="2400" b="0" i="0" u="none" kern="1200">
                <a:solidFill>
                  <a:schemeClr val="accent1"/>
                </a:solidFill>
                <a:effectLst/>
                <a:latin typeface="Montserrat" panose="02000505000000020004" pitchFamily="2" charset="77"/>
                <a:ea typeface="+mn-ea"/>
                <a:cs typeface="+mn-cs"/>
                <a:hlinkClick r:id="rId2"/>
              </a:rPr>
              <a:t>www.supplychainschool.co.uk</a:t>
            </a:r>
            <a:endParaRPr lang="en-US" sz="2400" b="0" i="0" u="none" kern="1200">
              <a:solidFill>
                <a:schemeClr val="accent1"/>
              </a:solidFill>
              <a:effectLst/>
              <a:latin typeface="Montserrat" panose="02000505000000020004" pitchFamily="2" charset="77"/>
              <a:ea typeface="+mn-ea"/>
              <a:cs typeface="+mn-cs"/>
            </a:endParaRPr>
          </a:p>
          <a:p>
            <a:endParaRPr lang="en-GB" sz="2400" b="0" i="0" u="none" kern="1200">
              <a:solidFill>
                <a:schemeClr val="accent1"/>
              </a:solidFill>
              <a:effectLst/>
              <a:latin typeface="Montserrat" panose="02000505000000020004" pitchFamily="2" charset="77"/>
              <a:ea typeface="+mn-ea"/>
              <a:cs typeface="+mn-cs"/>
            </a:endParaRPr>
          </a:p>
        </p:txBody>
      </p:sp>
      <p:sp>
        <p:nvSpPr>
          <p:cNvPr id="12" name="Rectangle 11">
            <a:extLst>
              <a:ext uri="{FF2B5EF4-FFF2-40B4-BE49-F238E27FC236}">
                <a16:creationId xmlns:a16="http://schemas.microsoft.com/office/drawing/2014/main" id="{820A3927-7B82-2944-ABA8-0739B2A6953C}"/>
              </a:ext>
            </a:extLst>
          </p:cNvPr>
          <p:cNvSpPr/>
          <p:nvPr userDrawn="1"/>
        </p:nvSpPr>
        <p:spPr>
          <a:xfrm>
            <a:off x="0" y="5769429"/>
            <a:ext cx="12192000" cy="1088571"/>
          </a:xfrm>
          <a:prstGeom prst="rect">
            <a:avLst/>
          </a:prstGeom>
          <a:pattFill prst="ltUpDiag">
            <a:fgClr>
              <a:schemeClr val="accent2"/>
            </a:fgClr>
            <a:bgClr>
              <a:schemeClr val="bg2"/>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3" name="Rectangle 12">
            <a:extLst>
              <a:ext uri="{FF2B5EF4-FFF2-40B4-BE49-F238E27FC236}">
                <a16:creationId xmlns:a16="http://schemas.microsoft.com/office/drawing/2014/main" id="{4BB3CB75-D0CB-C045-A54A-568D75E1DA04}"/>
              </a:ext>
            </a:extLst>
          </p:cNvPr>
          <p:cNvSpPr/>
          <p:nvPr userDrawn="1"/>
        </p:nvSpPr>
        <p:spPr>
          <a:xfrm>
            <a:off x="0" y="6683828"/>
            <a:ext cx="12192000" cy="217714"/>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sp>
        <p:nvSpPr>
          <p:cNvPr id="14" name="TextBox 13">
            <a:extLst>
              <a:ext uri="{FF2B5EF4-FFF2-40B4-BE49-F238E27FC236}">
                <a16:creationId xmlns:a16="http://schemas.microsoft.com/office/drawing/2014/main" id="{5DE83756-673D-1741-B8BE-9E2219378979}"/>
              </a:ext>
            </a:extLst>
          </p:cNvPr>
          <p:cNvSpPr txBox="1"/>
          <p:nvPr userDrawn="1"/>
        </p:nvSpPr>
        <p:spPr>
          <a:xfrm>
            <a:off x="2138193" y="4427754"/>
            <a:ext cx="5302161" cy="461665"/>
          </a:xfrm>
          <a:prstGeom prst="rect">
            <a:avLst/>
          </a:prstGeom>
          <a:noFill/>
        </p:spPr>
        <p:txBody>
          <a:bodyPr wrap="square" rtlCol="0">
            <a:spAutoFit/>
          </a:bodyPr>
          <a:lstStyle/>
          <a:p>
            <a:r>
              <a:rPr lang="en-GB" sz="2400" b="0" kern="1200">
                <a:solidFill>
                  <a:schemeClr val="accent1"/>
                </a:solidFill>
                <a:effectLst/>
                <a:latin typeface="Montserrat" panose="02000505000000020004" pitchFamily="2" charset="77"/>
                <a:ea typeface="+mn-ea"/>
                <a:cs typeface="+mn-cs"/>
              </a:rPr>
              <a:t>0207 697 1977</a:t>
            </a:r>
          </a:p>
        </p:txBody>
      </p:sp>
      <p:pic>
        <p:nvPicPr>
          <p:cNvPr id="5" name="Picture 4">
            <a:extLst>
              <a:ext uri="{FF2B5EF4-FFF2-40B4-BE49-F238E27FC236}">
                <a16:creationId xmlns:a16="http://schemas.microsoft.com/office/drawing/2014/main" id="{54576613-B53C-8D4A-A715-04B4BD8DF471}"/>
              </a:ext>
            </a:extLst>
          </p:cNvPr>
          <p:cNvPicPr>
            <a:picLocks noChangeAspect="1"/>
          </p:cNvPicPr>
          <p:nvPr userDrawn="1"/>
        </p:nvPicPr>
        <p:blipFill>
          <a:blip r:embed="rId3"/>
          <a:stretch>
            <a:fillRect/>
          </a:stretch>
        </p:blipFill>
        <p:spPr>
          <a:xfrm>
            <a:off x="1363899" y="4350402"/>
            <a:ext cx="611192" cy="611192"/>
          </a:xfrm>
          <a:prstGeom prst="rect">
            <a:avLst/>
          </a:prstGeom>
        </p:spPr>
      </p:pic>
      <p:pic>
        <p:nvPicPr>
          <p:cNvPr id="16" name="Picture 15">
            <a:extLst>
              <a:ext uri="{FF2B5EF4-FFF2-40B4-BE49-F238E27FC236}">
                <a16:creationId xmlns:a16="http://schemas.microsoft.com/office/drawing/2014/main" id="{79806A29-7738-8145-A9F1-101D30A1AF4A}"/>
              </a:ext>
            </a:extLst>
          </p:cNvPr>
          <p:cNvPicPr>
            <a:picLocks noChangeAspect="1"/>
          </p:cNvPicPr>
          <p:nvPr userDrawn="1"/>
        </p:nvPicPr>
        <p:blipFill>
          <a:blip r:embed="rId4"/>
          <a:stretch>
            <a:fillRect/>
          </a:stretch>
        </p:blipFill>
        <p:spPr>
          <a:xfrm>
            <a:off x="1427457" y="2477154"/>
            <a:ext cx="533400" cy="533400"/>
          </a:xfrm>
          <a:prstGeom prst="rect">
            <a:avLst/>
          </a:prstGeom>
        </p:spPr>
      </p:pic>
      <p:sp>
        <p:nvSpPr>
          <p:cNvPr id="17" name="Rectangle 16">
            <a:extLst>
              <a:ext uri="{FF2B5EF4-FFF2-40B4-BE49-F238E27FC236}">
                <a16:creationId xmlns:a16="http://schemas.microsoft.com/office/drawing/2014/main" id="{CB873062-119D-F248-AD16-87ACE6AE05E9}"/>
              </a:ext>
            </a:extLst>
          </p:cNvPr>
          <p:cNvSpPr/>
          <p:nvPr userDrawn="1"/>
        </p:nvSpPr>
        <p:spPr>
          <a:xfrm>
            <a:off x="0" y="-78360"/>
            <a:ext cx="12192000" cy="91409"/>
          </a:xfrm>
          <a:prstGeom prst="rect">
            <a:avLst/>
          </a:prstGeom>
          <a:solidFill>
            <a:srgbClr val="BFE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itter Regular" panose="02000000000000000000" pitchFamily="2" charset="77"/>
            </a:endParaRPr>
          </a:p>
        </p:txBody>
      </p:sp>
      <p:pic>
        <p:nvPicPr>
          <p:cNvPr id="11" name="Picture 10" descr="A close up of a sign&#10;&#10;Description automatically generated">
            <a:extLst>
              <a:ext uri="{FF2B5EF4-FFF2-40B4-BE49-F238E27FC236}">
                <a16:creationId xmlns:a16="http://schemas.microsoft.com/office/drawing/2014/main" id="{E75A004E-9B83-4664-A5C9-A713D200A5D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363899" y="440228"/>
            <a:ext cx="2146885" cy="717060"/>
          </a:xfrm>
          <a:prstGeom prst="rect">
            <a:avLst/>
          </a:prstGeom>
        </p:spPr>
      </p:pic>
      <p:pic>
        <p:nvPicPr>
          <p:cNvPr id="4" name="Graphic 3" descr="Internet with solid fill">
            <a:extLst>
              <a:ext uri="{FF2B5EF4-FFF2-40B4-BE49-F238E27FC236}">
                <a16:creationId xmlns:a16="http://schemas.microsoft.com/office/drawing/2014/main" id="{ED858E05-E39D-744B-CE98-0AC0BB3B2F3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385669" y="3467707"/>
            <a:ext cx="611192" cy="611192"/>
          </a:xfrm>
          <a:prstGeom prst="rect">
            <a:avLst/>
          </a:prstGeom>
        </p:spPr>
      </p:pic>
      <p:sp>
        <p:nvSpPr>
          <p:cNvPr id="6" name="TextBox 5">
            <a:extLst>
              <a:ext uri="{FF2B5EF4-FFF2-40B4-BE49-F238E27FC236}">
                <a16:creationId xmlns:a16="http://schemas.microsoft.com/office/drawing/2014/main" id="{28DFA375-9330-3C91-B091-93B4E157006D}"/>
              </a:ext>
            </a:extLst>
          </p:cNvPr>
          <p:cNvSpPr txBox="1"/>
          <p:nvPr userDrawn="1"/>
        </p:nvSpPr>
        <p:spPr>
          <a:xfrm>
            <a:off x="1285456" y="1413798"/>
            <a:ext cx="5302161" cy="707886"/>
          </a:xfrm>
          <a:prstGeom prst="rect">
            <a:avLst/>
          </a:prstGeom>
          <a:noFill/>
        </p:spPr>
        <p:txBody>
          <a:bodyPr wrap="square" rtlCol="0">
            <a:spAutoFit/>
          </a:bodyPr>
          <a:lstStyle/>
          <a:p>
            <a:r>
              <a:rPr lang="en-GB" sz="4000" b="1" kern="1200">
                <a:solidFill>
                  <a:schemeClr val="accent1"/>
                </a:solidFill>
                <a:effectLst/>
                <a:latin typeface="Montserrat" panose="02000505000000020004" pitchFamily="2" charset="77"/>
                <a:ea typeface="+mn-ea"/>
                <a:cs typeface="+mn-cs"/>
              </a:rPr>
              <a:t>Thank you</a:t>
            </a:r>
          </a:p>
        </p:txBody>
      </p:sp>
    </p:spTree>
    <p:extLst>
      <p:ext uri="{BB962C8B-B14F-4D97-AF65-F5344CB8AC3E}">
        <p14:creationId xmlns:p14="http://schemas.microsoft.com/office/powerpoint/2010/main" val="6465571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FDF2320F-2482-DFF1-62BE-3B938B7063D6}"/>
              </a:ext>
            </a:extLst>
          </p:cNvPr>
          <p:cNvSpPr>
            <a:spLocks noGrp="1"/>
          </p:cNvSpPr>
          <p:nvPr>
            <p:ph type="ftr" sz="quarter" idx="10"/>
          </p:nvPr>
        </p:nvSpPr>
        <p:spPr/>
        <p:txBody>
          <a:bodyPr/>
          <a:lstStyle/>
          <a:p>
            <a:endParaRPr lang="en-IN" dirty="0"/>
          </a:p>
        </p:txBody>
      </p:sp>
      <p:sp>
        <p:nvSpPr>
          <p:cNvPr id="8" name="Slide Number Placeholder 7">
            <a:extLst>
              <a:ext uri="{FF2B5EF4-FFF2-40B4-BE49-F238E27FC236}">
                <a16:creationId xmlns:a16="http://schemas.microsoft.com/office/drawing/2014/main" id="{4CD19409-9905-D9D6-5591-2A7D92498CF2}"/>
              </a:ext>
            </a:extLst>
          </p:cNvPr>
          <p:cNvSpPr>
            <a:spLocks noGrp="1"/>
          </p:cNvSpPr>
          <p:nvPr>
            <p:ph type="sldNum" sz="quarter" idx="11"/>
          </p:nvPr>
        </p:nvSpPr>
        <p:spPr/>
        <p:txBody>
          <a:bodyPr/>
          <a:lstStyle/>
          <a:p>
            <a:fld id="{3FDE13CE-3C23-4925-BFF8-6CE381407D54}" type="slidenum">
              <a:rPr lang="en-IN" smtClean="0"/>
              <a:pPr/>
              <a:t>‹#›</a:t>
            </a:fld>
            <a:endParaRPr lang="en-IN" dirty="0"/>
          </a:p>
        </p:txBody>
      </p:sp>
      <p:sp>
        <p:nvSpPr>
          <p:cNvPr id="2" name="Title 1">
            <a:extLst>
              <a:ext uri="{FF2B5EF4-FFF2-40B4-BE49-F238E27FC236}">
                <a16:creationId xmlns:a16="http://schemas.microsoft.com/office/drawing/2014/main" id="{0F00EA48-E87E-C794-746E-32BF76C05C32}"/>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229027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A20DB-9DBC-DC4C-1F04-53AA17A1D9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42A06C-F3B3-C6FC-D071-23A6A166EA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A301109-EE89-E032-2A6A-80341D286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48D878-C70A-D98D-2A86-77469B18FD54}"/>
              </a:ext>
            </a:extLst>
          </p:cNvPr>
          <p:cNvSpPr>
            <a:spLocks noGrp="1"/>
          </p:cNvSpPr>
          <p:nvPr>
            <p:ph type="dt" sz="half" idx="10"/>
          </p:nvPr>
        </p:nvSpPr>
        <p:spPr/>
        <p:txBody>
          <a:bodyPr/>
          <a:lstStyle/>
          <a:p>
            <a:fld id="{023D0039-2875-46F0-BAAB-2ED0D32F52DE}" type="datetimeFigureOut">
              <a:rPr lang="en-GB" smtClean="0"/>
              <a:t>18/06/2024</a:t>
            </a:fld>
            <a:endParaRPr lang="en-GB"/>
          </a:p>
        </p:txBody>
      </p:sp>
      <p:sp>
        <p:nvSpPr>
          <p:cNvPr id="6" name="Footer Placeholder 5">
            <a:extLst>
              <a:ext uri="{FF2B5EF4-FFF2-40B4-BE49-F238E27FC236}">
                <a16:creationId xmlns:a16="http://schemas.microsoft.com/office/drawing/2014/main" id="{D3A26B01-51B0-D951-6B7B-5E9843227A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8CB5EE-48B4-E638-F33B-2135EC1C7734}"/>
              </a:ext>
            </a:extLst>
          </p:cNvPr>
          <p:cNvSpPr>
            <a:spLocks noGrp="1"/>
          </p:cNvSpPr>
          <p:nvPr>
            <p:ph type="sldNum" sz="quarter" idx="12"/>
          </p:nvPr>
        </p:nvSpPr>
        <p:spPr/>
        <p:txBody>
          <a:bodyPr/>
          <a:lstStyle/>
          <a:p>
            <a:fld id="{361AF74C-C394-4820-AA19-AA6BACCC3D6F}" type="slidenum">
              <a:rPr lang="en-GB" smtClean="0"/>
              <a:t>‹#›</a:t>
            </a:fld>
            <a:endParaRPr lang="en-GB"/>
          </a:p>
        </p:txBody>
      </p:sp>
    </p:spTree>
    <p:extLst>
      <p:ext uri="{BB962C8B-B14F-4D97-AF65-F5344CB8AC3E}">
        <p14:creationId xmlns:p14="http://schemas.microsoft.com/office/powerpoint/2010/main" val="1957481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ndice">
    <p:bg>
      <p:bgRef idx="1001">
        <a:schemeClr val="bg1"/>
      </p:bgRef>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41108A7-22C2-2125-A431-639A6BAF9B8F}"/>
              </a:ext>
            </a:extLst>
          </p:cNvPr>
          <p:cNvSpPr txBox="1"/>
          <p:nvPr userDrawn="1"/>
        </p:nvSpPr>
        <p:spPr>
          <a:xfrm>
            <a:off x="556628" y="5290086"/>
            <a:ext cx="0" cy="0"/>
          </a:xfrm>
          <a:prstGeom prst="rect">
            <a:avLst/>
          </a:prstGeom>
          <a:noFill/>
        </p:spPr>
        <p:txBody>
          <a:bodyPr wrap="none" lIns="0" tIns="0" rIns="0" bIns="0" rtlCol="0">
            <a:noAutofit/>
          </a:bodyPr>
          <a:lstStyle/>
          <a:p>
            <a:pPr algn="l"/>
            <a:endParaRPr lang="en-GB" sz="10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7" name="Title 15">
            <a:extLst>
              <a:ext uri="{FF2B5EF4-FFF2-40B4-BE49-F238E27FC236}">
                <a16:creationId xmlns:a16="http://schemas.microsoft.com/office/drawing/2014/main" id="{88DDA645-DFE3-0120-5D65-E9A559005138}"/>
              </a:ext>
            </a:extLst>
          </p:cNvPr>
          <p:cNvSpPr>
            <a:spLocks noGrp="1"/>
          </p:cNvSpPr>
          <p:nvPr>
            <p:ph type="title"/>
          </p:nvPr>
        </p:nvSpPr>
        <p:spPr>
          <a:xfrm>
            <a:off x="367919" y="372392"/>
            <a:ext cx="10095722" cy="1027784"/>
          </a:xfrm>
          <a:prstGeom prst="rect">
            <a:avLst/>
          </a:prstGeom>
        </p:spPr>
        <p:txBody>
          <a:bodyPr anchor="t" anchorCtr="0"/>
          <a:lstStyle>
            <a:lvl1pPr>
              <a:lnSpc>
                <a:spcPts val="5999"/>
              </a:lnSpc>
              <a:defRPr sz="5999" spc="-150">
                <a:solidFill>
                  <a:schemeClr val="accent1"/>
                </a:solidFill>
              </a:defRPr>
            </a:lvl1pPr>
          </a:lstStyle>
          <a:p>
            <a:r>
              <a:rPr lang="es-ES"/>
              <a:t>Haga clic</a:t>
            </a:r>
            <a:endParaRPr lang="en-GB"/>
          </a:p>
        </p:txBody>
      </p:sp>
      <p:sp>
        <p:nvSpPr>
          <p:cNvPr id="8" name="Text Placeholder 5">
            <a:extLst>
              <a:ext uri="{FF2B5EF4-FFF2-40B4-BE49-F238E27FC236}">
                <a16:creationId xmlns:a16="http://schemas.microsoft.com/office/drawing/2014/main" id="{9137C613-CCF4-D76E-F7B3-A2C8E2E1383D}"/>
              </a:ext>
            </a:extLst>
          </p:cNvPr>
          <p:cNvSpPr>
            <a:spLocks noGrp="1"/>
          </p:cNvSpPr>
          <p:nvPr>
            <p:ph type="body" sz="quarter" idx="28" hasCustomPrompt="1"/>
          </p:nvPr>
        </p:nvSpPr>
        <p:spPr>
          <a:xfrm>
            <a:off x="406828" y="2313700"/>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9" name="Text Placeholder 5">
            <a:extLst>
              <a:ext uri="{FF2B5EF4-FFF2-40B4-BE49-F238E27FC236}">
                <a16:creationId xmlns:a16="http://schemas.microsoft.com/office/drawing/2014/main" id="{BACD1420-EBD9-1702-3AB2-A3326C4B9698}"/>
              </a:ext>
            </a:extLst>
          </p:cNvPr>
          <p:cNvSpPr>
            <a:spLocks noGrp="1"/>
          </p:cNvSpPr>
          <p:nvPr>
            <p:ph type="body" sz="quarter" idx="29"/>
          </p:nvPr>
        </p:nvSpPr>
        <p:spPr>
          <a:xfrm>
            <a:off x="406828" y="2051340"/>
            <a:ext cx="4214543" cy="270326"/>
          </a:xfrm>
          <a:prstGeom prst="rect">
            <a:avLst/>
          </a:prstGeom>
        </p:spPr>
        <p:txBody>
          <a:bodyPr/>
          <a:lstStyle>
            <a:lvl1pPr>
              <a:lnSpc>
                <a:spcPct val="100000"/>
              </a:lnSpc>
              <a:spcBef>
                <a:spcPts val="0"/>
              </a:spcBef>
              <a:defRPr sz="1300" b="0" i="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10" name="Text Placeholder 5">
            <a:extLst>
              <a:ext uri="{FF2B5EF4-FFF2-40B4-BE49-F238E27FC236}">
                <a16:creationId xmlns:a16="http://schemas.microsoft.com/office/drawing/2014/main" id="{335EDF17-0112-C583-D96B-E0F83C0A4BF0}"/>
              </a:ext>
            </a:extLst>
          </p:cNvPr>
          <p:cNvSpPr>
            <a:spLocks noGrp="1"/>
          </p:cNvSpPr>
          <p:nvPr>
            <p:ph type="body" sz="quarter" idx="30" hasCustomPrompt="1"/>
          </p:nvPr>
        </p:nvSpPr>
        <p:spPr>
          <a:xfrm>
            <a:off x="406828" y="2977204"/>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11" name="Text Placeholder 5">
            <a:extLst>
              <a:ext uri="{FF2B5EF4-FFF2-40B4-BE49-F238E27FC236}">
                <a16:creationId xmlns:a16="http://schemas.microsoft.com/office/drawing/2014/main" id="{86496F35-2A01-B8C6-2401-D1C2311A2960}"/>
              </a:ext>
            </a:extLst>
          </p:cNvPr>
          <p:cNvSpPr>
            <a:spLocks noGrp="1"/>
          </p:cNvSpPr>
          <p:nvPr>
            <p:ph type="body" sz="quarter" idx="31"/>
          </p:nvPr>
        </p:nvSpPr>
        <p:spPr>
          <a:xfrm>
            <a:off x="406828" y="2714844"/>
            <a:ext cx="4214543" cy="270326"/>
          </a:xfrm>
          <a:prstGeom prst="rect">
            <a:avLst/>
          </a:prstGeom>
        </p:spPr>
        <p:txBody>
          <a:bodyPr/>
          <a:lstStyle>
            <a:lvl1pPr>
              <a:lnSpc>
                <a:spcPct val="100000"/>
              </a:lnSpc>
              <a:spcBef>
                <a:spcPts val="0"/>
              </a:spcBef>
              <a:defRPr sz="1300" b="0" i="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12" name="Text Placeholder 5">
            <a:extLst>
              <a:ext uri="{FF2B5EF4-FFF2-40B4-BE49-F238E27FC236}">
                <a16:creationId xmlns:a16="http://schemas.microsoft.com/office/drawing/2014/main" id="{7B7A9172-25FA-8ED7-4122-82128FF9F9C0}"/>
              </a:ext>
            </a:extLst>
          </p:cNvPr>
          <p:cNvSpPr>
            <a:spLocks noGrp="1"/>
          </p:cNvSpPr>
          <p:nvPr>
            <p:ph type="body" sz="quarter" idx="32" hasCustomPrompt="1"/>
          </p:nvPr>
        </p:nvSpPr>
        <p:spPr>
          <a:xfrm>
            <a:off x="406828" y="3625148"/>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13" name="Text Placeholder 5">
            <a:extLst>
              <a:ext uri="{FF2B5EF4-FFF2-40B4-BE49-F238E27FC236}">
                <a16:creationId xmlns:a16="http://schemas.microsoft.com/office/drawing/2014/main" id="{AB2DBFBD-C9C2-BB45-1154-B108913D4E71}"/>
              </a:ext>
            </a:extLst>
          </p:cNvPr>
          <p:cNvSpPr>
            <a:spLocks noGrp="1"/>
          </p:cNvSpPr>
          <p:nvPr>
            <p:ph type="body" sz="quarter" idx="33"/>
          </p:nvPr>
        </p:nvSpPr>
        <p:spPr>
          <a:xfrm>
            <a:off x="406828" y="3362790"/>
            <a:ext cx="4214543" cy="270326"/>
          </a:xfrm>
          <a:prstGeom prst="rect">
            <a:avLst/>
          </a:prstGeom>
        </p:spPr>
        <p:txBody>
          <a:bodyPr vert="horz" lIns="0" tIns="0" rIns="0" bIns="0" rtlCol="0">
            <a:noAutofit/>
          </a:bodyPr>
          <a:lstStyle>
            <a:lvl1pPr>
              <a:defRPr lang="es-ES" sz="1300" dirty="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lnSpc>
                <a:spcPct val="100000"/>
              </a:lnSpc>
              <a:spcBef>
                <a:spcPts val="0"/>
              </a:spcBef>
            </a:pPr>
            <a:r>
              <a:rPr lang="es-ES"/>
              <a:t>Haga clic para modificar los estilos de texto del patrón</a:t>
            </a:r>
          </a:p>
        </p:txBody>
      </p:sp>
      <p:sp>
        <p:nvSpPr>
          <p:cNvPr id="14" name="Text Placeholder 5">
            <a:extLst>
              <a:ext uri="{FF2B5EF4-FFF2-40B4-BE49-F238E27FC236}">
                <a16:creationId xmlns:a16="http://schemas.microsoft.com/office/drawing/2014/main" id="{D3C615B4-05A8-26FF-316B-F5278BEEE111}"/>
              </a:ext>
            </a:extLst>
          </p:cNvPr>
          <p:cNvSpPr>
            <a:spLocks noGrp="1"/>
          </p:cNvSpPr>
          <p:nvPr>
            <p:ph type="body" sz="quarter" idx="34" hasCustomPrompt="1"/>
          </p:nvPr>
        </p:nvSpPr>
        <p:spPr>
          <a:xfrm>
            <a:off x="406828" y="4294617"/>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15" name="Text Placeholder 5">
            <a:extLst>
              <a:ext uri="{FF2B5EF4-FFF2-40B4-BE49-F238E27FC236}">
                <a16:creationId xmlns:a16="http://schemas.microsoft.com/office/drawing/2014/main" id="{FB3CD0E1-CD61-6D43-454C-F1285658DB59}"/>
              </a:ext>
            </a:extLst>
          </p:cNvPr>
          <p:cNvSpPr>
            <a:spLocks noGrp="1"/>
          </p:cNvSpPr>
          <p:nvPr>
            <p:ph type="body" sz="quarter" idx="35"/>
          </p:nvPr>
        </p:nvSpPr>
        <p:spPr>
          <a:xfrm>
            <a:off x="406828" y="4032259"/>
            <a:ext cx="4214543" cy="270326"/>
          </a:xfrm>
          <a:prstGeom prst="rect">
            <a:avLst/>
          </a:prstGeom>
        </p:spPr>
        <p:txBody>
          <a:bodyPr/>
          <a:lstStyle>
            <a:lvl1pPr>
              <a:lnSpc>
                <a:spcPct val="100000"/>
              </a:lnSpc>
              <a:spcBef>
                <a:spcPts val="0"/>
              </a:spcBef>
              <a:defRPr sz="1300" b="0" i="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24" name="Text Placeholder 5">
            <a:extLst>
              <a:ext uri="{FF2B5EF4-FFF2-40B4-BE49-F238E27FC236}">
                <a16:creationId xmlns:a16="http://schemas.microsoft.com/office/drawing/2014/main" id="{34EF709D-C55D-2C29-7AD4-B8A3BEAD693B}"/>
              </a:ext>
            </a:extLst>
          </p:cNvPr>
          <p:cNvSpPr>
            <a:spLocks noGrp="1"/>
          </p:cNvSpPr>
          <p:nvPr>
            <p:ph type="body" sz="quarter" idx="36" hasCustomPrompt="1"/>
          </p:nvPr>
        </p:nvSpPr>
        <p:spPr>
          <a:xfrm>
            <a:off x="406828" y="4966811"/>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25" name="Text Placeholder 5">
            <a:extLst>
              <a:ext uri="{FF2B5EF4-FFF2-40B4-BE49-F238E27FC236}">
                <a16:creationId xmlns:a16="http://schemas.microsoft.com/office/drawing/2014/main" id="{33219821-6EB3-2A39-F306-B32C19BF9894}"/>
              </a:ext>
            </a:extLst>
          </p:cNvPr>
          <p:cNvSpPr>
            <a:spLocks noGrp="1"/>
          </p:cNvSpPr>
          <p:nvPr>
            <p:ph type="body" sz="quarter" idx="37"/>
          </p:nvPr>
        </p:nvSpPr>
        <p:spPr>
          <a:xfrm>
            <a:off x="406828" y="4704452"/>
            <a:ext cx="4214543" cy="270326"/>
          </a:xfrm>
          <a:prstGeom prst="rect">
            <a:avLst/>
          </a:prstGeom>
        </p:spPr>
        <p:txBody>
          <a:bodyPr/>
          <a:lstStyle>
            <a:lvl1pPr>
              <a:lnSpc>
                <a:spcPct val="100000"/>
              </a:lnSpc>
              <a:spcBef>
                <a:spcPts val="0"/>
              </a:spcBef>
              <a:defRPr sz="1300" b="0" i="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28" name="Text Placeholder 5">
            <a:extLst>
              <a:ext uri="{FF2B5EF4-FFF2-40B4-BE49-F238E27FC236}">
                <a16:creationId xmlns:a16="http://schemas.microsoft.com/office/drawing/2014/main" id="{A26C2624-3F20-D05B-26D2-1C139DB4BE9A}"/>
              </a:ext>
            </a:extLst>
          </p:cNvPr>
          <p:cNvSpPr>
            <a:spLocks noGrp="1"/>
          </p:cNvSpPr>
          <p:nvPr>
            <p:ph type="body" sz="quarter" idx="38" hasCustomPrompt="1"/>
          </p:nvPr>
        </p:nvSpPr>
        <p:spPr>
          <a:xfrm>
            <a:off x="406828" y="1662536"/>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29" name="Text Placeholder 5">
            <a:extLst>
              <a:ext uri="{FF2B5EF4-FFF2-40B4-BE49-F238E27FC236}">
                <a16:creationId xmlns:a16="http://schemas.microsoft.com/office/drawing/2014/main" id="{83FD019B-297F-4D40-326D-18FF81B16675}"/>
              </a:ext>
            </a:extLst>
          </p:cNvPr>
          <p:cNvSpPr>
            <a:spLocks noGrp="1"/>
          </p:cNvSpPr>
          <p:nvPr>
            <p:ph type="body" sz="quarter" idx="39"/>
          </p:nvPr>
        </p:nvSpPr>
        <p:spPr>
          <a:xfrm>
            <a:off x="406828" y="1400176"/>
            <a:ext cx="4214543" cy="270326"/>
          </a:xfrm>
          <a:prstGeom prst="rect">
            <a:avLst/>
          </a:prstGeom>
        </p:spPr>
        <p:txBody>
          <a:bodyPr/>
          <a:lstStyle>
            <a:lvl1pPr>
              <a:lnSpc>
                <a:spcPct val="100000"/>
              </a:lnSpc>
              <a:spcBef>
                <a:spcPts val="0"/>
              </a:spcBef>
              <a:defRPr sz="1300" b="0" i="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27" name="CuadroTexto 5">
            <a:extLst>
              <a:ext uri="{FF2B5EF4-FFF2-40B4-BE49-F238E27FC236}">
                <a16:creationId xmlns:a16="http://schemas.microsoft.com/office/drawing/2014/main" id="{515B95C1-241D-C0ED-8DE3-825536B9CAF5}"/>
              </a:ext>
            </a:extLst>
          </p:cNvPr>
          <p:cNvSpPr txBox="1"/>
          <p:nvPr userDrawn="1"/>
        </p:nvSpPr>
        <p:spPr>
          <a:xfrm>
            <a:off x="556628" y="5964537"/>
            <a:ext cx="0" cy="0"/>
          </a:xfrm>
          <a:prstGeom prst="rect">
            <a:avLst/>
          </a:prstGeom>
          <a:noFill/>
        </p:spPr>
        <p:txBody>
          <a:bodyPr wrap="none" lIns="0" tIns="0" rIns="0" bIns="0" rtlCol="0">
            <a:noAutofit/>
          </a:bodyPr>
          <a:lstStyle/>
          <a:p>
            <a:pPr algn="l"/>
            <a:endParaRPr lang="en-GB" sz="10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30" name="Text Placeholder 5">
            <a:extLst>
              <a:ext uri="{FF2B5EF4-FFF2-40B4-BE49-F238E27FC236}">
                <a16:creationId xmlns:a16="http://schemas.microsoft.com/office/drawing/2014/main" id="{4C845A62-3DB9-DB42-C45A-AC5B984B4D0A}"/>
              </a:ext>
            </a:extLst>
          </p:cNvPr>
          <p:cNvSpPr>
            <a:spLocks noGrp="1"/>
          </p:cNvSpPr>
          <p:nvPr>
            <p:ph type="body" sz="quarter" idx="40" hasCustomPrompt="1"/>
          </p:nvPr>
        </p:nvSpPr>
        <p:spPr>
          <a:xfrm>
            <a:off x="406828" y="5641262"/>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32" name="Text Placeholder 5">
            <a:extLst>
              <a:ext uri="{FF2B5EF4-FFF2-40B4-BE49-F238E27FC236}">
                <a16:creationId xmlns:a16="http://schemas.microsoft.com/office/drawing/2014/main" id="{48694E5C-A9BC-3D01-81A2-456DA619D3E1}"/>
              </a:ext>
            </a:extLst>
          </p:cNvPr>
          <p:cNvSpPr>
            <a:spLocks noGrp="1"/>
          </p:cNvSpPr>
          <p:nvPr>
            <p:ph type="body" sz="quarter" idx="41"/>
          </p:nvPr>
        </p:nvSpPr>
        <p:spPr>
          <a:xfrm>
            <a:off x="406828" y="5378903"/>
            <a:ext cx="4214543" cy="270326"/>
          </a:xfrm>
          <a:prstGeom prst="rect">
            <a:avLst/>
          </a:prstGeom>
        </p:spPr>
        <p:txBody>
          <a:bodyPr vert="horz" lIns="0" tIns="0" rIns="0" bIns="0" rtlCol="0">
            <a:noAutofit/>
          </a:bodyPr>
          <a:lstStyle>
            <a:lvl1pPr>
              <a:defRPr lang="es-ES" sz="1300" dirty="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stStyle>
          <a:p>
            <a:pPr lvl="0">
              <a:lnSpc>
                <a:spcPct val="100000"/>
              </a:lnSpc>
              <a:spcBef>
                <a:spcPts val="0"/>
              </a:spcBef>
            </a:pPr>
            <a:r>
              <a:rPr lang="es-ES"/>
              <a:t>Haga clic para modificar los estilos de texto del patrón</a:t>
            </a:r>
          </a:p>
        </p:txBody>
      </p:sp>
      <p:sp>
        <p:nvSpPr>
          <p:cNvPr id="33" name="CuadroTexto 5">
            <a:extLst>
              <a:ext uri="{FF2B5EF4-FFF2-40B4-BE49-F238E27FC236}">
                <a16:creationId xmlns:a16="http://schemas.microsoft.com/office/drawing/2014/main" id="{EFE4EEB0-272C-5B05-7395-B42AE98EFFD8}"/>
              </a:ext>
            </a:extLst>
          </p:cNvPr>
          <p:cNvSpPr txBox="1"/>
          <p:nvPr userDrawn="1"/>
        </p:nvSpPr>
        <p:spPr>
          <a:xfrm>
            <a:off x="556628" y="6633100"/>
            <a:ext cx="0" cy="0"/>
          </a:xfrm>
          <a:prstGeom prst="rect">
            <a:avLst/>
          </a:prstGeom>
          <a:noFill/>
        </p:spPr>
        <p:txBody>
          <a:bodyPr wrap="none" lIns="0" tIns="0" rIns="0" bIns="0" rtlCol="0">
            <a:noAutofit/>
          </a:bodyPr>
          <a:lstStyle/>
          <a:p>
            <a:pPr algn="l"/>
            <a:endParaRPr lang="en-GB" sz="1000">
              <a:solidFill>
                <a:schemeClr val="accent4"/>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34" name="Text Placeholder 5">
            <a:extLst>
              <a:ext uri="{FF2B5EF4-FFF2-40B4-BE49-F238E27FC236}">
                <a16:creationId xmlns:a16="http://schemas.microsoft.com/office/drawing/2014/main" id="{0B86500D-8604-7FFB-E830-A68B0927BA1E}"/>
              </a:ext>
            </a:extLst>
          </p:cNvPr>
          <p:cNvSpPr>
            <a:spLocks noGrp="1"/>
          </p:cNvSpPr>
          <p:nvPr>
            <p:ph type="body" sz="quarter" idx="42" hasCustomPrompt="1"/>
          </p:nvPr>
        </p:nvSpPr>
        <p:spPr>
          <a:xfrm>
            <a:off x="406828" y="6309825"/>
            <a:ext cx="4214543" cy="270326"/>
          </a:xfrm>
          <a:prstGeom prst="rect">
            <a:avLst/>
          </a:prstGeom>
        </p:spPr>
        <p:txBody>
          <a:bodyPr/>
          <a:lstStyle>
            <a:lvl1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endParaRPr lang="en-GB"/>
          </a:p>
        </p:txBody>
      </p:sp>
      <p:sp>
        <p:nvSpPr>
          <p:cNvPr id="35" name="Text Placeholder 5">
            <a:extLst>
              <a:ext uri="{FF2B5EF4-FFF2-40B4-BE49-F238E27FC236}">
                <a16:creationId xmlns:a16="http://schemas.microsoft.com/office/drawing/2014/main" id="{0F449932-8C13-F40B-1505-3ED44494FA54}"/>
              </a:ext>
            </a:extLst>
          </p:cNvPr>
          <p:cNvSpPr>
            <a:spLocks noGrp="1"/>
          </p:cNvSpPr>
          <p:nvPr>
            <p:ph type="body" sz="quarter" idx="43"/>
          </p:nvPr>
        </p:nvSpPr>
        <p:spPr>
          <a:xfrm>
            <a:off x="406828" y="6047466"/>
            <a:ext cx="4214543" cy="270326"/>
          </a:xfrm>
          <a:prstGeom prst="rect">
            <a:avLst/>
          </a:prstGeom>
        </p:spPr>
        <p:txBody>
          <a:bodyPr/>
          <a:lstStyle>
            <a:lvl1pPr>
              <a:lnSpc>
                <a:spcPct val="100000"/>
              </a:lnSpc>
              <a:spcBef>
                <a:spcPts val="0"/>
              </a:spcBef>
              <a:defRPr sz="1300" b="0" i="0">
                <a:solidFill>
                  <a:schemeClr val="accent1"/>
                </a:solidFill>
                <a:latin typeface="IberPangea Text" panose="020B0504000000000000" pitchFamily="34" charset="0"/>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a:t>Haga clic para modificar los estilos de texto del patrón</a:t>
            </a:r>
          </a:p>
        </p:txBody>
      </p:sp>
      <p:sp>
        <p:nvSpPr>
          <p:cNvPr id="37" name="MSIPCMContentMarking" descr="{&quot;HashCode&quot;:1231056682,&quot;Placement&quot;:&quot;Footer&quot;,&quot;Top&quot;:516.65155,&quot;Left&quot;:437.819916,&quot;SlideWidth&quot;:960,&quot;SlideHeight&quot;:540}">
            <a:extLst>
              <a:ext uri="{FF2B5EF4-FFF2-40B4-BE49-F238E27FC236}">
                <a16:creationId xmlns:a16="http://schemas.microsoft.com/office/drawing/2014/main" id="{9E361F73-B5EC-38B2-6CDC-45BC2CA87281}"/>
              </a:ext>
            </a:extLst>
          </p:cNvPr>
          <p:cNvSpPr txBox="1"/>
          <p:nvPr userDrawn="1"/>
        </p:nvSpPr>
        <p:spPr>
          <a:xfrm>
            <a:off x="5560313" y="6454777"/>
            <a:ext cx="1071374" cy="403224"/>
          </a:xfrm>
          <a:prstGeom prst="rect">
            <a:avLst/>
          </a:prstGeom>
          <a:noFill/>
        </p:spPr>
        <p:txBody>
          <a:bodyPr vert="horz" wrap="square" lIns="0" tIns="0" rIns="0" bIns="0" rtlCol="0" anchor="ctr" anchorCtr="1">
            <a:noAutofit/>
          </a:bodyPr>
          <a:lstStyle/>
          <a:p>
            <a:pPr algn="ctr">
              <a:spcBef>
                <a:spcPct val="0"/>
              </a:spcBef>
              <a:spcAft>
                <a:spcPct val="0"/>
              </a:spcAft>
            </a:pPr>
            <a:r>
              <a:rPr lang="es-ES" sz="1100" b="0" i="0">
                <a:solidFill>
                  <a:schemeClr val="accent1"/>
                </a:solidFill>
                <a:latin typeface="+mn-lt"/>
                <a:ea typeface="IberPangea Text Light" panose="020B0404000000000000" pitchFamily="34" charset="0"/>
                <a:cs typeface="IberPangea Text Light" panose="020B0404000000000000" pitchFamily="34" charset="0"/>
              </a:rPr>
              <a:t>Internal Use</a:t>
            </a:r>
          </a:p>
        </p:txBody>
      </p:sp>
      <p:sp>
        <p:nvSpPr>
          <p:cNvPr id="38" name="TextBox 37">
            <a:extLst>
              <a:ext uri="{FF2B5EF4-FFF2-40B4-BE49-F238E27FC236}">
                <a16:creationId xmlns:a16="http://schemas.microsoft.com/office/drawing/2014/main" id="{1B95332B-B931-9604-E175-82C6FB2428F4}"/>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90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2" name="Grupo 1">
            <a:extLst>
              <a:ext uri="{FF2B5EF4-FFF2-40B4-BE49-F238E27FC236}">
                <a16:creationId xmlns:a16="http://schemas.microsoft.com/office/drawing/2014/main" id="{4E70D291-FBD3-1F86-0A5D-4ED017FC3966}"/>
              </a:ext>
            </a:extLst>
          </p:cNvPr>
          <p:cNvGrpSpPr/>
          <p:nvPr userDrawn="1"/>
        </p:nvGrpSpPr>
        <p:grpSpPr>
          <a:xfrm>
            <a:off x="10604236" y="297773"/>
            <a:ext cx="1174190" cy="362136"/>
            <a:chOff x="2846126" y="4550824"/>
            <a:chExt cx="6491475" cy="2002067"/>
          </a:xfrm>
        </p:grpSpPr>
        <p:sp>
          <p:nvSpPr>
            <p:cNvPr id="3" name="Forma libre 34">
              <a:extLst>
                <a:ext uri="{FF2B5EF4-FFF2-40B4-BE49-F238E27FC236}">
                  <a16:creationId xmlns:a16="http://schemas.microsoft.com/office/drawing/2014/main" id="{17AEF36C-8315-17C3-3DE4-368A26FD2268}"/>
                </a:ext>
              </a:extLst>
            </p:cNvPr>
            <p:cNvSpPr/>
            <p:nvPr userDrawn="1"/>
          </p:nvSpPr>
          <p:spPr>
            <a:xfrm>
              <a:off x="3691288" y="4550824"/>
              <a:ext cx="725300" cy="1162344"/>
            </a:xfrm>
            <a:custGeom>
              <a:avLst/>
              <a:gdLst>
                <a:gd name="connsiteX0" fmla="*/ 1 w 725300"/>
                <a:gd name="connsiteY0" fmla="*/ 828517 h 1162344"/>
                <a:gd name="connsiteX1" fmla="*/ 96082 w 725300"/>
                <a:gd name="connsiteY1" fmla="*/ 1063101 h 1162344"/>
                <a:gd name="connsiteX2" fmla="*/ 480404 w 725300"/>
                <a:gd name="connsiteY2" fmla="*/ 1125772 h 1162344"/>
                <a:gd name="connsiteX3" fmla="*/ 596046 w 725300"/>
                <a:gd name="connsiteY3" fmla="*/ 0 h 1162344"/>
                <a:gd name="connsiteX4" fmla="*/ 1 w 725300"/>
                <a:gd name="connsiteY4" fmla="*/ 828517 h 116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300" h="1162344">
                  <a:moveTo>
                    <a:pt x="1" y="828517"/>
                  </a:moveTo>
                  <a:cubicBezTo>
                    <a:pt x="-240" y="916325"/>
                    <a:pt x="34303" y="1000660"/>
                    <a:pt x="96082" y="1063101"/>
                  </a:cubicBezTo>
                  <a:cubicBezTo>
                    <a:pt x="215751" y="1182118"/>
                    <a:pt x="377419" y="1182118"/>
                    <a:pt x="480404" y="1125772"/>
                  </a:cubicBezTo>
                  <a:cubicBezTo>
                    <a:pt x="606977" y="1057352"/>
                    <a:pt x="890616" y="852091"/>
                    <a:pt x="596046" y="0"/>
                  </a:cubicBezTo>
                  <a:cubicBezTo>
                    <a:pt x="596046" y="402472"/>
                    <a:pt x="1" y="443294"/>
                    <a:pt x="1" y="828517"/>
                  </a:cubicBezTo>
                  <a:close/>
                </a:path>
              </a:pathLst>
            </a:custGeom>
            <a:solidFill>
              <a:srgbClr val="FF9C1A"/>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 name="Forma libre 35">
              <a:extLst>
                <a:ext uri="{FF2B5EF4-FFF2-40B4-BE49-F238E27FC236}">
                  <a16:creationId xmlns:a16="http://schemas.microsoft.com/office/drawing/2014/main" id="{B910A215-6C46-7D5B-B117-3AA543C73673}"/>
                </a:ext>
              </a:extLst>
            </p:cNvPr>
            <p:cNvSpPr/>
            <p:nvPr userDrawn="1"/>
          </p:nvSpPr>
          <p:spPr>
            <a:xfrm>
              <a:off x="3268994" y="4550824"/>
              <a:ext cx="693851" cy="1162344"/>
            </a:xfrm>
            <a:custGeom>
              <a:avLst/>
              <a:gdLst>
                <a:gd name="connsiteX0" fmla="*/ 693852 w 693851"/>
                <a:gd name="connsiteY0" fmla="*/ 352451 h 1162344"/>
                <a:gd name="connsiteX1" fmla="*/ 595470 w 693851"/>
                <a:gd name="connsiteY1" fmla="*/ 0 h 1162344"/>
                <a:gd name="connsiteX2" fmla="*/ 1 w 693851"/>
                <a:gd name="connsiteY2" fmla="*/ 828517 h 1162344"/>
                <a:gd name="connsiteX3" fmla="*/ 96082 w 693851"/>
                <a:gd name="connsiteY3" fmla="*/ 1063101 h 1162344"/>
                <a:gd name="connsiteX4" fmla="*/ 480404 w 693851"/>
                <a:gd name="connsiteY4" fmla="*/ 1125772 h 1162344"/>
                <a:gd name="connsiteX5" fmla="*/ 693852 w 693851"/>
                <a:gd name="connsiteY5" fmla="*/ 352451 h 11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851" h="1162344">
                  <a:moveTo>
                    <a:pt x="693852" y="352451"/>
                  </a:moveTo>
                  <a:cubicBezTo>
                    <a:pt x="674291" y="246658"/>
                    <a:pt x="642647" y="139140"/>
                    <a:pt x="595470" y="0"/>
                  </a:cubicBezTo>
                  <a:cubicBezTo>
                    <a:pt x="595470" y="402472"/>
                    <a:pt x="1" y="443294"/>
                    <a:pt x="1" y="828517"/>
                  </a:cubicBezTo>
                  <a:cubicBezTo>
                    <a:pt x="-240" y="916325"/>
                    <a:pt x="34303" y="1000660"/>
                    <a:pt x="96082" y="1063101"/>
                  </a:cubicBezTo>
                  <a:cubicBezTo>
                    <a:pt x="215176" y="1182118"/>
                    <a:pt x="378570" y="1182118"/>
                    <a:pt x="480404" y="1125772"/>
                  </a:cubicBezTo>
                  <a:cubicBezTo>
                    <a:pt x="242791" y="873364"/>
                    <a:pt x="326790" y="581285"/>
                    <a:pt x="693852" y="352451"/>
                  </a:cubicBezTo>
                  <a:close/>
                </a:path>
              </a:pathLst>
            </a:custGeom>
            <a:solidFill>
              <a:srgbClr val="0DA9FF"/>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5" name="Forma libre 36">
              <a:extLst>
                <a:ext uri="{FF2B5EF4-FFF2-40B4-BE49-F238E27FC236}">
                  <a16:creationId xmlns:a16="http://schemas.microsoft.com/office/drawing/2014/main" id="{34894921-7756-CC19-F678-DB6E5DD568F4}"/>
                </a:ext>
              </a:extLst>
            </p:cNvPr>
            <p:cNvSpPr/>
            <p:nvPr userDrawn="1"/>
          </p:nvSpPr>
          <p:spPr>
            <a:xfrm>
              <a:off x="2846126" y="4550824"/>
              <a:ext cx="693850" cy="1436250"/>
            </a:xfrm>
            <a:custGeom>
              <a:avLst/>
              <a:gdLst>
                <a:gd name="connsiteX0" fmla="*/ 693851 w 693850"/>
                <a:gd name="connsiteY0" fmla="*/ 352451 h 1436250"/>
                <a:gd name="connsiteX1" fmla="*/ 596044 w 693850"/>
                <a:gd name="connsiteY1" fmla="*/ 0 h 1436250"/>
                <a:gd name="connsiteX2" fmla="*/ 0 w 693850"/>
                <a:gd name="connsiteY2" fmla="*/ 828517 h 1436250"/>
                <a:gd name="connsiteX3" fmla="*/ 160518 w 693850"/>
                <a:gd name="connsiteY3" fmla="*/ 1113698 h 1436250"/>
                <a:gd name="connsiteX4" fmla="*/ 145559 w 693850"/>
                <a:gd name="connsiteY4" fmla="*/ 1436250 h 1436250"/>
                <a:gd name="connsiteX5" fmla="*/ 221503 w 693850"/>
                <a:gd name="connsiteY5" fmla="*/ 1423601 h 1436250"/>
                <a:gd name="connsiteX6" fmla="*/ 209996 w 693850"/>
                <a:gd name="connsiteY6" fmla="*/ 1137846 h 1436250"/>
                <a:gd name="connsiteX7" fmla="*/ 480978 w 693850"/>
                <a:gd name="connsiteY7" fmla="*/ 1125772 h 1436250"/>
                <a:gd name="connsiteX8" fmla="*/ 693851 w 693850"/>
                <a:gd name="connsiteY8" fmla="*/ 352451 h 14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850" h="1436250">
                  <a:moveTo>
                    <a:pt x="693851" y="352451"/>
                  </a:moveTo>
                  <a:cubicBezTo>
                    <a:pt x="674290" y="246658"/>
                    <a:pt x="643222" y="139140"/>
                    <a:pt x="596044" y="0"/>
                  </a:cubicBezTo>
                  <a:cubicBezTo>
                    <a:pt x="596044" y="402472"/>
                    <a:pt x="0" y="443294"/>
                    <a:pt x="0" y="828517"/>
                  </a:cubicBezTo>
                  <a:cubicBezTo>
                    <a:pt x="0" y="1026304"/>
                    <a:pt x="160518" y="1113698"/>
                    <a:pt x="160518" y="1113698"/>
                  </a:cubicBezTo>
                  <a:cubicBezTo>
                    <a:pt x="135871" y="1219398"/>
                    <a:pt x="130796" y="1328721"/>
                    <a:pt x="145559" y="1436250"/>
                  </a:cubicBezTo>
                  <a:lnTo>
                    <a:pt x="221503" y="1423601"/>
                  </a:lnTo>
                  <a:cubicBezTo>
                    <a:pt x="184682" y="1293660"/>
                    <a:pt x="207120" y="1152220"/>
                    <a:pt x="209996" y="1137846"/>
                  </a:cubicBezTo>
                  <a:cubicBezTo>
                    <a:pt x="307228" y="1177518"/>
                    <a:pt x="408486" y="1165444"/>
                    <a:pt x="480978" y="1125772"/>
                  </a:cubicBezTo>
                  <a:cubicBezTo>
                    <a:pt x="243366" y="873364"/>
                    <a:pt x="327364" y="581285"/>
                    <a:pt x="693851" y="352451"/>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6" name="Forma libre 37">
              <a:extLst>
                <a:ext uri="{FF2B5EF4-FFF2-40B4-BE49-F238E27FC236}">
                  <a16:creationId xmlns:a16="http://schemas.microsoft.com/office/drawing/2014/main" id="{D5061151-E275-75D2-5EFE-99FFE5E9867E}"/>
                </a:ext>
              </a:extLst>
            </p:cNvPr>
            <p:cNvSpPr/>
            <p:nvPr userDrawn="1"/>
          </p:nvSpPr>
          <p:spPr>
            <a:xfrm>
              <a:off x="4670505" y="4876226"/>
              <a:ext cx="601261" cy="786599"/>
            </a:xfrm>
            <a:custGeom>
              <a:avLst/>
              <a:gdLst>
                <a:gd name="connsiteX0" fmla="*/ 438403 w 601261"/>
                <a:gd name="connsiteY0" fmla="*/ 654330 h 786599"/>
                <a:gd name="connsiteX1" fmla="*/ 310104 w 601261"/>
                <a:gd name="connsiteY1" fmla="*/ 684228 h 786599"/>
                <a:gd name="connsiteX2" fmla="*/ 174326 w 601261"/>
                <a:gd name="connsiteY2" fmla="*/ 642831 h 786599"/>
                <a:gd name="connsiteX3" fmla="*/ 98382 w 601261"/>
                <a:gd name="connsiteY3" fmla="*/ 538188 h 786599"/>
                <a:gd name="connsiteX4" fmla="*/ 0 w 601261"/>
                <a:gd name="connsiteY4" fmla="*/ 579586 h 786599"/>
                <a:gd name="connsiteX5" fmla="*/ 63862 w 601261"/>
                <a:gd name="connsiteY5" fmla="*/ 689403 h 786599"/>
                <a:gd name="connsiteX6" fmla="*/ 169723 w 601261"/>
                <a:gd name="connsiteY6" fmla="*/ 761273 h 786599"/>
                <a:gd name="connsiteX7" fmla="*/ 310104 w 601261"/>
                <a:gd name="connsiteY7" fmla="*/ 786571 h 786599"/>
                <a:gd name="connsiteX8" fmla="*/ 464869 w 601261"/>
                <a:gd name="connsiteY8" fmla="*/ 758398 h 786599"/>
                <a:gd name="connsiteX9" fmla="*/ 565552 w 601261"/>
                <a:gd name="connsiteY9" fmla="*/ 681928 h 786599"/>
                <a:gd name="connsiteX10" fmla="*/ 601222 w 601261"/>
                <a:gd name="connsiteY10" fmla="*/ 566362 h 786599"/>
                <a:gd name="connsiteX11" fmla="*/ 575908 w 601261"/>
                <a:gd name="connsiteY11" fmla="*/ 471493 h 786599"/>
                <a:gd name="connsiteX12" fmla="*/ 499964 w 601261"/>
                <a:gd name="connsiteY12" fmla="*/ 399048 h 786599"/>
                <a:gd name="connsiteX13" fmla="*/ 372240 w 601261"/>
                <a:gd name="connsiteY13" fmla="*/ 347302 h 786599"/>
                <a:gd name="connsiteX14" fmla="*/ 278461 w 601261"/>
                <a:gd name="connsiteY14" fmla="*/ 322004 h 786599"/>
                <a:gd name="connsiteX15" fmla="*/ 177778 w 601261"/>
                <a:gd name="connsiteY15" fmla="*/ 279456 h 786599"/>
                <a:gd name="connsiteX16" fmla="*/ 143258 w 601261"/>
                <a:gd name="connsiteY16" fmla="*/ 205862 h 786599"/>
                <a:gd name="connsiteX17" fmla="*/ 186408 w 601261"/>
                <a:gd name="connsiteY17" fmla="*/ 130542 h 786599"/>
                <a:gd name="connsiteX18" fmla="*/ 300899 w 601261"/>
                <a:gd name="connsiteY18" fmla="*/ 102369 h 786599"/>
                <a:gd name="connsiteX19" fmla="*/ 419417 w 601261"/>
                <a:gd name="connsiteY19" fmla="*/ 133417 h 786599"/>
                <a:gd name="connsiteX20" fmla="*/ 488457 w 601261"/>
                <a:gd name="connsiteY20" fmla="*/ 229435 h 786599"/>
                <a:gd name="connsiteX21" fmla="*/ 587990 w 601261"/>
                <a:gd name="connsiteY21" fmla="*/ 192638 h 786599"/>
                <a:gd name="connsiteX22" fmla="*/ 528731 w 601261"/>
                <a:gd name="connsiteY22" fmla="*/ 86270 h 786599"/>
                <a:gd name="connsiteX23" fmla="*/ 431499 w 601261"/>
                <a:gd name="connsiteY23" fmla="*/ 21874 h 786599"/>
                <a:gd name="connsiteX24" fmla="*/ 300324 w 601261"/>
                <a:gd name="connsiteY24" fmla="*/ 26 h 786599"/>
                <a:gd name="connsiteX25" fmla="*/ 156490 w 601261"/>
                <a:gd name="connsiteY25" fmla="*/ 27049 h 786599"/>
                <a:gd name="connsiteX26" fmla="*/ 60985 w 601261"/>
                <a:gd name="connsiteY26" fmla="*/ 102944 h 786599"/>
                <a:gd name="connsiteX27" fmla="*/ 26465 w 601261"/>
                <a:gd name="connsiteY27" fmla="*/ 214486 h 786599"/>
                <a:gd name="connsiteX28" fmla="*/ 116793 w 601261"/>
                <a:gd name="connsiteY28" fmla="*/ 378925 h 786599"/>
                <a:gd name="connsiteX29" fmla="*/ 228407 w 601261"/>
                <a:gd name="connsiteY29" fmla="*/ 426646 h 786599"/>
                <a:gd name="connsiteX30" fmla="*/ 321611 w 601261"/>
                <a:gd name="connsiteY30" fmla="*/ 451944 h 786599"/>
                <a:gd name="connsiteX31" fmla="*/ 416541 w 601261"/>
                <a:gd name="connsiteY31" fmla="*/ 484717 h 786599"/>
                <a:gd name="connsiteX32" fmla="*/ 469471 w 601261"/>
                <a:gd name="connsiteY32" fmla="*/ 524389 h 786599"/>
                <a:gd name="connsiteX33" fmla="*/ 486731 w 601261"/>
                <a:gd name="connsiteY33" fmla="*/ 576136 h 786599"/>
                <a:gd name="connsiteX34" fmla="*/ 438403 w 601261"/>
                <a:gd name="connsiteY34" fmla="*/ 654330 h 78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1261" h="786599">
                  <a:moveTo>
                    <a:pt x="438403" y="654330"/>
                  </a:moveTo>
                  <a:cubicBezTo>
                    <a:pt x="406760" y="673879"/>
                    <a:pt x="363610" y="684228"/>
                    <a:pt x="310104" y="684228"/>
                  </a:cubicBezTo>
                  <a:cubicBezTo>
                    <a:pt x="256598" y="684228"/>
                    <a:pt x="209996" y="670429"/>
                    <a:pt x="174326" y="642831"/>
                  </a:cubicBezTo>
                  <a:cubicBezTo>
                    <a:pt x="138765" y="616665"/>
                    <a:pt x="112224" y="580097"/>
                    <a:pt x="98382" y="538188"/>
                  </a:cubicBezTo>
                  <a:lnTo>
                    <a:pt x="0" y="579586"/>
                  </a:lnTo>
                  <a:cubicBezTo>
                    <a:pt x="13072" y="620385"/>
                    <a:pt x="34860" y="657855"/>
                    <a:pt x="63862" y="689403"/>
                  </a:cubicBezTo>
                  <a:cubicBezTo>
                    <a:pt x="93262" y="721043"/>
                    <a:pt x="129456" y="745617"/>
                    <a:pt x="169723" y="761273"/>
                  </a:cubicBezTo>
                  <a:cubicBezTo>
                    <a:pt x="214472" y="778574"/>
                    <a:pt x="262127" y="787163"/>
                    <a:pt x="310104" y="786571"/>
                  </a:cubicBezTo>
                  <a:cubicBezTo>
                    <a:pt x="369363" y="786571"/>
                    <a:pt x="421143" y="777372"/>
                    <a:pt x="464869" y="758398"/>
                  </a:cubicBezTo>
                  <a:cubicBezTo>
                    <a:pt x="508594" y="739424"/>
                    <a:pt x="541963" y="714701"/>
                    <a:pt x="565552" y="681928"/>
                  </a:cubicBezTo>
                  <a:cubicBezTo>
                    <a:pt x="589549" y="648230"/>
                    <a:pt x="602057" y="607713"/>
                    <a:pt x="601222" y="566362"/>
                  </a:cubicBezTo>
                  <a:cubicBezTo>
                    <a:pt x="601746" y="533002"/>
                    <a:pt x="592984" y="500161"/>
                    <a:pt x="575908" y="471493"/>
                  </a:cubicBezTo>
                  <a:cubicBezTo>
                    <a:pt x="559413" y="443895"/>
                    <a:pt x="534098" y="419747"/>
                    <a:pt x="499964" y="399048"/>
                  </a:cubicBezTo>
                  <a:cubicBezTo>
                    <a:pt x="466595" y="378350"/>
                    <a:pt x="423445" y="361101"/>
                    <a:pt x="372240" y="347302"/>
                  </a:cubicBezTo>
                  <a:lnTo>
                    <a:pt x="278461" y="322004"/>
                  </a:lnTo>
                  <a:cubicBezTo>
                    <a:pt x="234736" y="309929"/>
                    <a:pt x="201366" y="295555"/>
                    <a:pt x="177778" y="279456"/>
                  </a:cubicBezTo>
                  <a:cubicBezTo>
                    <a:pt x="154189" y="263358"/>
                    <a:pt x="143258" y="238634"/>
                    <a:pt x="143258" y="205862"/>
                  </a:cubicBezTo>
                  <a:cubicBezTo>
                    <a:pt x="143258" y="173089"/>
                    <a:pt x="157641" y="149516"/>
                    <a:pt x="186408" y="130542"/>
                  </a:cubicBezTo>
                  <a:cubicBezTo>
                    <a:pt x="215174" y="111568"/>
                    <a:pt x="253146" y="102369"/>
                    <a:pt x="300899" y="102369"/>
                  </a:cubicBezTo>
                  <a:cubicBezTo>
                    <a:pt x="348651" y="102369"/>
                    <a:pt x="386623" y="112718"/>
                    <a:pt x="419417" y="133417"/>
                  </a:cubicBezTo>
                  <a:cubicBezTo>
                    <a:pt x="452211" y="154115"/>
                    <a:pt x="475800" y="186313"/>
                    <a:pt x="488457" y="229435"/>
                  </a:cubicBezTo>
                  <a:lnTo>
                    <a:pt x="587990" y="192638"/>
                  </a:lnTo>
                  <a:cubicBezTo>
                    <a:pt x="576742" y="153075"/>
                    <a:pt x="556456" y="116662"/>
                    <a:pt x="528731" y="86270"/>
                  </a:cubicBezTo>
                  <a:cubicBezTo>
                    <a:pt x="501580" y="57769"/>
                    <a:pt x="468344" y="35760"/>
                    <a:pt x="431499" y="21874"/>
                  </a:cubicBezTo>
                  <a:cubicBezTo>
                    <a:pt x="389408" y="6902"/>
                    <a:pt x="344998" y="-497"/>
                    <a:pt x="300324" y="26"/>
                  </a:cubicBezTo>
                  <a:cubicBezTo>
                    <a:pt x="245667" y="26"/>
                    <a:pt x="197914" y="8650"/>
                    <a:pt x="156490" y="27049"/>
                  </a:cubicBezTo>
                  <a:cubicBezTo>
                    <a:pt x="115066" y="45448"/>
                    <a:pt x="83423" y="70171"/>
                    <a:pt x="60985" y="102944"/>
                  </a:cubicBezTo>
                  <a:cubicBezTo>
                    <a:pt x="37891" y="135504"/>
                    <a:pt x="25798" y="174578"/>
                    <a:pt x="26465" y="214486"/>
                  </a:cubicBezTo>
                  <a:cubicBezTo>
                    <a:pt x="24624" y="281584"/>
                    <a:pt x="59162" y="344450"/>
                    <a:pt x="116793" y="378925"/>
                  </a:cubicBezTo>
                  <a:cubicBezTo>
                    <a:pt x="151405" y="400313"/>
                    <a:pt x="189026" y="416400"/>
                    <a:pt x="228407" y="426646"/>
                  </a:cubicBezTo>
                  <a:lnTo>
                    <a:pt x="321611" y="451944"/>
                  </a:lnTo>
                  <a:cubicBezTo>
                    <a:pt x="354232" y="459804"/>
                    <a:pt x="386019" y="470780"/>
                    <a:pt x="416541" y="484717"/>
                  </a:cubicBezTo>
                  <a:cubicBezTo>
                    <a:pt x="440705" y="496216"/>
                    <a:pt x="458540" y="509440"/>
                    <a:pt x="469471" y="524389"/>
                  </a:cubicBezTo>
                  <a:cubicBezTo>
                    <a:pt x="480909" y="539195"/>
                    <a:pt x="486990" y="557432"/>
                    <a:pt x="486731" y="576136"/>
                  </a:cubicBezTo>
                  <a:cubicBezTo>
                    <a:pt x="486731" y="608909"/>
                    <a:pt x="470622" y="634782"/>
                    <a:pt x="438403" y="654330"/>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7" name="Forma libre 38">
              <a:extLst>
                <a:ext uri="{FF2B5EF4-FFF2-40B4-BE49-F238E27FC236}">
                  <a16:creationId xmlns:a16="http://schemas.microsoft.com/office/drawing/2014/main" id="{DA070644-AC74-42C6-FE5B-008996F8E6BC}"/>
                </a:ext>
              </a:extLst>
            </p:cNvPr>
            <p:cNvSpPr/>
            <p:nvPr userDrawn="1"/>
          </p:nvSpPr>
          <p:spPr>
            <a:xfrm>
              <a:off x="5357452" y="4887751"/>
              <a:ext cx="563825" cy="762971"/>
            </a:xfrm>
            <a:custGeom>
              <a:avLst/>
              <a:gdLst>
                <a:gd name="connsiteX0" fmla="*/ 112190 w 563825"/>
                <a:gd name="connsiteY0" fmla="*/ 492741 h 762971"/>
                <a:gd name="connsiteX1" fmla="*/ 282488 w 563825"/>
                <a:gd name="connsiteY1" fmla="*/ 492741 h 762971"/>
                <a:gd name="connsiteX2" fmla="*/ 432074 w 563825"/>
                <a:gd name="connsiteY2" fmla="*/ 463418 h 762971"/>
                <a:gd name="connsiteX3" fmla="*/ 529306 w 563825"/>
                <a:gd name="connsiteY3" fmla="*/ 378324 h 762971"/>
                <a:gd name="connsiteX4" fmla="*/ 563826 w 563825"/>
                <a:gd name="connsiteY4" fmla="*/ 247808 h 762971"/>
                <a:gd name="connsiteX5" fmla="*/ 488457 w 563825"/>
                <a:gd name="connsiteY5" fmla="*/ 66120 h 762971"/>
                <a:gd name="connsiteX6" fmla="*/ 281337 w 563825"/>
                <a:gd name="connsiteY6" fmla="*/ 0 h 762971"/>
                <a:gd name="connsiteX7" fmla="*/ 0 w 563825"/>
                <a:gd name="connsiteY7" fmla="*/ 0 h 762971"/>
                <a:gd name="connsiteX8" fmla="*/ 0 w 563825"/>
                <a:gd name="connsiteY8" fmla="*/ 762972 h 762971"/>
                <a:gd name="connsiteX9" fmla="*/ 112190 w 563825"/>
                <a:gd name="connsiteY9" fmla="*/ 762972 h 762971"/>
                <a:gd name="connsiteX10" fmla="*/ 272707 w 563825"/>
                <a:gd name="connsiteY10" fmla="*/ 101768 h 762971"/>
                <a:gd name="connsiteX11" fmla="*/ 399856 w 563825"/>
                <a:gd name="connsiteY11" fmla="*/ 137990 h 762971"/>
                <a:gd name="connsiteX12" fmla="*/ 445883 w 563825"/>
                <a:gd name="connsiteY12" fmla="*/ 247808 h 762971"/>
                <a:gd name="connsiteX13" fmla="*/ 399856 w 563825"/>
                <a:gd name="connsiteY13" fmla="*/ 356475 h 762971"/>
                <a:gd name="connsiteX14" fmla="*/ 272707 w 563825"/>
                <a:gd name="connsiteY14" fmla="*/ 393273 h 762971"/>
                <a:gd name="connsiteX15" fmla="*/ 112190 w 563825"/>
                <a:gd name="connsiteY15" fmla="*/ 393273 h 762971"/>
                <a:gd name="connsiteX16" fmla="*/ 112190 w 563825"/>
                <a:gd name="connsiteY16" fmla="*/ 101768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825" h="762971">
                  <a:moveTo>
                    <a:pt x="112190" y="492741"/>
                  </a:moveTo>
                  <a:lnTo>
                    <a:pt x="282488" y="492741"/>
                  </a:lnTo>
                  <a:cubicBezTo>
                    <a:pt x="340597" y="492741"/>
                    <a:pt x="390650" y="482966"/>
                    <a:pt x="432074" y="463418"/>
                  </a:cubicBezTo>
                  <a:cubicBezTo>
                    <a:pt x="472169" y="445255"/>
                    <a:pt x="505999" y="415650"/>
                    <a:pt x="529306" y="378324"/>
                  </a:cubicBezTo>
                  <a:cubicBezTo>
                    <a:pt x="552319" y="341526"/>
                    <a:pt x="563826" y="297829"/>
                    <a:pt x="563826" y="247808"/>
                  </a:cubicBezTo>
                  <a:cubicBezTo>
                    <a:pt x="563826" y="170763"/>
                    <a:pt x="538511" y="110392"/>
                    <a:pt x="488457" y="66120"/>
                  </a:cubicBezTo>
                  <a:cubicBezTo>
                    <a:pt x="438403" y="21848"/>
                    <a:pt x="369363" y="0"/>
                    <a:pt x="281337" y="0"/>
                  </a:cubicBezTo>
                  <a:lnTo>
                    <a:pt x="0" y="0"/>
                  </a:lnTo>
                  <a:lnTo>
                    <a:pt x="0" y="762972"/>
                  </a:lnTo>
                  <a:lnTo>
                    <a:pt x="112190" y="762972"/>
                  </a:lnTo>
                  <a:close/>
                  <a:moveTo>
                    <a:pt x="272707" y="101768"/>
                  </a:moveTo>
                  <a:cubicBezTo>
                    <a:pt x="326789" y="101768"/>
                    <a:pt x="369363" y="113842"/>
                    <a:pt x="399856" y="137990"/>
                  </a:cubicBezTo>
                  <a:cubicBezTo>
                    <a:pt x="430349" y="162139"/>
                    <a:pt x="445883" y="198936"/>
                    <a:pt x="445883" y="247808"/>
                  </a:cubicBezTo>
                  <a:cubicBezTo>
                    <a:pt x="445883" y="296679"/>
                    <a:pt x="430349" y="331752"/>
                    <a:pt x="399856" y="356475"/>
                  </a:cubicBezTo>
                  <a:cubicBezTo>
                    <a:pt x="369363" y="381199"/>
                    <a:pt x="326789" y="393273"/>
                    <a:pt x="272707" y="393273"/>
                  </a:cubicBezTo>
                  <a:lnTo>
                    <a:pt x="112190" y="393273"/>
                  </a:lnTo>
                  <a:lnTo>
                    <a:pt x="112190" y="101768"/>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8" name="Forma libre 39">
              <a:extLst>
                <a:ext uri="{FF2B5EF4-FFF2-40B4-BE49-F238E27FC236}">
                  <a16:creationId xmlns:a16="http://schemas.microsoft.com/office/drawing/2014/main" id="{BA072E18-B41F-71D1-976D-1C8CA7FD796B}"/>
                </a:ext>
              </a:extLst>
            </p:cNvPr>
            <p:cNvSpPr/>
            <p:nvPr userDrawn="1"/>
          </p:nvSpPr>
          <p:spPr>
            <a:xfrm>
              <a:off x="6193409" y="4887751"/>
              <a:ext cx="521250" cy="762971"/>
            </a:xfrm>
            <a:custGeom>
              <a:avLst/>
              <a:gdLst>
                <a:gd name="connsiteX0" fmla="*/ 521251 w 521250"/>
                <a:gd name="connsiteY0" fmla="*/ 661779 h 762971"/>
                <a:gd name="connsiteX1" fmla="*/ 112190 w 521250"/>
                <a:gd name="connsiteY1" fmla="*/ 661779 h 762971"/>
                <a:gd name="connsiteX2" fmla="*/ 112190 w 521250"/>
                <a:gd name="connsiteY2" fmla="*/ 426045 h 762971"/>
                <a:gd name="connsiteX3" fmla="*/ 476375 w 521250"/>
                <a:gd name="connsiteY3" fmla="*/ 426045 h 762971"/>
                <a:gd name="connsiteX4" fmla="*/ 476375 w 521250"/>
                <a:gd name="connsiteY4" fmla="*/ 326002 h 762971"/>
                <a:gd name="connsiteX5" fmla="*/ 112190 w 521250"/>
                <a:gd name="connsiteY5" fmla="*/ 326002 h 762971"/>
                <a:gd name="connsiteX6" fmla="*/ 112190 w 521250"/>
                <a:gd name="connsiteY6" fmla="*/ 101768 h 762971"/>
                <a:gd name="connsiteX7" fmla="*/ 521251 w 521250"/>
                <a:gd name="connsiteY7" fmla="*/ 101768 h 762971"/>
                <a:gd name="connsiteX8" fmla="*/ 521251 w 521250"/>
                <a:gd name="connsiteY8" fmla="*/ 0 h 762971"/>
                <a:gd name="connsiteX9" fmla="*/ 112190 w 521250"/>
                <a:gd name="connsiteY9" fmla="*/ 0 h 762971"/>
                <a:gd name="connsiteX10" fmla="*/ 47177 w 521250"/>
                <a:gd name="connsiteY10" fmla="*/ 0 h 762971"/>
                <a:gd name="connsiteX11" fmla="*/ 0 w 521250"/>
                <a:gd name="connsiteY11" fmla="*/ 0 h 762971"/>
                <a:gd name="connsiteX12" fmla="*/ 0 w 521250"/>
                <a:gd name="connsiteY12" fmla="*/ 762972 h 762971"/>
                <a:gd name="connsiteX13" fmla="*/ 47177 w 521250"/>
                <a:gd name="connsiteY13" fmla="*/ 762972 h 762971"/>
                <a:gd name="connsiteX14" fmla="*/ 112190 w 521250"/>
                <a:gd name="connsiteY14" fmla="*/ 762972 h 762971"/>
                <a:gd name="connsiteX15" fmla="*/ 521251 w 521250"/>
                <a:gd name="connsiteY15" fmla="*/ 762972 h 762971"/>
                <a:gd name="connsiteX16" fmla="*/ 521251 w 521250"/>
                <a:gd name="connsiteY16" fmla="*/ 661779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250" h="762971">
                  <a:moveTo>
                    <a:pt x="521251" y="661779"/>
                  </a:moveTo>
                  <a:lnTo>
                    <a:pt x="112190" y="661779"/>
                  </a:lnTo>
                  <a:lnTo>
                    <a:pt x="112190" y="426045"/>
                  </a:lnTo>
                  <a:lnTo>
                    <a:pt x="476375" y="426045"/>
                  </a:lnTo>
                  <a:lnTo>
                    <a:pt x="476375" y="326002"/>
                  </a:lnTo>
                  <a:lnTo>
                    <a:pt x="112190" y="326002"/>
                  </a:lnTo>
                  <a:lnTo>
                    <a:pt x="112190" y="101768"/>
                  </a:lnTo>
                  <a:lnTo>
                    <a:pt x="521251" y="101768"/>
                  </a:lnTo>
                  <a:lnTo>
                    <a:pt x="521251" y="0"/>
                  </a:lnTo>
                  <a:lnTo>
                    <a:pt x="112190" y="0"/>
                  </a:lnTo>
                  <a:lnTo>
                    <a:pt x="47177" y="0"/>
                  </a:lnTo>
                  <a:lnTo>
                    <a:pt x="0" y="0"/>
                  </a:lnTo>
                  <a:lnTo>
                    <a:pt x="0" y="762972"/>
                  </a:lnTo>
                  <a:lnTo>
                    <a:pt x="47177" y="762972"/>
                  </a:lnTo>
                  <a:lnTo>
                    <a:pt x="112190" y="762972"/>
                  </a:lnTo>
                  <a:lnTo>
                    <a:pt x="521251" y="762972"/>
                  </a:lnTo>
                  <a:lnTo>
                    <a:pt x="521251" y="661779"/>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9" name="Forma libre 40">
              <a:extLst>
                <a:ext uri="{FF2B5EF4-FFF2-40B4-BE49-F238E27FC236}">
                  <a16:creationId xmlns:a16="http://schemas.microsoft.com/office/drawing/2014/main" id="{9B8335B7-5430-BC27-BB4F-46156266FCBA}"/>
                </a:ext>
              </a:extLst>
            </p:cNvPr>
            <p:cNvSpPr/>
            <p:nvPr userDrawn="1"/>
          </p:nvSpPr>
          <p:spPr>
            <a:xfrm>
              <a:off x="6776221" y="5086094"/>
              <a:ext cx="475224" cy="564628"/>
            </a:xfrm>
            <a:custGeom>
              <a:avLst/>
              <a:gdLst>
                <a:gd name="connsiteX0" fmla="*/ 107012 w 475224"/>
                <a:gd name="connsiteY0" fmla="*/ 236327 h 564628"/>
                <a:gd name="connsiteX1" fmla="*/ 145559 w 475224"/>
                <a:gd name="connsiteY1" fmla="*/ 132834 h 564628"/>
                <a:gd name="connsiteX2" fmla="*/ 245092 w 475224"/>
                <a:gd name="connsiteY2" fmla="*/ 94887 h 564628"/>
                <a:gd name="connsiteX3" fmla="*/ 333693 w 475224"/>
                <a:gd name="connsiteY3" fmla="*/ 132259 h 564628"/>
                <a:gd name="connsiteX4" fmla="*/ 367638 w 475224"/>
                <a:gd name="connsiteY4" fmla="*/ 232302 h 564628"/>
                <a:gd name="connsiteX5" fmla="*/ 367638 w 475224"/>
                <a:gd name="connsiteY5" fmla="*/ 564629 h 564628"/>
                <a:gd name="connsiteX6" fmla="*/ 475225 w 475224"/>
                <a:gd name="connsiteY6" fmla="*/ 564629 h 564628"/>
                <a:gd name="connsiteX7" fmla="*/ 475225 w 475224"/>
                <a:gd name="connsiteY7" fmla="*/ 215053 h 564628"/>
                <a:gd name="connsiteX8" fmla="*/ 448759 w 475224"/>
                <a:gd name="connsiteY8" fmla="*/ 101211 h 564628"/>
                <a:gd name="connsiteX9" fmla="*/ 376268 w 475224"/>
                <a:gd name="connsiteY9" fmla="*/ 26466 h 564628"/>
                <a:gd name="connsiteX10" fmla="*/ 163970 w 475224"/>
                <a:gd name="connsiteY10" fmla="*/ 29916 h 564628"/>
                <a:gd name="connsiteX11" fmla="*/ 107012 w 475224"/>
                <a:gd name="connsiteY11" fmla="*/ 93162 h 564628"/>
                <a:gd name="connsiteX12" fmla="*/ 107012 w 475224"/>
                <a:gd name="connsiteY12" fmla="*/ 10942 h 564628"/>
                <a:gd name="connsiteX13" fmla="*/ 0 w 475224"/>
                <a:gd name="connsiteY13" fmla="*/ 10942 h 564628"/>
                <a:gd name="connsiteX14" fmla="*/ 0 w 475224"/>
                <a:gd name="connsiteY14" fmla="*/ 564629 h 564628"/>
                <a:gd name="connsiteX15" fmla="*/ 107012 w 475224"/>
                <a:gd name="connsiteY15" fmla="*/ 564629 h 56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224" h="564628">
                  <a:moveTo>
                    <a:pt x="107012" y="236327"/>
                  </a:moveTo>
                  <a:cubicBezTo>
                    <a:pt x="107012" y="192055"/>
                    <a:pt x="119669" y="157557"/>
                    <a:pt x="145559" y="132834"/>
                  </a:cubicBezTo>
                  <a:cubicBezTo>
                    <a:pt x="171449" y="108111"/>
                    <a:pt x="204819" y="94887"/>
                    <a:pt x="245092" y="94887"/>
                  </a:cubicBezTo>
                  <a:cubicBezTo>
                    <a:pt x="278685" y="93742"/>
                    <a:pt x="311082" y="107409"/>
                    <a:pt x="333693" y="132259"/>
                  </a:cubicBezTo>
                  <a:cubicBezTo>
                    <a:pt x="356131" y="156982"/>
                    <a:pt x="367638" y="190330"/>
                    <a:pt x="367638" y="232302"/>
                  </a:cubicBezTo>
                  <a:lnTo>
                    <a:pt x="367638" y="564629"/>
                  </a:lnTo>
                  <a:lnTo>
                    <a:pt x="475225" y="564629"/>
                  </a:lnTo>
                  <a:lnTo>
                    <a:pt x="475225" y="215053"/>
                  </a:lnTo>
                  <a:cubicBezTo>
                    <a:pt x="475225" y="171356"/>
                    <a:pt x="466595" y="133409"/>
                    <a:pt x="448759" y="101211"/>
                  </a:cubicBezTo>
                  <a:cubicBezTo>
                    <a:pt x="432247" y="69882"/>
                    <a:pt x="407088" y="43939"/>
                    <a:pt x="376268" y="26466"/>
                  </a:cubicBezTo>
                  <a:cubicBezTo>
                    <a:pt x="309880" y="-10015"/>
                    <a:pt x="229138" y="-8704"/>
                    <a:pt x="163970" y="29916"/>
                  </a:cubicBezTo>
                  <a:cubicBezTo>
                    <a:pt x="139501" y="45331"/>
                    <a:pt x="119784" y="67225"/>
                    <a:pt x="107012" y="93162"/>
                  </a:cubicBezTo>
                  <a:lnTo>
                    <a:pt x="107012" y="10942"/>
                  </a:lnTo>
                  <a:lnTo>
                    <a:pt x="0" y="10942"/>
                  </a:lnTo>
                  <a:lnTo>
                    <a:pt x="0" y="564629"/>
                  </a:lnTo>
                  <a:lnTo>
                    <a:pt x="107012" y="564629"/>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0" name="Forma libre 41">
              <a:extLst>
                <a:ext uri="{FF2B5EF4-FFF2-40B4-BE49-F238E27FC236}">
                  <a16:creationId xmlns:a16="http://schemas.microsoft.com/office/drawing/2014/main" id="{7279C728-9F85-8F61-452F-110FF24FAD05}"/>
                </a:ext>
              </a:extLst>
            </p:cNvPr>
            <p:cNvSpPr/>
            <p:nvPr userDrawn="1"/>
          </p:nvSpPr>
          <p:spPr>
            <a:xfrm>
              <a:off x="7321026" y="5086072"/>
              <a:ext cx="521901" cy="576762"/>
            </a:xfrm>
            <a:custGeom>
              <a:avLst/>
              <a:gdLst>
                <a:gd name="connsiteX0" fmla="*/ 512081 w 521901"/>
                <a:gd name="connsiteY0" fmla="*/ 438160 h 576762"/>
                <a:gd name="connsiteX1" fmla="*/ 429233 w 521901"/>
                <a:gd name="connsiteY1" fmla="*/ 386988 h 576762"/>
                <a:gd name="connsiteX2" fmla="*/ 387809 w 521901"/>
                <a:gd name="connsiteY2" fmla="*/ 442184 h 576762"/>
                <a:gd name="connsiteX3" fmla="*/ 334303 w 521901"/>
                <a:gd name="connsiteY3" fmla="*/ 472657 h 576762"/>
                <a:gd name="connsiteX4" fmla="*/ 271592 w 521901"/>
                <a:gd name="connsiteY4" fmla="*/ 481857 h 576762"/>
                <a:gd name="connsiteX5" fmla="*/ 187593 w 521901"/>
                <a:gd name="connsiteY5" fmla="*/ 460008 h 576762"/>
                <a:gd name="connsiteX6" fmla="*/ 128909 w 521901"/>
                <a:gd name="connsiteY6" fmla="*/ 395038 h 576762"/>
                <a:gd name="connsiteX7" fmla="*/ 108773 w 521901"/>
                <a:gd name="connsiteY7" fmla="*/ 312818 h 576762"/>
                <a:gd name="connsiteX8" fmla="*/ 520711 w 521901"/>
                <a:gd name="connsiteY8" fmla="*/ 312818 h 576762"/>
                <a:gd name="connsiteX9" fmla="*/ 521861 w 521901"/>
                <a:gd name="connsiteY9" fmla="*/ 297869 h 576762"/>
                <a:gd name="connsiteX10" fmla="*/ 521861 w 521901"/>
                <a:gd name="connsiteY10" fmla="*/ 283495 h 576762"/>
                <a:gd name="connsiteX11" fmla="*/ 489067 w 521901"/>
                <a:gd name="connsiteY11" fmla="*/ 134581 h 576762"/>
                <a:gd name="connsiteX12" fmla="*/ 265838 w 521901"/>
                <a:gd name="connsiteY12" fmla="*/ 40 h 576762"/>
                <a:gd name="connsiteX13" fmla="*/ 158251 w 521901"/>
                <a:gd name="connsiteY13" fmla="*/ 20164 h 576762"/>
                <a:gd name="connsiteX14" fmla="*/ 74253 w 521901"/>
                <a:gd name="connsiteY14" fmla="*/ 78810 h 576762"/>
                <a:gd name="connsiteX15" fmla="*/ 19021 w 521901"/>
                <a:gd name="connsiteY15" fmla="*/ 169653 h 576762"/>
                <a:gd name="connsiteX16" fmla="*/ 35 w 521901"/>
                <a:gd name="connsiteY16" fmla="*/ 288095 h 576762"/>
                <a:gd name="connsiteX17" fmla="*/ 34555 w 521901"/>
                <a:gd name="connsiteY17" fmla="*/ 438735 h 576762"/>
                <a:gd name="connsiteX18" fmla="*/ 130635 w 521901"/>
                <a:gd name="connsiteY18" fmla="*/ 539928 h 576762"/>
                <a:gd name="connsiteX19" fmla="*/ 271592 w 521901"/>
                <a:gd name="connsiteY19" fmla="*/ 576725 h 576762"/>
                <a:gd name="connsiteX20" fmla="*/ 364796 w 521901"/>
                <a:gd name="connsiteY20" fmla="*/ 562926 h 576762"/>
                <a:gd name="connsiteX21" fmla="*/ 447643 w 521901"/>
                <a:gd name="connsiteY21" fmla="*/ 518079 h 576762"/>
                <a:gd name="connsiteX22" fmla="*/ 512081 w 521901"/>
                <a:gd name="connsiteY22" fmla="*/ 438160 h 576762"/>
                <a:gd name="connsiteX23" fmla="*/ 149621 w 521901"/>
                <a:gd name="connsiteY23" fmla="*/ 141480 h 576762"/>
                <a:gd name="connsiteX24" fmla="*/ 199675 w 521901"/>
                <a:gd name="connsiteY24" fmla="*/ 102958 h 576762"/>
                <a:gd name="connsiteX25" fmla="*/ 264688 w 521901"/>
                <a:gd name="connsiteY25" fmla="*/ 90884 h 576762"/>
                <a:gd name="connsiteX26" fmla="*/ 372275 w 521901"/>
                <a:gd name="connsiteY26" fmla="*/ 138605 h 576762"/>
                <a:gd name="connsiteX27" fmla="*/ 410822 w 521901"/>
                <a:gd name="connsiteY27" fmla="*/ 233474 h 576762"/>
                <a:gd name="connsiteX28" fmla="*/ 112225 w 521901"/>
                <a:gd name="connsiteY28" fmla="*/ 233474 h 576762"/>
                <a:gd name="connsiteX29" fmla="*/ 118553 w 521901"/>
                <a:gd name="connsiteY29" fmla="*/ 203576 h 576762"/>
                <a:gd name="connsiteX30" fmla="*/ 149621 w 521901"/>
                <a:gd name="connsiteY30" fmla="*/ 141480 h 57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1901" h="576762">
                  <a:moveTo>
                    <a:pt x="512081" y="438160"/>
                  </a:moveTo>
                  <a:lnTo>
                    <a:pt x="429233" y="386988"/>
                  </a:lnTo>
                  <a:cubicBezTo>
                    <a:pt x="418952" y="407784"/>
                    <a:pt x="404908" y="426499"/>
                    <a:pt x="387809" y="442184"/>
                  </a:cubicBezTo>
                  <a:cubicBezTo>
                    <a:pt x="372350" y="456041"/>
                    <a:pt x="354106" y="466430"/>
                    <a:pt x="334303" y="472657"/>
                  </a:cubicBezTo>
                  <a:cubicBezTo>
                    <a:pt x="313953" y="478729"/>
                    <a:pt x="292827" y="481828"/>
                    <a:pt x="271592" y="481857"/>
                  </a:cubicBezTo>
                  <a:cubicBezTo>
                    <a:pt x="242135" y="482276"/>
                    <a:pt x="213109" y="474727"/>
                    <a:pt x="187593" y="460008"/>
                  </a:cubicBezTo>
                  <a:cubicBezTo>
                    <a:pt x="162031" y="444634"/>
                    <a:pt x="141607" y="422020"/>
                    <a:pt x="128909" y="395038"/>
                  </a:cubicBezTo>
                  <a:cubicBezTo>
                    <a:pt x="117098" y="369136"/>
                    <a:pt x="110268" y="341244"/>
                    <a:pt x="108773" y="312818"/>
                  </a:cubicBezTo>
                  <a:lnTo>
                    <a:pt x="520711" y="312818"/>
                  </a:lnTo>
                  <a:cubicBezTo>
                    <a:pt x="521649" y="307891"/>
                    <a:pt x="522034" y="302877"/>
                    <a:pt x="521861" y="297869"/>
                  </a:cubicBezTo>
                  <a:lnTo>
                    <a:pt x="521861" y="283495"/>
                  </a:lnTo>
                  <a:cubicBezTo>
                    <a:pt x="521861" y="226574"/>
                    <a:pt x="510930" y="177128"/>
                    <a:pt x="489067" y="134581"/>
                  </a:cubicBezTo>
                  <a:cubicBezTo>
                    <a:pt x="446671" y="50625"/>
                    <a:pt x="359922" y="-1656"/>
                    <a:pt x="265838" y="40"/>
                  </a:cubicBezTo>
                  <a:cubicBezTo>
                    <a:pt x="229011" y="-282"/>
                    <a:pt x="192472" y="6554"/>
                    <a:pt x="158251" y="20164"/>
                  </a:cubicBezTo>
                  <a:cubicBezTo>
                    <a:pt x="126447" y="33612"/>
                    <a:pt x="97830" y="53592"/>
                    <a:pt x="74253" y="78810"/>
                  </a:cubicBezTo>
                  <a:cubicBezTo>
                    <a:pt x="49669" y="104884"/>
                    <a:pt x="30850" y="135834"/>
                    <a:pt x="19021" y="169653"/>
                  </a:cubicBezTo>
                  <a:cubicBezTo>
                    <a:pt x="5886" y="207739"/>
                    <a:pt x="-535" y="247813"/>
                    <a:pt x="35" y="288095"/>
                  </a:cubicBezTo>
                  <a:cubicBezTo>
                    <a:pt x="35" y="345016"/>
                    <a:pt x="11541" y="395613"/>
                    <a:pt x="34555" y="438735"/>
                  </a:cubicBezTo>
                  <a:cubicBezTo>
                    <a:pt x="56682" y="480638"/>
                    <a:pt x="89925" y="515647"/>
                    <a:pt x="130635" y="539928"/>
                  </a:cubicBezTo>
                  <a:cubicBezTo>
                    <a:pt x="173377" y="564823"/>
                    <a:pt x="222125" y="577547"/>
                    <a:pt x="271592" y="576725"/>
                  </a:cubicBezTo>
                  <a:cubicBezTo>
                    <a:pt x="303172" y="576731"/>
                    <a:pt x="334573" y="572079"/>
                    <a:pt x="364796" y="562926"/>
                  </a:cubicBezTo>
                  <a:cubicBezTo>
                    <a:pt x="395075" y="553525"/>
                    <a:pt x="423220" y="538289"/>
                    <a:pt x="447643" y="518079"/>
                  </a:cubicBezTo>
                  <a:cubicBezTo>
                    <a:pt x="473982" y="495748"/>
                    <a:pt x="495851" y="468632"/>
                    <a:pt x="512081" y="438160"/>
                  </a:cubicBezTo>
                  <a:close/>
                  <a:moveTo>
                    <a:pt x="149621" y="141480"/>
                  </a:moveTo>
                  <a:cubicBezTo>
                    <a:pt x="162779" y="124617"/>
                    <a:pt x="179999" y="111364"/>
                    <a:pt x="199675" y="102958"/>
                  </a:cubicBezTo>
                  <a:cubicBezTo>
                    <a:pt x="220347" y="94713"/>
                    <a:pt x="242434" y="90608"/>
                    <a:pt x="264688" y="90884"/>
                  </a:cubicBezTo>
                  <a:cubicBezTo>
                    <a:pt x="305945" y="89625"/>
                    <a:pt x="345533" y="107184"/>
                    <a:pt x="372275" y="138605"/>
                  </a:cubicBezTo>
                  <a:cubicBezTo>
                    <a:pt x="392412" y="161604"/>
                    <a:pt x="405069" y="193227"/>
                    <a:pt x="410822" y="233474"/>
                  </a:cubicBezTo>
                  <a:lnTo>
                    <a:pt x="112225" y="233474"/>
                  </a:lnTo>
                  <a:cubicBezTo>
                    <a:pt x="113605" y="223366"/>
                    <a:pt x="115717" y="213373"/>
                    <a:pt x="118553" y="203576"/>
                  </a:cubicBezTo>
                  <a:cubicBezTo>
                    <a:pt x="124899" y="181106"/>
                    <a:pt x="135439" y="160034"/>
                    <a:pt x="149621" y="141480"/>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1" name="Forma libre 42">
              <a:extLst>
                <a:ext uri="{FF2B5EF4-FFF2-40B4-BE49-F238E27FC236}">
                  <a16:creationId xmlns:a16="http://schemas.microsoft.com/office/drawing/2014/main" id="{48763DA9-7C0A-684A-4A83-641D2F5946C8}"/>
                </a:ext>
              </a:extLst>
            </p:cNvPr>
            <p:cNvSpPr/>
            <p:nvPr userDrawn="1"/>
          </p:nvSpPr>
          <p:spPr>
            <a:xfrm>
              <a:off x="7914804" y="5086102"/>
              <a:ext cx="288816" cy="564621"/>
            </a:xfrm>
            <a:custGeom>
              <a:avLst/>
              <a:gdLst>
                <a:gd name="connsiteX0" fmla="*/ 288817 w 288816"/>
                <a:gd name="connsiteY0" fmla="*/ 113278 h 564621"/>
                <a:gd name="connsiteX1" fmla="*/ 288817 w 288816"/>
                <a:gd name="connsiteY1" fmla="*/ 10 h 564621"/>
                <a:gd name="connsiteX2" fmla="*/ 257174 w 288816"/>
                <a:gd name="connsiteY2" fmla="*/ 10 h 564621"/>
                <a:gd name="connsiteX3" fmla="*/ 169148 w 288816"/>
                <a:gd name="connsiteY3" fmla="*/ 25309 h 564621"/>
                <a:gd name="connsiteX4" fmla="*/ 107012 w 288816"/>
                <a:gd name="connsiteY4" fmla="*/ 101778 h 564621"/>
                <a:gd name="connsiteX5" fmla="*/ 107012 w 288816"/>
                <a:gd name="connsiteY5" fmla="*/ 10935 h 564621"/>
                <a:gd name="connsiteX6" fmla="*/ 0 w 288816"/>
                <a:gd name="connsiteY6" fmla="*/ 10935 h 564621"/>
                <a:gd name="connsiteX7" fmla="*/ 0 w 288816"/>
                <a:gd name="connsiteY7" fmla="*/ 564621 h 564621"/>
                <a:gd name="connsiteX8" fmla="*/ 107012 w 288816"/>
                <a:gd name="connsiteY8" fmla="*/ 564621 h 564621"/>
                <a:gd name="connsiteX9" fmla="*/ 107012 w 288816"/>
                <a:gd name="connsiteY9" fmla="*/ 269092 h 564621"/>
                <a:gd name="connsiteX10" fmla="*/ 142682 w 288816"/>
                <a:gd name="connsiteY10" fmla="*/ 155825 h 564621"/>
                <a:gd name="connsiteX11" fmla="*/ 234160 w 288816"/>
                <a:gd name="connsiteY11" fmla="*/ 113278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816" h="564621">
                  <a:moveTo>
                    <a:pt x="288817" y="113278"/>
                  </a:moveTo>
                  <a:lnTo>
                    <a:pt x="288817" y="10"/>
                  </a:lnTo>
                  <a:lnTo>
                    <a:pt x="257174" y="10"/>
                  </a:lnTo>
                  <a:cubicBezTo>
                    <a:pt x="225990" y="-346"/>
                    <a:pt x="195383" y="8451"/>
                    <a:pt x="169148" y="25309"/>
                  </a:cubicBezTo>
                  <a:cubicBezTo>
                    <a:pt x="141526" y="44317"/>
                    <a:pt x="119957" y="70863"/>
                    <a:pt x="107012" y="101778"/>
                  </a:cubicBezTo>
                  <a:lnTo>
                    <a:pt x="107012" y="10935"/>
                  </a:lnTo>
                  <a:lnTo>
                    <a:pt x="0" y="10935"/>
                  </a:lnTo>
                  <a:lnTo>
                    <a:pt x="0" y="564621"/>
                  </a:lnTo>
                  <a:lnTo>
                    <a:pt x="107012" y="564621"/>
                  </a:lnTo>
                  <a:lnTo>
                    <a:pt x="107012" y="269092"/>
                  </a:lnTo>
                  <a:cubicBezTo>
                    <a:pt x="107012" y="221945"/>
                    <a:pt x="118518" y="184573"/>
                    <a:pt x="142682" y="155825"/>
                  </a:cubicBezTo>
                  <a:cubicBezTo>
                    <a:pt x="165051" y="128393"/>
                    <a:pt x="198760" y="112714"/>
                    <a:pt x="234160" y="113278"/>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2" name="Forma libre 43">
              <a:extLst>
                <a:ext uri="{FF2B5EF4-FFF2-40B4-BE49-F238E27FC236}">
                  <a16:creationId xmlns:a16="http://schemas.microsoft.com/office/drawing/2014/main" id="{70595BB9-5D0E-6708-0482-C94DE0556ED3}"/>
                </a:ext>
              </a:extLst>
            </p:cNvPr>
            <p:cNvSpPr/>
            <p:nvPr userDrawn="1"/>
          </p:nvSpPr>
          <p:spPr>
            <a:xfrm>
              <a:off x="8208764" y="5086052"/>
              <a:ext cx="533368" cy="758435"/>
            </a:xfrm>
            <a:custGeom>
              <a:avLst/>
              <a:gdLst>
                <a:gd name="connsiteX0" fmla="*/ 120855 w 533368"/>
                <a:gd name="connsiteY0" fmla="*/ 491076 h 758435"/>
                <a:gd name="connsiteX1" fmla="*/ 246277 w 533368"/>
                <a:gd name="connsiteY1" fmla="*/ 525573 h 758435"/>
                <a:gd name="connsiteX2" fmla="*/ 413123 w 533368"/>
                <a:gd name="connsiteY2" fmla="*/ 440479 h 758435"/>
                <a:gd name="connsiteX3" fmla="*/ 425205 w 533368"/>
                <a:gd name="connsiteY3" fmla="*/ 420930 h 758435"/>
                <a:gd name="connsiteX4" fmla="*/ 425205 w 533368"/>
                <a:gd name="connsiteY4" fmla="*/ 499125 h 758435"/>
                <a:gd name="connsiteX5" fmla="*/ 402192 w 533368"/>
                <a:gd name="connsiteY5" fmla="*/ 589969 h 758435"/>
                <a:gd name="connsiteX6" fmla="*/ 341207 w 533368"/>
                <a:gd name="connsiteY6" fmla="*/ 645165 h 758435"/>
                <a:gd name="connsiteX7" fmla="*/ 257209 w 533368"/>
                <a:gd name="connsiteY7" fmla="*/ 663564 h 758435"/>
                <a:gd name="connsiteX8" fmla="*/ 161128 w 533368"/>
                <a:gd name="connsiteY8" fmla="*/ 638265 h 758435"/>
                <a:gd name="connsiteX9" fmla="*/ 90362 w 533368"/>
                <a:gd name="connsiteY9" fmla="*/ 566970 h 758435"/>
                <a:gd name="connsiteX10" fmla="*/ 15569 w 533368"/>
                <a:gd name="connsiteY10" fmla="*/ 626766 h 758435"/>
                <a:gd name="connsiteX11" fmla="*/ 162854 w 533368"/>
                <a:gd name="connsiteY11" fmla="*/ 744633 h 758435"/>
                <a:gd name="connsiteX12" fmla="*/ 399315 w 533368"/>
                <a:gd name="connsiteY12" fmla="*/ 727959 h 758435"/>
                <a:gd name="connsiteX13" fmla="*/ 497122 w 533368"/>
                <a:gd name="connsiteY13" fmla="*/ 638265 h 758435"/>
                <a:gd name="connsiteX14" fmla="*/ 533368 w 533368"/>
                <a:gd name="connsiteY14" fmla="*/ 493950 h 758435"/>
                <a:gd name="connsiteX15" fmla="*/ 533368 w 533368"/>
                <a:gd name="connsiteY15" fmla="*/ 10984 h 758435"/>
                <a:gd name="connsiteX16" fmla="*/ 425205 w 533368"/>
                <a:gd name="connsiteY16" fmla="*/ 10984 h 758435"/>
                <a:gd name="connsiteX17" fmla="*/ 425205 w 533368"/>
                <a:gd name="connsiteY17" fmla="*/ 104127 h 758435"/>
                <a:gd name="connsiteX18" fmla="*/ 413123 w 533368"/>
                <a:gd name="connsiteY18" fmla="*/ 84579 h 758435"/>
                <a:gd name="connsiteX19" fmla="*/ 346385 w 533368"/>
                <a:gd name="connsiteY19" fmla="*/ 23058 h 758435"/>
                <a:gd name="connsiteX20" fmla="*/ 246277 w 533368"/>
                <a:gd name="connsiteY20" fmla="*/ 60 h 758435"/>
                <a:gd name="connsiteX21" fmla="*/ 149046 w 533368"/>
                <a:gd name="connsiteY21" fmla="*/ 19608 h 758435"/>
                <a:gd name="connsiteX22" fmla="*/ 70226 w 533368"/>
                <a:gd name="connsiteY22" fmla="*/ 74804 h 758435"/>
                <a:gd name="connsiteX23" fmla="*/ 18446 w 533368"/>
                <a:gd name="connsiteY23" fmla="*/ 158174 h 758435"/>
                <a:gd name="connsiteX24" fmla="*/ 35 w 533368"/>
                <a:gd name="connsiteY24" fmla="*/ 262816 h 758435"/>
                <a:gd name="connsiteX25" fmla="*/ 32829 w 533368"/>
                <a:gd name="connsiteY25" fmla="*/ 397357 h 758435"/>
                <a:gd name="connsiteX26" fmla="*/ 120855 w 533368"/>
                <a:gd name="connsiteY26" fmla="*/ 491076 h 758435"/>
                <a:gd name="connsiteX27" fmla="*/ 130060 w 533368"/>
                <a:gd name="connsiteY27" fmla="*/ 175997 h 758435"/>
                <a:gd name="connsiteX28" fmla="*/ 186442 w 533368"/>
                <a:gd name="connsiteY28" fmla="*/ 117351 h 758435"/>
                <a:gd name="connsiteX29" fmla="*/ 350412 w 533368"/>
                <a:gd name="connsiteY29" fmla="*/ 117351 h 758435"/>
                <a:gd name="connsiteX30" fmla="*/ 406795 w 533368"/>
                <a:gd name="connsiteY30" fmla="*/ 175997 h 758435"/>
                <a:gd name="connsiteX31" fmla="*/ 427507 w 533368"/>
                <a:gd name="connsiteY31" fmla="*/ 262816 h 758435"/>
                <a:gd name="connsiteX32" fmla="*/ 406795 w 533368"/>
                <a:gd name="connsiteY32" fmla="*/ 348485 h 758435"/>
                <a:gd name="connsiteX33" fmla="*/ 350412 w 533368"/>
                <a:gd name="connsiteY33" fmla="*/ 407131 h 758435"/>
                <a:gd name="connsiteX34" fmla="*/ 186442 w 533368"/>
                <a:gd name="connsiteY34" fmla="*/ 407131 h 758435"/>
                <a:gd name="connsiteX35" fmla="*/ 130060 w 533368"/>
                <a:gd name="connsiteY35" fmla="*/ 348485 h 758435"/>
                <a:gd name="connsiteX36" fmla="*/ 109348 w 533368"/>
                <a:gd name="connsiteY36" fmla="*/ 262816 h 758435"/>
                <a:gd name="connsiteX37" fmla="*/ 130060 w 533368"/>
                <a:gd name="connsiteY37" fmla="*/ 175997 h 75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3368" h="758435">
                  <a:moveTo>
                    <a:pt x="120855" y="491076"/>
                  </a:moveTo>
                  <a:cubicBezTo>
                    <a:pt x="158539" y="514212"/>
                    <a:pt x="202034" y="526177"/>
                    <a:pt x="246277" y="525573"/>
                  </a:cubicBezTo>
                  <a:cubicBezTo>
                    <a:pt x="312958" y="528390"/>
                    <a:pt x="376302" y="496106"/>
                    <a:pt x="413123" y="440479"/>
                  </a:cubicBezTo>
                  <a:cubicBezTo>
                    <a:pt x="417669" y="434310"/>
                    <a:pt x="421753" y="427772"/>
                    <a:pt x="425205" y="420930"/>
                  </a:cubicBezTo>
                  <a:lnTo>
                    <a:pt x="425205" y="499125"/>
                  </a:lnTo>
                  <a:cubicBezTo>
                    <a:pt x="425205" y="535347"/>
                    <a:pt x="417726" y="565820"/>
                    <a:pt x="402192" y="589969"/>
                  </a:cubicBezTo>
                  <a:cubicBezTo>
                    <a:pt x="387809" y="614019"/>
                    <a:pt x="366579" y="633234"/>
                    <a:pt x="341207" y="645165"/>
                  </a:cubicBezTo>
                  <a:cubicBezTo>
                    <a:pt x="314972" y="657521"/>
                    <a:pt x="286263" y="663811"/>
                    <a:pt x="257209" y="663564"/>
                  </a:cubicBezTo>
                  <a:cubicBezTo>
                    <a:pt x="223494" y="663943"/>
                    <a:pt x="190297" y="655204"/>
                    <a:pt x="161128" y="638265"/>
                  </a:cubicBezTo>
                  <a:cubicBezTo>
                    <a:pt x="132247" y="620413"/>
                    <a:pt x="107968" y="595983"/>
                    <a:pt x="90362" y="566970"/>
                  </a:cubicBezTo>
                  <a:lnTo>
                    <a:pt x="15569" y="626766"/>
                  </a:lnTo>
                  <a:cubicBezTo>
                    <a:pt x="46925" y="684164"/>
                    <a:pt x="99970" y="726619"/>
                    <a:pt x="162854" y="744633"/>
                  </a:cubicBezTo>
                  <a:cubicBezTo>
                    <a:pt x="241099" y="767654"/>
                    <a:pt x="325040" y="761732"/>
                    <a:pt x="399315" y="727959"/>
                  </a:cubicBezTo>
                  <a:cubicBezTo>
                    <a:pt x="440049" y="708313"/>
                    <a:pt x="474051" y="677115"/>
                    <a:pt x="497122" y="638265"/>
                  </a:cubicBezTo>
                  <a:cubicBezTo>
                    <a:pt x="521286" y="598593"/>
                    <a:pt x="533368" y="550296"/>
                    <a:pt x="533368" y="493950"/>
                  </a:cubicBezTo>
                  <a:lnTo>
                    <a:pt x="533368" y="10984"/>
                  </a:lnTo>
                  <a:lnTo>
                    <a:pt x="425205" y="10984"/>
                  </a:lnTo>
                  <a:lnTo>
                    <a:pt x="425205" y="104127"/>
                  </a:lnTo>
                  <a:cubicBezTo>
                    <a:pt x="421753" y="97285"/>
                    <a:pt x="417669" y="90748"/>
                    <a:pt x="413123" y="84579"/>
                  </a:cubicBezTo>
                  <a:cubicBezTo>
                    <a:pt x="396036" y="59125"/>
                    <a:pt x="373138" y="38053"/>
                    <a:pt x="346385" y="23058"/>
                  </a:cubicBezTo>
                  <a:cubicBezTo>
                    <a:pt x="315490" y="7137"/>
                    <a:pt x="281027" y="-774"/>
                    <a:pt x="246277" y="60"/>
                  </a:cubicBezTo>
                  <a:cubicBezTo>
                    <a:pt x="212908" y="-21"/>
                    <a:pt x="179827" y="6631"/>
                    <a:pt x="149046" y="19608"/>
                  </a:cubicBezTo>
                  <a:cubicBezTo>
                    <a:pt x="119302" y="32453"/>
                    <a:pt x="92491" y="51237"/>
                    <a:pt x="70226" y="74804"/>
                  </a:cubicBezTo>
                  <a:cubicBezTo>
                    <a:pt x="47845" y="99079"/>
                    <a:pt x="30297" y="127367"/>
                    <a:pt x="18446" y="158174"/>
                  </a:cubicBezTo>
                  <a:cubicBezTo>
                    <a:pt x="6019" y="191648"/>
                    <a:pt x="-253" y="227106"/>
                    <a:pt x="35" y="262816"/>
                  </a:cubicBezTo>
                  <a:cubicBezTo>
                    <a:pt x="-713" y="309727"/>
                    <a:pt x="10564" y="356052"/>
                    <a:pt x="32829" y="397357"/>
                  </a:cubicBezTo>
                  <a:cubicBezTo>
                    <a:pt x="53541" y="435695"/>
                    <a:pt x="83861" y="467991"/>
                    <a:pt x="120855" y="491076"/>
                  </a:cubicBezTo>
                  <a:close/>
                  <a:moveTo>
                    <a:pt x="130060" y="175997"/>
                  </a:moveTo>
                  <a:cubicBezTo>
                    <a:pt x="143063" y="151619"/>
                    <a:pt x="162567" y="131317"/>
                    <a:pt x="186442" y="117351"/>
                  </a:cubicBezTo>
                  <a:cubicBezTo>
                    <a:pt x="237417" y="88995"/>
                    <a:pt x="299438" y="88995"/>
                    <a:pt x="350412" y="117351"/>
                  </a:cubicBezTo>
                  <a:cubicBezTo>
                    <a:pt x="374001" y="131634"/>
                    <a:pt x="393448" y="151855"/>
                    <a:pt x="406795" y="175997"/>
                  </a:cubicBezTo>
                  <a:cubicBezTo>
                    <a:pt x="421006" y="202704"/>
                    <a:pt x="428082" y="232585"/>
                    <a:pt x="427507" y="262816"/>
                  </a:cubicBezTo>
                  <a:cubicBezTo>
                    <a:pt x="428024" y="292674"/>
                    <a:pt x="420890" y="322164"/>
                    <a:pt x="406795" y="348485"/>
                  </a:cubicBezTo>
                  <a:cubicBezTo>
                    <a:pt x="393448" y="372628"/>
                    <a:pt x="374001" y="392849"/>
                    <a:pt x="350412" y="407131"/>
                  </a:cubicBezTo>
                  <a:cubicBezTo>
                    <a:pt x="299438" y="435488"/>
                    <a:pt x="237417" y="435488"/>
                    <a:pt x="186442" y="407131"/>
                  </a:cubicBezTo>
                  <a:cubicBezTo>
                    <a:pt x="162567" y="393166"/>
                    <a:pt x="143063" y="372864"/>
                    <a:pt x="130060" y="348485"/>
                  </a:cubicBezTo>
                  <a:cubicBezTo>
                    <a:pt x="115964" y="322164"/>
                    <a:pt x="108830" y="292674"/>
                    <a:pt x="109348" y="262816"/>
                  </a:cubicBezTo>
                  <a:cubicBezTo>
                    <a:pt x="108773" y="232585"/>
                    <a:pt x="115850" y="202704"/>
                    <a:pt x="130060" y="175997"/>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3" name="Forma libre 44">
              <a:extLst>
                <a:ext uri="{FF2B5EF4-FFF2-40B4-BE49-F238E27FC236}">
                  <a16:creationId xmlns:a16="http://schemas.microsoft.com/office/drawing/2014/main" id="{2D449C20-FBD0-5FD1-76F5-B25BACB397A2}"/>
                </a:ext>
              </a:extLst>
            </p:cNvPr>
            <p:cNvSpPr/>
            <p:nvPr userDrawn="1"/>
          </p:nvSpPr>
          <p:spPr>
            <a:xfrm>
              <a:off x="8785282" y="5097036"/>
              <a:ext cx="552319" cy="734223"/>
            </a:xfrm>
            <a:custGeom>
              <a:avLst/>
              <a:gdLst>
                <a:gd name="connsiteX0" fmla="*/ 84574 w 552319"/>
                <a:gd name="connsiteY0" fmla="*/ 734224 h 734223"/>
                <a:gd name="connsiteX1" fmla="*/ 202517 w 552319"/>
                <a:gd name="connsiteY1" fmla="*/ 734224 h 734223"/>
                <a:gd name="connsiteX2" fmla="*/ 552319 w 552319"/>
                <a:gd name="connsiteY2" fmla="*/ 0 h 734223"/>
                <a:gd name="connsiteX3" fmla="*/ 434951 w 552319"/>
                <a:gd name="connsiteY3" fmla="*/ 0 h 734223"/>
                <a:gd name="connsiteX4" fmla="*/ 308378 w 552319"/>
                <a:gd name="connsiteY4" fmla="*/ 261607 h 734223"/>
                <a:gd name="connsiteX5" fmla="*/ 276735 w 552319"/>
                <a:gd name="connsiteY5" fmla="*/ 330027 h 734223"/>
                <a:gd name="connsiteX6" fmla="*/ 245091 w 552319"/>
                <a:gd name="connsiteY6" fmla="*/ 260457 h 734223"/>
                <a:gd name="connsiteX7" fmla="*/ 121970 w 552319"/>
                <a:gd name="connsiteY7" fmla="*/ 0 h 734223"/>
                <a:gd name="connsiteX8" fmla="*/ 0 w 552319"/>
                <a:gd name="connsiteY8" fmla="*/ 0 h 734223"/>
                <a:gd name="connsiteX9" fmla="*/ 220928 w 552319"/>
                <a:gd name="connsiteY9" fmla="*/ 449044 h 73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319" h="734223">
                  <a:moveTo>
                    <a:pt x="84574" y="734224"/>
                  </a:moveTo>
                  <a:lnTo>
                    <a:pt x="202517" y="734224"/>
                  </a:lnTo>
                  <a:lnTo>
                    <a:pt x="552319" y="0"/>
                  </a:lnTo>
                  <a:lnTo>
                    <a:pt x="434951" y="0"/>
                  </a:lnTo>
                  <a:lnTo>
                    <a:pt x="308378" y="261607"/>
                  </a:lnTo>
                  <a:cubicBezTo>
                    <a:pt x="300323" y="278281"/>
                    <a:pt x="289968" y="301279"/>
                    <a:pt x="276735" y="330027"/>
                  </a:cubicBezTo>
                  <a:lnTo>
                    <a:pt x="245091" y="260457"/>
                  </a:lnTo>
                  <a:lnTo>
                    <a:pt x="121970" y="0"/>
                  </a:lnTo>
                  <a:lnTo>
                    <a:pt x="0" y="0"/>
                  </a:lnTo>
                  <a:lnTo>
                    <a:pt x="220928" y="449044"/>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6" name="Forma libre 45">
              <a:extLst>
                <a:ext uri="{FF2B5EF4-FFF2-40B4-BE49-F238E27FC236}">
                  <a16:creationId xmlns:a16="http://schemas.microsoft.com/office/drawing/2014/main" id="{146D6519-6DA4-AEA4-8E8D-947A2AD235E8}"/>
                </a:ext>
              </a:extLst>
            </p:cNvPr>
            <p:cNvSpPr/>
            <p:nvPr userDrawn="1"/>
          </p:nvSpPr>
          <p:spPr>
            <a:xfrm>
              <a:off x="4699847" y="5777789"/>
              <a:ext cx="636317" cy="762971"/>
            </a:xfrm>
            <a:custGeom>
              <a:avLst/>
              <a:gdLst>
                <a:gd name="connsiteX0" fmla="*/ 524128 w 636317"/>
                <a:gd name="connsiteY0" fmla="*/ 475492 h 762971"/>
                <a:gd name="connsiteX1" fmla="*/ 524128 w 636317"/>
                <a:gd name="connsiteY1" fmla="*/ 573235 h 762971"/>
                <a:gd name="connsiteX2" fmla="*/ 466595 w 636317"/>
                <a:gd name="connsiteY2" fmla="*/ 493891 h 762971"/>
                <a:gd name="connsiteX3" fmla="*/ 101259 w 636317"/>
                <a:gd name="connsiteY3" fmla="*/ 0 h 762971"/>
                <a:gd name="connsiteX4" fmla="*/ 0 w 636317"/>
                <a:gd name="connsiteY4" fmla="*/ 0 h 762971"/>
                <a:gd name="connsiteX5" fmla="*/ 0 w 636317"/>
                <a:gd name="connsiteY5" fmla="*/ 762972 h 762971"/>
                <a:gd name="connsiteX6" fmla="*/ 112190 w 636317"/>
                <a:gd name="connsiteY6" fmla="*/ 762972 h 762971"/>
                <a:gd name="connsiteX7" fmla="*/ 112190 w 636317"/>
                <a:gd name="connsiteY7" fmla="*/ 189737 h 762971"/>
                <a:gd name="connsiteX8" fmla="*/ 169723 w 636317"/>
                <a:gd name="connsiteY8" fmla="*/ 269081 h 762971"/>
                <a:gd name="connsiteX9" fmla="*/ 535059 w 636317"/>
                <a:gd name="connsiteY9" fmla="*/ 762972 h 762971"/>
                <a:gd name="connsiteX10" fmla="*/ 636318 w 636317"/>
                <a:gd name="connsiteY10" fmla="*/ 762972 h 762971"/>
                <a:gd name="connsiteX11" fmla="*/ 636318 w 636317"/>
                <a:gd name="connsiteY11" fmla="*/ 0 h 762971"/>
                <a:gd name="connsiteX12" fmla="*/ 524128 w 636317"/>
                <a:gd name="connsiteY12" fmla="*/ 0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317" h="762971">
                  <a:moveTo>
                    <a:pt x="524128" y="475492"/>
                  </a:moveTo>
                  <a:lnTo>
                    <a:pt x="524128" y="573235"/>
                  </a:lnTo>
                  <a:lnTo>
                    <a:pt x="466595" y="493891"/>
                  </a:lnTo>
                  <a:lnTo>
                    <a:pt x="101259" y="0"/>
                  </a:lnTo>
                  <a:lnTo>
                    <a:pt x="0" y="0"/>
                  </a:lnTo>
                  <a:lnTo>
                    <a:pt x="0" y="762972"/>
                  </a:lnTo>
                  <a:lnTo>
                    <a:pt x="112190" y="762972"/>
                  </a:lnTo>
                  <a:lnTo>
                    <a:pt x="112190" y="189737"/>
                  </a:lnTo>
                  <a:cubicBezTo>
                    <a:pt x="135778" y="223084"/>
                    <a:pt x="155340" y="249533"/>
                    <a:pt x="169723" y="269081"/>
                  </a:cubicBezTo>
                  <a:lnTo>
                    <a:pt x="535059" y="762972"/>
                  </a:lnTo>
                  <a:lnTo>
                    <a:pt x="636318" y="762972"/>
                  </a:lnTo>
                  <a:lnTo>
                    <a:pt x="636318" y="0"/>
                  </a:lnTo>
                  <a:lnTo>
                    <a:pt x="524128" y="0"/>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54" name="Forma libre 46">
              <a:extLst>
                <a:ext uri="{FF2B5EF4-FFF2-40B4-BE49-F238E27FC236}">
                  <a16:creationId xmlns:a16="http://schemas.microsoft.com/office/drawing/2014/main" id="{CA4A9AA2-E7C5-8C31-2F11-89CB1AD8602B}"/>
                </a:ext>
              </a:extLst>
            </p:cNvPr>
            <p:cNvSpPr/>
            <p:nvPr userDrawn="1"/>
          </p:nvSpPr>
          <p:spPr>
            <a:xfrm>
              <a:off x="5423005" y="5976119"/>
              <a:ext cx="521901" cy="576752"/>
            </a:xfrm>
            <a:custGeom>
              <a:avLst/>
              <a:gdLst>
                <a:gd name="connsiteX0" fmla="*/ 397590 w 521901"/>
                <a:gd name="connsiteY0" fmla="*/ 35678 h 576752"/>
                <a:gd name="connsiteX1" fmla="*/ 265838 w 521901"/>
                <a:gd name="connsiteY1" fmla="*/ 31 h 576752"/>
                <a:gd name="connsiteX2" fmla="*/ 158251 w 521901"/>
                <a:gd name="connsiteY2" fmla="*/ 20154 h 576752"/>
                <a:gd name="connsiteX3" fmla="*/ 74253 w 521901"/>
                <a:gd name="connsiteY3" fmla="*/ 78800 h 576752"/>
                <a:gd name="connsiteX4" fmla="*/ 19021 w 521901"/>
                <a:gd name="connsiteY4" fmla="*/ 169644 h 576752"/>
                <a:gd name="connsiteX5" fmla="*/ 35 w 521901"/>
                <a:gd name="connsiteY5" fmla="*/ 288086 h 576752"/>
                <a:gd name="connsiteX6" fmla="*/ 34555 w 521901"/>
                <a:gd name="connsiteY6" fmla="*/ 438725 h 576752"/>
                <a:gd name="connsiteX7" fmla="*/ 130635 w 521901"/>
                <a:gd name="connsiteY7" fmla="*/ 539918 h 576752"/>
                <a:gd name="connsiteX8" fmla="*/ 271592 w 521901"/>
                <a:gd name="connsiteY8" fmla="*/ 576715 h 576752"/>
                <a:gd name="connsiteX9" fmla="*/ 364796 w 521901"/>
                <a:gd name="connsiteY9" fmla="*/ 562916 h 576752"/>
                <a:gd name="connsiteX10" fmla="*/ 447644 w 521901"/>
                <a:gd name="connsiteY10" fmla="*/ 518070 h 576752"/>
                <a:gd name="connsiteX11" fmla="*/ 512081 w 521901"/>
                <a:gd name="connsiteY11" fmla="*/ 438150 h 576752"/>
                <a:gd name="connsiteX12" fmla="*/ 429233 w 521901"/>
                <a:gd name="connsiteY12" fmla="*/ 386979 h 576752"/>
                <a:gd name="connsiteX13" fmla="*/ 387809 w 521901"/>
                <a:gd name="connsiteY13" fmla="*/ 442175 h 576752"/>
                <a:gd name="connsiteX14" fmla="*/ 334303 w 521901"/>
                <a:gd name="connsiteY14" fmla="*/ 472648 h 576752"/>
                <a:gd name="connsiteX15" fmla="*/ 271592 w 521901"/>
                <a:gd name="connsiteY15" fmla="*/ 481847 h 576752"/>
                <a:gd name="connsiteX16" fmla="*/ 187593 w 521901"/>
                <a:gd name="connsiteY16" fmla="*/ 459999 h 576752"/>
                <a:gd name="connsiteX17" fmla="*/ 128909 w 521901"/>
                <a:gd name="connsiteY17" fmla="*/ 395028 h 576752"/>
                <a:gd name="connsiteX18" fmla="*/ 108773 w 521901"/>
                <a:gd name="connsiteY18" fmla="*/ 312809 h 576752"/>
                <a:gd name="connsiteX19" fmla="*/ 520711 w 521901"/>
                <a:gd name="connsiteY19" fmla="*/ 312809 h 576752"/>
                <a:gd name="connsiteX20" fmla="*/ 521861 w 521901"/>
                <a:gd name="connsiteY20" fmla="*/ 297860 h 576752"/>
                <a:gd name="connsiteX21" fmla="*/ 521861 w 521901"/>
                <a:gd name="connsiteY21" fmla="*/ 283486 h 576752"/>
                <a:gd name="connsiteX22" fmla="*/ 489067 w 521901"/>
                <a:gd name="connsiteY22" fmla="*/ 134571 h 576752"/>
                <a:gd name="connsiteX23" fmla="*/ 397590 w 521901"/>
                <a:gd name="connsiteY23" fmla="*/ 35678 h 576752"/>
                <a:gd name="connsiteX24" fmla="*/ 149621 w 521901"/>
                <a:gd name="connsiteY24" fmla="*/ 141471 h 576752"/>
                <a:gd name="connsiteX25" fmla="*/ 199675 w 521901"/>
                <a:gd name="connsiteY25" fmla="*/ 102948 h 576752"/>
                <a:gd name="connsiteX26" fmla="*/ 264688 w 521901"/>
                <a:gd name="connsiteY26" fmla="*/ 90874 h 576752"/>
                <a:gd name="connsiteX27" fmla="*/ 372275 w 521901"/>
                <a:gd name="connsiteY27" fmla="*/ 138596 h 576752"/>
                <a:gd name="connsiteX28" fmla="*/ 410822 w 521901"/>
                <a:gd name="connsiteY28" fmla="*/ 233464 h 576752"/>
                <a:gd name="connsiteX29" fmla="*/ 112225 w 521901"/>
                <a:gd name="connsiteY29" fmla="*/ 233464 h 576752"/>
                <a:gd name="connsiteX30" fmla="*/ 118553 w 521901"/>
                <a:gd name="connsiteY30" fmla="*/ 203566 h 576752"/>
                <a:gd name="connsiteX31" fmla="*/ 149621 w 521901"/>
                <a:gd name="connsiteY31" fmla="*/ 141471 h 57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1901" h="576752">
                  <a:moveTo>
                    <a:pt x="397590" y="35678"/>
                  </a:moveTo>
                  <a:cubicBezTo>
                    <a:pt x="357898" y="11656"/>
                    <a:pt x="312233" y="-700"/>
                    <a:pt x="265838" y="31"/>
                  </a:cubicBezTo>
                  <a:cubicBezTo>
                    <a:pt x="229011" y="-291"/>
                    <a:pt x="192472" y="6545"/>
                    <a:pt x="158251" y="20154"/>
                  </a:cubicBezTo>
                  <a:cubicBezTo>
                    <a:pt x="126447" y="33602"/>
                    <a:pt x="97830" y="53582"/>
                    <a:pt x="74253" y="78800"/>
                  </a:cubicBezTo>
                  <a:cubicBezTo>
                    <a:pt x="49669" y="104874"/>
                    <a:pt x="30850" y="135825"/>
                    <a:pt x="19021" y="169644"/>
                  </a:cubicBezTo>
                  <a:cubicBezTo>
                    <a:pt x="5886" y="207729"/>
                    <a:pt x="-535" y="247804"/>
                    <a:pt x="35" y="288086"/>
                  </a:cubicBezTo>
                  <a:cubicBezTo>
                    <a:pt x="35" y="345007"/>
                    <a:pt x="11541" y="395603"/>
                    <a:pt x="34555" y="438725"/>
                  </a:cubicBezTo>
                  <a:cubicBezTo>
                    <a:pt x="56682" y="480628"/>
                    <a:pt x="89925" y="515638"/>
                    <a:pt x="130635" y="539918"/>
                  </a:cubicBezTo>
                  <a:cubicBezTo>
                    <a:pt x="173377" y="564814"/>
                    <a:pt x="222125" y="577538"/>
                    <a:pt x="271592" y="576715"/>
                  </a:cubicBezTo>
                  <a:cubicBezTo>
                    <a:pt x="303172" y="576721"/>
                    <a:pt x="334574" y="572070"/>
                    <a:pt x="364796" y="562916"/>
                  </a:cubicBezTo>
                  <a:cubicBezTo>
                    <a:pt x="395075" y="553516"/>
                    <a:pt x="423221" y="538279"/>
                    <a:pt x="447644" y="518070"/>
                  </a:cubicBezTo>
                  <a:cubicBezTo>
                    <a:pt x="473982" y="495738"/>
                    <a:pt x="495851" y="468623"/>
                    <a:pt x="512081" y="438150"/>
                  </a:cubicBezTo>
                  <a:lnTo>
                    <a:pt x="429233" y="386979"/>
                  </a:lnTo>
                  <a:cubicBezTo>
                    <a:pt x="418952" y="407775"/>
                    <a:pt x="404908" y="426490"/>
                    <a:pt x="387809" y="442175"/>
                  </a:cubicBezTo>
                  <a:cubicBezTo>
                    <a:pt x="372350" y="456031"/>
                    <a:pt x="354112" y="466421"/>
                    <a:pt x="334303" y="472648"/>
                  </a:cubicBezTo>
                  <a:cubicBezTo>
                    <a:pt x="313954" y="478719"/>
                    <a:pt x="292828" y="481818"/>
                    <a:pt x="271592" y="481847"/>
                  </a:cubicBezTo>
                  <a:cubicBezTo>
                    <a:pt x="242135" y="482267"/>
                    <a:pt x="213109" y="474718"/>
                    <a:pt x="187593" y="459999"/>
                  </a:cubicBezTo>
                  <a:cubicBezTo>
                    <a:pt x="162031" y="444624"/>
                    <a:pt x="141607" y="422011"/>
                    <a:pt x="128909" y="395028"/>
                  </a:cubicBezTo>
                  <a:cubicBezTo>
                    <a:pt x="117104" y="369126"/>
                    <a:pt x="110269" y="341235"/>
                    <a:pt x="108773" y="312809"/>
                  </a:cubicBezTo>
                  <a:lnTo>
                    <a:pt x="520711" y="312809"/>
                  </a:lnTo>
                  <a:cubicBezTo>
                    <a:pt x="521649" y="307881"/>
                    <a:pt x="522034" y="302868"/>
                    <a:pt x="521861" y="297860"/>
                  </a:cubicBezTo>
                  <a:lnTo>
                    <a:pt x="521861" y="283486"/>
                  </a:lnTo>
                  <a:cubicBezTo>
                    <a:pt x="521861" y="226565"/>
                    <a:pt x="510930" y="177118"/>
                    <a:pt x="489067" y="134571"/>
                  </a:cubicBezTo>
                  <a:cubicBezTo>
                    <a:pt x="468223" y="93853"/>
                    <a:pt x="436574" y="59642"/>
                    <a:pt x="397590" y="35678"/>
                  </a:cubicBezTo>
                  <a:close/>
                  <a:moveTo>
                    <a:pt x="149621" y="141471"/>
                  </a:moveTo>
                  <a:cubicBezTo>
                    <a:pt x="162779" y="124607"/>
                    <a:pt x="179999" y="111354"/>
                    <a:pt x="199675" y="102948"/>
                  </a:cubicBezTo>
                  <a:cubicBezTo>
                    <a:pt x="220347" y="94704"/>
                    <a:pt x="242434" y="90598"/>
                    <a:pt x="264688" y="90874"/>
                  </a:cubicBezTo>
                  <a:cubicBezTo>
                    <a:pt x="305945" y="89615"/>
                    <a:pt x="345533" y="107174"/>
                    <a:pt x="372275" y="138596"/>
                  </a:cubicBezTo>
                  <a:cubicBezTo>
                    <a:pt x="392412" y="161594"/>
                    <a:pt x="405069" y="193217"/>
                    <a:pt x="410822" y="233464"/>
                  </a:cubicBezTo>
                  <a:lnTo>
                    <a:pt x="112225" y="233464"/>
                  </a:lnTo>
                  <a:cubicBezTo>
                    <a:pt x="113606" y="223356"/>
                    <a:pt x="115717" y="213364"/>
                    <a:pt x="118553" y="203566"/>
                  </a:cubicBezTo>
                  <a:cubicBezTo>
                    <a:pt x="124899" y="181097"/>
                    <a:pt x="135439" y="160025"/>
                    <a:pt x="149621" y="141471"/>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55" name="Forma libre 47">
              <a:extLst>
                <a:ext uri="{FF2B5EF4-FFF2-40B4-BE49-F238E27FC236}">
                  <a16:creationId xmlns:a16="http://schemas.microsoft.com/office/drawing/2014/main" id="{BD6FD946-45C5-8E6D-8F9B-9105DA959E4A}"/>
                </a:ext>
              </a:extLst>
            </p:cNvPr>
            <p:cNvSpPr/>
            <p:nvPr userDrawn="1"/>
          </p:nvSpPr>
          <p:spPr>
            <a:xfrm>
              <a:off x="5948318" y="5805387"/>
              <a:ext cx="337719" cy="735373"/>
            </a:xfrm>
            <a:custGeom>
              <a:avLst/>
              <a:gdLst>
                <a:gd name="connsiteX0" fmla="*/ 209996 w 337719"/>
                <a:gd name="connsiteY0" fmla="*/ 0 h 735373"/>
                <a:gd name="connsiteX1" fmla="*/ 102409 w 337719"/>
                <a:gd name="connsiteY1" fmla="*/ 64971 h 735373"/>
                <a:gd name="connsiteX2" fmla="*/ 102409 w 337719"/>
                <a:gd name="connsiteY2" fmla="*/ 181687 h 735373"/>
                <a:gd name="connsiteX3" fmla="*/ 0 w 337719"/>
                <a:gd name="connsiteY3" fmla="*/ 181687 h 735373"/>
                <a:gd name="connsiteX4" fmla="*/ 0 w 337719"/>
                <a:gd name="connsiteY4" fmla="*/ 271381 h 735373"/>
                <a:gd name="connsiteX5" fmla="*/ 102409 w 337719"/>
                <a:gd name="connsiteY5" fmla="*/ 271381 h 735373"/>
                <a:gd name="connsiteX6" fmla="*/ 102409 w 337719"/>
                <a:gd name="connsiteY6" fmla="*/ 564036 h 735373"/>
                <a:gd name="connsiteX7" fmla="*/ 121395 w 337719"/>
                <a:gd name="connsiteY7" fmla="*/ 653730 h 735373"/>
                <a:gd name="connsiteX8" fmla="*/ 177777 w 337719"/>
                <a:gd name="connsiteY8" fmla="*/ 714100 h 735373"/>
                <a:gd name="connsiteX9" fmla="*/ 269255 w 337719"/>
                <a:gd name="connsiteY9" fmla="*/ 735374 h 735373"/>
                <a:gd name="connsiteX10" fmla="*/ 337720 w 337719"/>
                <a:gd name="connsiteY10" fmla="*/ 735374 h 735373"/>
                <a:gd name="connsiteX11" fmla="*/ 337720 w 337719"/>
                <a:gd name="connsiteY11" fmla="*/ 641655 h 735373"/>
                <a:gd name="connsiteX12" fmla="*/ 281337 w 337719"/>
                <a:gd name="connsiteY12" fmla="*/ 641655 h 735373"/>
                <a:gd name="connsiteX13" fmla="*/ 227256 w 337719"/>
                <a:gd name="connsiteY13" fmla="*/ 619807 h 735373"/>
                <a:gd name="connsiteX14" fmla="*/ 209996 w 337719"/>
                <a:gd name="connsiteY14" fmla="*/ 556561 h 735373"/>
                <a:gd name="connsiteX15" fmla="*/ 209996 w 337719"/>
                <a:gd name="connsiteY15" fmla="*/ 271381 h 735373"/>
                <a:gd name="connsiteX16" fmla="*/ 337720 w 337719"/>
                <a:gd name="connsiteY16" fmla="*/ 271381 h 735373"/>
                <a:gd name="connsiteX17" fmla="*/ 337720 w 337719"/>
                <a:gd name="connsiteY17" fmla="*/ 181687 h 735373"/>
                <a:gd name="connsiteX18" fmla="*/ 209996 w 337719"/>
                <a:gd name="connsiteY18" fmla="*/ 181687 h 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719" h="735373">
                  <a:moveTo>
                    <a:pt x="209996" y="0"/>
                  </a:moveTo>
                  <a:lnTo>
                    <a:pt x="102409" y="64971"/>
                  </a:lnTo>
                  <a:lnTo>
                    <a:pt x="102409" y="181687"/>
                  </a:lnTo>
                  <a:lnTo>
                    <a:pt x="0" y="181687"/>
                  </a:lnTo>
                  <a:lnTo>
                    <a:pt x="0" y="271381"/>
                  </a:lnTo>
                  <a:lnTo>
                    <a:pt x="102409" y="271381"/>
                  </a:lnTo>
                  <a:lnTo>
                    <a:pt x="102409" y="564036"/>
                  </a:lnTo>
                  <a:cubicBezTo>
                    <a:pt x="101891" y="594980"/>
                    <a:pt x="108381" y="625643"/>
                    <a:pt x="121395" y="653730"/>
                  </a:cubicBezTo>
                  <a:cubicBezTo>
                    <a:pt x="133672" y="679074"/>
                    <a:pt x="153326" y="700112"/>
                    <a:pt x="177777" y="714100"/>
                  </a:cubicBezTo>
                  <a:cubicBezTo>
                    <a:pt x="201942" y="727899"/>
                    <a:pt x="232434" y="735374"/>
                    <a:pt x="269255" y="735374"/>
                  </a:cubicBezTo>
                  <a:lnTo>
                    <a:pt x="337720" y="735374"/>
                  </a:lnTo>
                  <a:lnTo>
                    <a:pt x="337720" y="641655"/>
                  </a:lnTo>
                  <a:lnTo>
                    <a:pt x="281337" y="641655"/>
                  </a:lnTo>
                  <a:cubicBezTo>
                    <a:pt x="256598" y="641655"/>
                    <a:pt x="238187" y="634181"/>
                    <a:pt x="227256" y="619807"/>
                  </a:cubicBezTo>
                  <a:cubicBezTo>
                    <a:pt x="216325" y="605433"/>
                    <a:pt x="209996" y="584159"/>
                    <a:pt x="209996" y="556561"/>
                  </a:cubicBezTo>
                  <a:lnTo>
                    <a:pt x="209996" y="271381"/>
                  </a:lnTo>
                  <a:lnTo>
                    <a:pt x="337720" y="271381"/>
                  </a:lnTo>
                  <a:lnTo>
                    <a:pt x="337720" y="181687"/>
                  </a:lnTo>
                  <a:lnTo>
                    <a:pt x="209996" y="181687"/>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60" name="Forma libre 48">
              <a:extLst>
                <a:ext uri="{FF2B5EF4-FFF2-40B4-BE49-F238E27FC236}">
                  <a16:creationId xmlns:a16="http://schemas.microsoft.com/office/drawing/2014/main" id="{980204A2-EEB8-31B4-B239-CB754DDE3505}"/>
                </a:ext>
              </a:extLst>
            </p:cNvPr>
            <p:cNvSpPr/>
            <p:nvPr userDrawn="1"/>
          </p:nvSpPr>
          <p:spPr>
            <a:xfrm>
              <a:off x="6318257" y="5987074"/>
              <a:ext cx="802588" cy="553686"/>
            </a:xfrm>
            <a:custGeom>
              <a:avLst/>
              <a:gdLst>
                <a:gd name="connsiteX0" fmla="*/ 602948 w 802588"/>
                <a:gd name="connsiteY0" fmla="*/ 297829 h 553686"/>
                <a:gd name="connsiteX1" fmla="*/ 589140 w 802588"/>
                <a:gd name="connsiteY1" fmla="*/ 344976 h 553686"/>
                <a:gd name="connsiteX2" fmla="*/ 574757 w 802588"/>
                <a:gd name="connsiteY2" fmla="*/ 396722 h 553686"/>
                <a:gd name="connsiteX3" fmla="*/ 543114 w 802588"/>
                <a:gd name="connsiteY3" fmla="*/ 298404 h 553686"/>
                <a:gd name="connsiteX4" fmla="*/ 448184 w 802588"/>
                <a:gd name="connsiteY4" fmla="*/ 0 h 553686"/>
                <a:gd name="connsiteX5" fmla="*/ 355555 w 802588"/>
                <a:gd name="connsiteY5" fmla="*/ 0 h 553686"/>
                <a:gd name="connsiteX6" fmla="*/ 261776 w 802588"/>
                <a:gd name="connsiteY6" fmla="*/ 297829 h 553686"/>
                <a:gd name="connsiteX7" fmla="*/ 247393 w 802588"/>
                <a:gd name="connsiteY7" fmla="*/ 346126 h 553686"/>
                <a:gd name="connsiteX8" fmla="*/ 231284 w 802588"/>
                <a:gd name="connsiteY8" fmla="*/ 397872 h 553686"/>
                <a:gd name="connsiteX9" fmla="*/ 216325 w 802588"/>
                <a:gd name="connsiteY9" fmla="*/ 346126 h 553686"/>
                <a:gd name="connsiteX10" fmla="*/ 201942 w 802588"/>
                <a:gd name="connsiteY10" fmla="*/ 297829 h 553686"/>
                <a:gd name="connsiteX11" fmla="*/ 113916 w 802588"/>
                <a:gd name="connsiteY11" fmla="*/ 0 h 553686"/>
                <a:gd name="connsiteX12" fmla="*/ 0 w 802588"/>
                <a:gd name="connsiteY12" fmla="*/ 0 h 553686"/>
                <a:gd name="connsiteX13" fmla="*/ 176052 w 802588"/>
                <a:gd name="connsiteY13" fmla="*/ 553686 h 553686"/>
                <a:gd name="connsiteX14" fmla="*/ 277310 w 802588"/>
                <a:gd name="connsiteY14" fmla="*/ 553686 h 553686"/>
                <a:gd name="connsiteX15" fmla="*/ 371089 w 802588"/>
                <a:gd name="connsiteY15" fmla="*/ 256432 h 553686"/>
                <a:gd name="connsiteX16" fmla="*/ 400431 w 802588"/>
                <a:gd name="connsiteY16" fmla="*/ 159264 h 553686"/>
                <a:gd name="connsiteX17" fmla="*/ 432074 w 802588"/>
                <a:gd name="connsiteY17" fmla="*/ 256432 h 553686"/>
                <a:gd name="connsiteX18" fmla="*/ 525854 w 802588"/>
                <a:gd name="connsiteY18" fmla="*/ 553686 h 553686"/>
                <a:gd name="connsiteX19" fmla="*/ 628263 w 802588"/>
                <a:gd name="connsiteY19" fmla="*/ 553686 h 553686"/>
                <a:gd name="connsiteX20" fmla="*/ 802589 w 802588"/>
                <a:gd name="connsiteY20" fmla="*/ 0 h 553686"/>
                <a:gd name="connsiteX21" fmla="*/ 691550 w 802588"/>
                <a:gd name="connsiteY21" fmla="*/ 0 h 5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2588" h="553686">
                  <a:moveTo>
                    <a:pt x="602948" y="297829"/>
                  </a:moveTo>
                  <a:cubicBezTo>
                    <a:pt x="597770" y="313353"/>
                    <a:pt x="593168" y="329452"/>
                    <a:pt x="589140" y="344976"/>
                  </a:cubicBezTo>
                  <a:cubicBezTo>
                    <a:pt x="585113" y="360500"/>
                    <a:pt x="579935" y="377749"/>
                    <a:pt x="574757" y="396722"/>
                  </a:cubicBezTo>
                  <a:lnTo>
                    <a:pt x="543114" y="298404"/>
                  </a:lnTo>
                  <a:lnTo>
                    <a:pt x="448184" y="0"/>
                  </a:lnTo>
                  <a:lnTo>
                    <a:pt x="355555" y="0"/>
                  </a:lnTo>
                  <a:lnTo>
                    <a:pt x="261776" y="297829"/>
                  </a:lnTo>
                  <a:cubicBezTo>
                    <a:pt x="256598" y="314503"/>
                    <a:pt x="251995" y="330602"/>
                    <a:pt x="247393" y="346126"/>
                  </a:cubicBezTo>
                  <a:cubicBezTo>
                    <a:pt x="242790" y="361650"/>
                    <a:pt x="237037" y="378899"/>
                    <a:pt x="231284" y="397872"/>
                  </a:cubicBezTo>
                  <a:cubicBezTo>
                    <a:pt x="225530" y="378899"/>
                    <a:pt x="220352" y="361650"/>
                    <a:pt x="216325" y="346126"/>
                  </a:cubicBezTo>
                  <a:cubicBezTo>
                    <a:pt x="212297" y="330602"/>
                    <a:pt x="207120" y="314503"/>
                    <a:pt x="201942" y="297829"/>
                  </a:cubicBezTo>
                  <a:lnTo>
                    <a:pt x="113916" y="0"/>
                  </a:lnTo>
                  <a:lnTo>
                    <a:pt x="0" y="0"/>
                  </a:lnTo>
                  <a:lnTo>
                    <a:pt x="176052" y="553686"/>
                  </a:lnTo>
                  <a:lnTo>
                    <a:pt x="277310" y="553686"/>
                  </a:lnTo>
                  <a:lnTo>
                    <a:pt x="371089" y="256432"/>
                  </a:lnTo>
                  <a:cubicBezTo>
                    <a:pt x="379144" y="232284"/>
                    <a:pt x="388925" y="200086"/>
                    <a:pt x="400431" y="159264"/>
                  </a:cubicBezTo>
                  <a:cubicBezTo>
                    <a:pt x="414239" y="200086"/>
                    <a:pt x="424595" y="232284"/>
                    <a:pt x="432074" y="256432"/>
                  </a:cubicBezTo>
                  <a:lnTo>
                    <a:pt x="525854" y="553686"/>
                  </a:lnTo>
                  <a:lnTo>
                    <a:pt x="628263" y="553686"/>
                  </a:lnTo>
                  <a:lnTo>
                    <a:pt x="802589" y="0"/>
                  </a:lnTo>
                  <a:lnTo>
                    <a:pt x="691550" y="0"/>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61" name="Forma libre 49">
              <a:extLst>
                <a:ext uri="{FF2B5EF4-FFF2-40B4-BE49-F238E27FC236}">
                  <a16:creationId xmlns:a16="http://schemas.microsoft.com/office/drawing/2014/main" id="{C148C138-5CE8-7F92-5B35-F771AFBFF231}"/>
                </a:ext>
              </a:extLst>
            </p:cNvPr>
            <p:cNvSpPr/>
            <p:nvPr userDrawn="1"/>
          </p:nvSpPr>
          <p:spPr>
            <a:xfrm>
              <a:off x="7121367" y="5976093"/>
              <a:ext cx="561603" cy="576767"/>
            </a:xfrm>
            <a:custGeom>
              <a:avLst/>
              <a:gdLst>
                <a:gd name="connsiteX0" fmla="*/ 425224 w 561603"/>
                <a:gd name="connsiteY0" fmla="*/ 36279 h 576767"/>
                <a:gd name="connsiteX1" fmla="*/ 280240 w 561603"/>
                <a:gd name="connsiteY1" fmla="*/ 57 h 576767"/>
                <a:gd name="connsiteX2" fmla="*/ 169201 w 561603"/>
                <a:gd name="connsiteY2" fmla="*/ 20755 h 576767"/>
                <a:gd name="connsiteX3" fmla="*/ 79449 w 561603"/>
                <a:gd name="connsiteY3" fmla="*/ 80551 h 576767"/>
                <a:gd name="connsiteX4" fmla="*/ 20766 w 561603"/>
                <a:gd name="connsiteY4" fmla="*/ 171970 h 576767"/>
                <a:gd name="connsiteX5" fmla="*/ 53 w 561603"/>
                <a:gd name="connsiteY5" fmla="*/ 288112 h 576767"/>
                <a:gd name="connsiteX6" fmla="*/ 36299 w 561603"/>
                <a:gd name="connsiteY6" fmla="*/ 438176 h 576767"/>
                <a:gd name="connsiteX7" fmla="*/ 136982 w 561603"/>
                <a:gd name="connsiteY7" fmla="*/ 539944 h 576767"/>
                <a:gd name="connsiteX8" fmla="*/ 281391 w 561603"/>
                <a:gd name="connsiteY8" fmla="*/ 576742 h 576767"/>
                <a:gd name="connsiteX9" fmla="*/ 392430 w 561603"/>
                <a:gd name="connsiteY9" fmla="*/ 555468 h 576767"/>
                <a:gd name="connsiteX10" fmla="*/ 481607 w 561603"/>
                <a:gd name="connsiteY10" fmla="*/ 495672 h 576767"/>
                <a:gd name="connsiteX11" fmla="*/ 540866 w 561603"/>
                <a:gd name="connsiteY11" fmla="*/ 404829 h 576767"/>
                <a:gd name="connsiteX12" fmla="*/ 561578 w 561603"/>
                <a:gd name="connsiteY12" fmla="*/ 288112 h 576767"/>
                <a:gd name="connsiteX13" fmla="*/ 524757 w 561603"/>
                <a:gd name="connsiteY13" fmla="*/ 136897 h 576767"/>
                <a:gd name="connsiteX14" fmla="*/ 425224 w 561603"/>
                <a:gd name="connsiteY14" fmla="*/ 36279 h 576767"/>
                <a:gd name="connsiteX15" fmla="*/ 439607 w 561603"/>
                <a:gd name="connsiteY15" fmla="*/ 368606 h 576767"/>
                <a:gd name="connsiteX16" fmla="*/ 403362 w 561603"/>
                <a:gd name="connsiteY16" fmla="*/ 428977 h 576767"/>
                <a:gd name="connsiteX17" fmla="*/ 348705 w 561603"/>
                <a:gd name="connsiteY17" fmla="*/ 466349 h 576767"/>
                <a:gd name="connsiteX18" fmla="*/ 280240 w 561603"/>
                <a:gd name="connsiteY18" fmla="*/ 479574 h 576767"/>
                <a:gd name="connsiteX19" fmla="*/ 193365 w 561603"/>
                <a:gd name="connsiteY19" fmla="*/ 456575 h 576767"/>
                <a:gd name="connsiteX20" fmla="*/ 132380 w 561603"/>
                <a:gd name="connsiteY20" fmla="*/ 391030 h 576767"/>
                <a:gd name="connsiteX21" fmla="*/ 109942 w 561603"/>
                <a:gd name="connsiteY21" fmla="*/ 288112 h 576767"/>
                <a:gd name="connsiteX22" fmla="*/ 122599 w 561603"/>
                <a:gd name="connsiteY22" fmla="*/ 207042 h 576767"/>
                <a:gd name="connsiteX23" fmla="*/ 158270 w 561603"/>
                <a:gd name="connsiteY23" fmla="*/ 147247 h 576767"/>
                <a:gd name="connsiteX24" fmla="*/ 212351 w 561603"/>
                <a:gd name="connsiteY24" fmla="*/ 109874 h 576767"/>
                <a:gd name="connsiteX25" fmla="*/ 280240 w 561603"/>
                <a:gd name="connsiteY25" fmla="*/ 97225 h 576767"/>
                <a:gd name="connsiteX26" fmla="*/ 368842 w 561603"/>
                <a:gd name="connsiteY26" fmla="*/ 120223 h 576767"/>
                <a:gd name="connsiteX27" fmla="*/ 429827 w 561603"/>
                <a:gd name="connsiteY27" fmla="*/ 185194 h 576767"/>
                <a:gd name="connsiteX28" fmla="*/ 452265 w 561603"/>
                <a:gd name="connsiteY28" fmla="*/ 288112 h 576767"/>
                <a:gd name="connsiteX29" fmla="*/ 439607 w 561603"/>
                <a:gd name="connsiteY29" fmla="*/ 368606 h 57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603" h="576767">
                  <a:moveTo>
                    <a:pt x="425224" y="36279"/>
                  </a:moveTo>
                  <a:cubicBezTo>
                    <a:pt x="380975" y="11550"/>
                    <a:pt x="330927" y="-955"/>
                    <a:pt x="280240" y="57"/>
                  </a:cubicBezTo>
                  <a:cubicBezTo>
                    <a:pt x="242228" y="-357"/>
                    <a:pt x="204509" y="6675"/>
                    <a:pt x="169201" y="20755"/>
                  </a:cubicBezTo>
                  <a:cubicBezTo>
                    <a:pt x="135487" y="34301"/>
                    <a:pt x="104931" y="54661"/>
                    <a:pt x="79449" y="80551"/>
                  </a:cubicBezTo>
                  <a:cubicBezTo>
                    <a:pt x="53674" y="106562"/>
                    <a:pt x="33682" y="137714"/>
                    <a:pt x="20766" y="171970"/>
                  </a:cubicBezTo>
                  <a:cubicBezTo>
                    <a:pt x="6578" y="209026"/>
                    <a:pt x="-447" y="248440"/>
                    <a:pt x="53" y="288112"/>
                  </a:cubicBezTo>
                  <a:cubicBezTo>
                    <a:pt x="-925" y="340410"/>
                    <a:pt x="11554" y="392082"/>
                    <a:pt x="36299" y="438176"/>
                  </a:cubicBezTo>
                  <a:cubicBezTo>
                    <a:pt x="59819" y="480735"/>
                    <a:pt x="94667" y="515963"/>
                    <a:pt x="136982" y="539944"/>
                  </a:cubicBezTo>
                  <a:cubicBezTo>
                    <a:pt x="181030" y="564725"/>
                    <a:pt x="230848" y="577420"/>
                    <a:pt x="281391" y="576742"/>
                  </a:cubicBezTo>
                  <a:cubicBezTo>
                    <a:pt x="319432" y="576914"/>
                    <a:pt x="357145" y="569687"/>
                    <a:pt x="392430" y="555468"/>
                  </a:cubicBezTo>
                  <a:cubicBezTo>
                    <a:pt x="425857" y="541692"/>
                    <a:pt x="456183" y="521362"/>
                    <a:pt x="481607" y="495672"/>
                  </a:cubicBezTo>
                  <a:cubicBezTo>
                    <a:pt x="507612" y="469960"/>
                    <a:pt x="527817" y="438987"/>
                    <a:pt x="540866" y="404829"/>
                  </a:cubicBezTo>
                  <a:cubicBezTo>
                    <a:pt x="555059" y="367571"/>
                    <a:pt x="562084" y="327974"/>
                    <a:pt x="561578" y="288112"/>
                  </a:cubicBezTo>
                  <a:cubicBezTo>
                    <a:pt x="561578" y="230616"/>
                    <a:pt x="549496" y="180019"/>
                    <a:pt x="524757" y="136897"/>
                  </a:cubicBezTo>
                  <a:cubicBezTo>
                    <a:pt x="501628" y="94730"/>
                    <a:pt x="467149" y="59876"/>
                    <a:pt x="425224" y="36279"/>
                  </a:cubicBezTo>
                  <a:close/>
                  <a:moveTo>
                    <a:pt x="439607" y="368606"/>
                  </a:moveTo>
                  <a:cubicBezTo>
                    <a:pt x="431489" y="390857"/>
                    <a:pt x="419183" y="411349"/>
                    <a:pt x="403362" y="428977"/>
                  </a:cubicBezTo>
                  <a:cubicBezTo>
                    <a:pt x="388115" y="445300"/>
                    <a:pt x="369451" y="458058"/>
                    <a:pt x="348705" y="466349"/>
                  </a:cubicBezTo>
                  <a:cubicBezTo>
                    <a:pt x="326986" y="475244"/>
                    <a:pt x="303714" y="479740"/>
                    <a:pt x="280240" y="479574"/>
                  </a:cubicBezTo>
                  <a:cubicBezTo>
                    <a:pt x="249713" y="480080"/>
                    <a:pt x="219640" y="472122"/>
                    <a:pt x="193365" y="456575"/>
                  </a:cubicBezTo>
                  <a:cubicBezTo>
                    <a:pt x="167228" y="440953"/>
                    <a:pt x="146073" y="418220"/>
                    <a:pt x="132380" y="391030"/>
                  </a:cubicBezTo>
                  <a:cubicBezTo>
                    <a:pt x="116702" y="359033"/>
                    <a:pt x="109004" y="323725"/>
                    <a:pt x="109942" y="288112"/>
                  </a:cubicBezTo>
                  <a:cubicBezTo>
                    <a:pt x="109614" y="260571"/>
                    <a:pt x="113889" y="233174"/>
                    <a:pt x="122599" y="207042"/>
                  </a:cubicBezTo>
                  <a:cubicBezTo>
                    <a:pt x="130429" y="184952"/>
                    <a:pt x="142552" y="164633"/>
                    <a:pt x="158270" y="147247"/>
                  </a:cubicBezTo>
                  <a:cubicBezTo>
                    <a:pt x="173096" y="130705"/>
                    <a:pt x="191628" y="117895"/>
                    <a:pt x="212351" y="109874"/>
                  </a:cubicBezTo>
                  <a:cubicBezTo>
                    <a:pt x="233943" y="101278"/>
                    <a:pt x="257003" y="96984"/>
                    <a:pt x="280240" y="97225"/>
                  </a:cubicBezTo>
                  <a:cubicBezTo>
                    <a:pt x="311343" y="96483"/>
                    <a:pt x="342031" y="104452"/>
                    <a:pt x="368842" y="120223"/>
                  </a:cubicBezTo>
                  <a:cubicBezTo>
                    <a:pt x="395082" y="135460"/>
                    <a:pt x="416289" y="158050"/>
                    <a:pt x="429827" y="185194"/>
                  </a:cubicBezTo>
                  <a:cubicBezTo>
                    <a:pt x="444785" y="213942"/>
                    <a:pt x="452265" y="247865"/>
                    <a:pt x="452265" y="288112"/>
                  </a:cubicBezTo>
                  <a:cubicBezTo>
                    <a:pt x="452696" y="315468"/>
                    <a:pt x="448416" y="342699"/>
                    <a:pt x="439607" y="368606"/>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62" name="Forma libre 50">
              <a:extLst>
                <a:ext uri="{FF2B5EF4-FFF2-40B4-BE49-F238E27FC236}">
                  <a16:creationId xmlns:a16="http://schemas.microsoft.com/office/drawing/2014/main" id="{677ECAEA-79D4-A79D-DE7C-81846F725065}"/>
                </a:ext>
              </a:extLst>
            </p:cNvPr>
            <p:cNvSpPr/>
            <p:nvPr userDrawn="1"/>
          </p:nvSpPr>
          <p:spPr>
            <a:xfrm>
              <a:off x="7753711" y="5976140"/>
              <a:ext cx="288816" cy="564621"/>
            </a:xfrm>
            <a:custGeom>
              <a:avLst/>
              <a:gdLst>
                <a:gd name="connsiteX0" fmla="*/ 169148 w 288816"/>
                <a:gd name="connsiteY0" fmla="*/ 25309 h 564621"/>
                <a:gd name="connsiteX1" fmla="*/ 106436 w 288816"/>
                <a:gd name="connsiteY1" fmla="*/ 101778 h 564621"/>
                <a:gd name="connsiteX2" fmla="*/ 106436 w 288816"/>
                <a:gd name="connsiteY2" fmla="*/ 10935 h 564621"/>
                <a:gd name="connsiteX3" fmla="*/ 0 w 288816"/>
                <a:gd name="connsiteY3" fmla="*/ 10935 h 564621"/>
                <a:gd name="connsiteX4" fmla="*/ 0 w 288816"/>
                <a:gd name="connsiteY4" fmla="*/ 564621 h 564621"/>
                <a:gd name="connsiteX5" fmla="*/ 106436 w 288816"/>
                <a:gd name="connsiteY5" fmla="*/ 564621 h 564621"/>
                <a:gd name="connsiteX6" fmla="*/ 106436 w 288816"/>
                <a:gd name="connsiteY6" fmla="*/ 269092 h 564621"/>
                <a:gd name="connsiteX7" fmla="*/ 142682 w 288816"/>
                <a:gd name="connsiteY7" fmla="*/ 155825 h 564621"/>
                <a:gd name="connsiteX8" fmla="*/ 234160 w 288816"/>
                <a:gd name="connsiteY8" fmla="*/ 113277 h 564621"/>
                <a:gd name="connsiteX9" fmla="*/ 288817 w 288816"/>
                <a:gd name="connsiteY9" fmla="*/ 113277 h 564621"/>
                <a:gd name="connsiteX10" fmla="*/ 288817 w 288816"/>
                <a:gd name="connsiteY10" fmla="*/ 10 h 564621"/>
                <a:gd name="connsiteX11" fmla="*/ 257174 w 288816"/>
                <a:gd name="connsiteY11" fmla="*/ 10 h 564621"/>
                <a:gd name="connsiteX12" fmla="*/ 169148 w 288816"/>
                <a:gd name="connsiteY12" fmla="*/ 25309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816" h="564621">
                  <a:moveTo>
                    <a:pt x="169148" y="25309"/>
                  </a:moveTo>
                  <a:cubicBezTo>
                    <a:pt x="143833" y="41982"/>
                    <a:pt x="122546" y="67281"/>
                    <a:pt x="106436" y="101778"/>
                  </a:cubicBezTo>
                  <a:lnTo>
                    <a:pt x="106436" y="10935"/>
                  </a:lnTo>
                  <a:lnTo>
                    <a:pt x="0" y="10935"/>
                  </a:lnTo>
                  <a:lnTo>
                    <a:pt x="0" y="564621"/>
                  </a:lnTo>
                  <a:lnTo>
                    <a:pt x="106436" y="564621"/>
                  </a:lnTo>
                  <a:lnTo>
                    <a:pt x="106436" y="269092"/>
                  </a:lnTo>
                  <a:cubicBezTo>
                    <a:pt x="106436" y="221945"/>
                    <a:pt x="118518" y="184573"/>
                    <a:pt x="142682" y="155825"/>
                  </a:cubicBezTo>
                  <a:cubicBezTo>
                    <a:pt x="165051" y="128393"/>
                    <a:pt x="198760" y="112720"/>
                    <a:pt x="234160" y="113277"/>
                  </a:cubicBezTo>
                  <a:lnTo>
                    <a:pt x="288817" y="113277"/>
                  </a:lnTo>
                  <a:lnTo>
                    <a:pt x="288817" y="10"/>
                  </a:lnTo>
                  <a:lnTo>
                    <a:pt x="257174" y="10"/>
                  </a:lnTo>
                  <a:cubicBezTo>
                    <a:pt x="225985" y="-346"/>
                    <a:pt x="195383" y="8451"/>
                    <a:pt x="169148" y="25309"/>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63" name="Forma libre 51">
              <a:extLst>
                <a:ext uri="{FF2B5EF4-FFF2-40B4-BE49-F238E27FC236}">
                  <a16:creationId xmlns:a16="http://schemas.microsoft.com/office/drawing/2014/main" id="{BDCAAB63-A7F9-8853-9370-8D8B51AE2089}"/>
                </a:ext>
              </a:extLst>
            </p:cNvPr>
            <p:cNvSpPr/>
            <p:nvPr userDrawn="1"/>
          </p:nvSpPr>
          <p:spPr>
            <a:xfrm>
              <a:off x="8092581" y="5777789"/>
              <a:ext cx="474073" cy="762971"/>
            </a:xfrm>
            <a:custGeom>
              <a:avLst/>
              <a:gdLst>
                <a:gd name="connsiteX0" fmla="*/ 465444 w 474073"/>
                <a:gd name="connsiteY0" fmla="*/ 209285 h 762971"/>
                <a:gd name="connsiteX1" fmla="*/ 333118 w 474073"/>
                <a:gd name="connsiteY1" fmla="*/ 209285 h 762971"/>
                <a:gd name="connsiteX2" fmla="*/ 107587 w 474073"/>
                <a:gd name="connsiteY2" fmla="*/ 458818 h 762971"/>
                <a:gd name="connsiteX3" fmla="*/ 107587 w 474073"/>
                <a:gd name="connsiteY3" fmla="*/ 0 h 762971"/>
                <a:gd name="connsiteX4" fmla="*/ 0 w 474073"/>
                <a:gd name="connsiteY4" fmla="*/ 0 h 762971"/>
                <a:gd name="connsiteX5" fmla="*/ 0 w 474073"/>
                <a:gd name="connsiteY5" fmla="*/ 762972 h 762971"/>
                <a:gd name="connsiteX6" fmla="*/ 107587 w 474073"/>
                <a:gd name="connsiteY6" fmla="*/ 762972 h 762971"/>
                <a:gd name="connsiteX7" fmla="*/ 107587 w 474073"/>
                <a:gd name="connsiteY7" fmla="*/ 485841 h 762971"/>
                <a:gd name="connsiteX8" fmla="*/ 342323 w 474073"/>
                <a:gd name="connsiteY8" fmla="*/ 762972 h 762971"/>
                <a:gd name="connsiteX9" fmla="*/ 474074 w 474073"/>
                <a:gd name="connsiteY9" fmla="*/ 762972 h 762971"/>
                <a:gd name="connsiteX10" fmla="*/ 221503 w 474073"/>
                <a:gd name="connsiteY10" fmla="*/ 470317 h 762971"/>
                <a:gd name="connsiteX11" fmla="*/ 465444 w 474073"/>
                <a:gd name="connsiteY11" fmla="*/ 209285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73" h="762971">
                  <a:moveTo>
                    <a:pt x="465444" y="209285"/>
                  </a:moveTo>
                  <a:lnTo>
                    <a:pt x="333118" y="209285"/>
                  </a:lnTo>
                  <a:lnTo>
                    <a:pt x="107587" y="458818"/>
                  </a:lnTo>
                  <a:lnTo>
                    <a:pt x="107587" y="0"/>
                  </a:lnTo>
                  <a:lnTo>
                    <a:pt x="0" y="0"/>
                  </a:lnTo>
                  <a:lnTo>
                    <a:pt x="0" y="762972"/>
                  </a:lnTo>
                  <a:lnTo>
                    <a:pt x="107587" y="762972"/>
                  </a:lnTo>
                  <a:lnTo>
                    <a:pt x="107587" y="485841"/>
                  </a:lnTo>
                  <a:lnTo>
                    <a:pt x="342323" y="762972"/>
                  </a:lnTo>
                  <a:lnTo>
                    <a:pt x="474074" y="762972"/>
                  </a:lnTo>
                  <a:lnTo>
                    <a:pt x="221503" y="470317"/>
                  </a:lnTo>
                  <a:lnTo>
                    <a:pt x="465444" y="209285"/>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64" name="Forma libre 52">
              <a:extLst>
                <a:ext uri="{FF2B5EF4-FFF2-40B4-BE49-F238E27FC236}">
                  <a16:creationId xmlns:a16="http://schemas.microsoft.com/office/drawing/2014/main" id="{2848B7D8-54E8-1BA3-E1D5-56410B944744}"/>
                </a:ext>
              </a:extLst>
            </p:cNvPr>
            <p:cNvSpPr/>
            <p:nvPr userDrawn="1"/>
          </p:nvSpPr>
          <p:spPr>
            <a:xfrm>
              <a:off x="8542492" y="5976149"/>
              <a:ext cx="464347" cy="576742"/>
            </a:xfrm>
            <a:custGeom>
              <a:avLst/>
              <a:gdLst>
                <a:gd name="connsiteX0" fmla="*/ 422293 w 464347"/>
                <a:gd name="connsiteY0" fmla="*/ 309904 h 576742"/>
                <a:gd name="connsiteX1" fmla="*/ 292844 w 464347"/>
                <a:gd name="connsiteY1" fmla="*/ 248383 h 576742"/>
                <a:gd name="connsiteX2" fmla="*/ 238763 w 464347"/>
                <a:gd name="connsiteY2" fmla="*/ 235734 h 576742"/>
                <a:gd name="connsiteX3" fmla="*/ 180654 w 464347"/>
                <a:gd name="connsiteY3" fmla="*/ 216761 h 576742"/>
                <a:gd name="connsiteX4" fmla="*/ 140381 w 464347"/>
                <a:gd name="connsiteY4" fmla="*/ 193187 h 576742"/>
                <a:gd name="connsiteX5" fmla="*/ 125422 w 464347"/>
                <a:gd name="connsiteY5" fmla="*/ 155815 h 576742"/>
                <a:gd name="connsiteX6" fmla="*/ 154189 w 464347"/>
                <a:gd name="connsiteY6" fmla="*/ 109818 h 576742"/>
                <a:gd name="connsiteX7" fmla="*/ 229557 w 464347"/>
                <a:gd name="connsiteY7" fmla="*/ 91419 h 576742"/>
                <a:gd name="connsiteX8" fmla="*/ 315282 w 464347"/>
                <a:gd name="connsiteY8" fmla="*/ 112693 h 576742"/>
                <a:gd name="connsiteX9" fmla="*/ 368213 w 464347"/>
                <a:gd name="connsiteY9" fmla="*/ 185138 h 576742"/>
                <a:gd name="connsiteX10" fmla="*/ 457389 w 464347"/>
                <a:gd name="connsiteY10" fmla="*/ 152940 h 576742"/>
                <a:gd name="connsiteX11" fmla="*/ 410787 w 464347"/>
                <a:gd name="connsiteY11" fmla="*/ 68996 h 576742"/>
                <a:gd name="connsiteX12" fmla="*/ 331966 w 464347"/>
                <a:gd name="connsiteY12" fmla="*/ 17825 h 576742"/>
                <a:gd name="connsiteX13" fmla="*/ 120244 w 464347"/>
                <a:gd name="connsiteY13" fmla="*/ 20124 h 576742"/>
                <a:gd name="connsiteX14" fmla="*/ 46027 w 464347"/>
                <a:gd name="connsiteY14" fmla="*/ 75895 h 576742"/>
                <a:gd name="connsiteX15" fmla="*/ 19561 w 464347"/>
                <a:gd name="connsiteY15" fmla="*/ 156965 h 576742"/>
                <a:gd name="connsiteX16" fmla="*/ 59834 w 464347"/>
                <a:gd name="connsiteY16" fmla="*/ 259883 h 576742"/>
                <a:gd name="connsiteX17" fmla="*/ 189284 w 464347"/>
                <a:gd name="connsiteY17" fmla="*/ 323703 h 576742"/>
                <a:gd name="connsiteX18" fmla="*/ 245091 w 464347"/>
                <a:gd name="connsiteY18" fmla="*/ 338077 h 576742"/>
                <a:gd name="connsiteX19" fmla="*/ 331966 w 464347"/>
                <a:gd name="connsiteY19" fmla="*/ 367975 h 576742"/>
                <a:gd name="connsiteX20" fmla="*/ 359583 w 464347"/>
                <a:gd name="connsiteY20" fmla="*/ 415122 h 576742"/>
                <a:gd name="connsiteX21" fmla="*/ 326788 w 464347"/>
                <a:gd name="connsiteY21" fmla="*/ 465718 h 576742"/>
                <a:gd name="connsiteX22" fmla="*/ 236461 w 464347"/>
                <a:gd name="connsiteY22" fmla="*/ 485842 h 576742"/>
                <a:gd name="connsiteX23" fmla="*/ 173175 w 464347"/>
                <a:gd name="connsiteY23" fmla="*/ 474918 h 576742"/>
                <a:gd name="connsiteX24" fmla="*/ 120244 w 464347"/>
                <a:gd name="connsiteY24" fmla="*/ 442145 h 576742"/>
                <a:gd name="connsiteX25" fmla="*/ 86875 w 464347"/>
                <a:gd name="connsiteY25" fmla="*/ 385799 h 576742"/>
                <a:gd name="connsiteX26" fmla="*/ 0 w 464347"/>
                <a:gd name="connsiteY26" fmla="*/ 423746 h 576742"/>
                <a:gd name="connsiteX27" fmla="*/ 135778 w 464347"/>
                <a:gd name="connsiteY27" fmla="*/ 560012 h 576742"/>
                <a:gd name="connsiteX28" fmla="*/ 236461 w 464347"/>
                <a:gd name="connsiteY28" fmla="*/ 576686 h 576742"/>
                <a:gd name="connsiteX29" fmla="*/ 357281 w 464347"/>
                <a:gd name="connsiteY29" fmla="*/ 555412 h 576742"/>
                <a:gd name="connsiteX30" fmla="*/ 436102 w 464347"/>
                <a:gd name="connsiteY30" fmla="*/ 496766 h 576742"/>
                <a:gd name="connsiteX31" fmla="*/ 464293 w 464347"/>
                <a:gd name="connsiteY31" fmla="*/ 412247 h 576742"/>
                <a:gd name="connsiteX32" fmla="*/ 422293 w 464347"/>
                <a:gd name="connsiteY32" fmla="*/ 309904 h 5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347" h="576742">
                  <a:moveTo>
                    <a:pt x="422293" y="309904"/>
                  </a:moveTo>
                  <a:cubicBezTo>
                    <a:pt x="394103" y="283456"/>
                    <a:pt x="350953" y="263332"/>
                    <a:pt x="292844" y="248383"/>
                  </a:cubicBezTo>
                  <a:lnTo>
                    <a:pt x="238763" y="235734"/>
                  </a:lnTo>
                  <a:cubicBezTo>
                    <a:pt x="219086" y="230439"/>
                    <a:pt x="199698" y="224109"/>
                    <a:pt x="180654" y="216761"/>
                  </a:cubicBezTo>
                  <a:cubicBezTo>
                    <a:pt x="165926" y="211431"/>
                    <a:pt x="152233" y="203439"/>
                    <a:pt x="140381" y="193187"/>
                  </a:cubicBezTo>
                  <a:cubicBezTo>
                    <a:pt x="130198" y="183499"/>
                    <a:pt x="124732" y="169855"/>
                    <a:pt x="125422" y="155815"/>
                  </a:cubicBezTo>
                  <a:cubicBezTo>
                    <a:pt x="125422" y="136841"/>
                    <a:pt x="134627" y="121892"/>
                    <a:pt x="154189" y="109818"/>
                  </a:cubicBezTo>
                  <a:cubicBezTo>
                    <a:pt x="173750" y="97744"/>
                    <a:pt x="198490" y="91419"/>
                    <a:pt x="229557" y="91419"/>
                  </a:cubicBezTo>
                  <a:cubicBezTo>
                    <a:pt x="259475" y="91011"/>
                    <a:pt x="288989" y="98342"/>
                    <a:pt x="315282" y="112693"/>
                  </a:cubicBezTo>
                  <a:cubicBezTo>
                    <a:pt x="340596" y="127067"/>
                    <a:pt x="357856" y="151215"/>
                    <a:pt x="368213" y="185138"/>
                  </a:cubicBezTo>
                  <a:lnTo>
                    <a:pt x="457389" y="152940"/>
                  </a:lnTo>
                  <a:cubicBezTo>
                    <a:pt x="449392" y="121392"/>
                    <a:pt x="433340" y="92460"/>
                    <a:pt x="410787" y="68996"/>
                  </a:cubicBezTo>
                  <a:cubicBezTo>
                    <a:pt x="388637" y="46342"/>
                    <a:pt x="361711" y="28869"/>
                    <a:pt x="331966" y="17825"/>
                  </a:cubicBezTo>
                  <a:cubicBezTo>
                    <a:pt x="263387" y="-6709"/>
                    <a:pt x="188306" y="-5893"/>
                    <a:pt x="120244" y="20124"/>
                  </a:cubicBezTo>
                  <a:cubicBezTo>
                    <a:pt x="91075" y="31957"/>
                    <a:pt x="65473" y="51178"/>
                    <a:pt x="46027" y="75895"/>
                  </a:cubicBezTo>
                  <a:cubicBezTo>
                    <a:pt x="28363" y="99193"/>
                    <a:pt x="19043" y="127745"/>
                    <a:pt x="19561" y="156965"/>
                  </a:cubicBezTo>
                  <a:cubicBezTo>
                    <a:pt x="18468" y="195309"/>
                    <a:pt x="33024" y="232451"/>
                    <a:pt x="59834" y="259883"/>
                  </a:cubicBezTo>
                  <a:cubicBezTo>
                    <a:pt x="86702" y="287866"/>
                    <a:pt x="129852" y="309139"/>
                    <a:pt x="189284" y="323703"/>
                  </a:cubicBezTo>
                  <a:lnTo>
                    <a:pt x="245091" y="338077"/>
                  </a:lnTo>
                  <a:cubicBezTo>
                    <a:pt x="284214" y="346702"/>
                    <a:pt x="312980" y="356476"/>
                    <a:pt x="331966" y="367975"/>
                  </a:cubicBezTo>
                  <a:cubicBezTo>
                    <a:pt x="349284" y="377261"/>
                    <a:pt x="359985" y="395470"/>
                    <a:pt x="359583" y="415122"/>
                  </a:cubicBezTo>
                  <a:cubicBezTo>
                    <a:pt x="359583" y="435820"/>
                    <a:pt x="348651" y="452494"/>
                    <a:pt x="326788" y="465718"/>
                  </a:cubicBezTo>
                  <a:cubicBezTo>
                    <a:pt x="304926" y="478942"/>
                    <a:pt x="275008" y="485842"/>
                    <a:pt x="236461" y="485842"/>
                  </a:cubicBezTo>
                  <a:cubicBezTo>
                    <a:pt x="214886" y="486009"/>
                    <a:pt x="193427" y="482306"/>
                    <a:pt x="173175" y="474918"/>
                  </a:cubicBezTo>
                  <a:cubicBezTo>
                    <a:pt x="153211" y="468334"/>
                    <a:pt x="135030" y="457105"/>
                    <a:pt x="120244" y="442145"/>
                  </a:cubicBezTo>
                  <a:cubicBezTo>
                    <a:pt x="104883" y="426230"/>
                    <a:pt x="93434" y="406929"/>
                    <a:pt x="86875" y="385799"/>
                  </a:cubicBezTo>
                  <a:lnTo>
                    <a:pt x="0" y="423746"/>
                  </a:lnTo>
                  <a:cubicBezTo>
                    <a:pt x="20941" y="488188"/>
                    <a:pt x="71398" y="538790"/>
                    <a:pt x="135778" y="560012"/>
                  </a:cubicBezTo>
                  <a:cubicBezTo>
                    <a:pt x="168170" y="571172"/>
                    <a:pt x="202229" y="576806"/>
                    <a:pt x="236461" y="576686"/>
                  </a:cubicBezTo>
                  <a:cubicBezTo>
                    <a:pt x="277712" y="577468"/>
                    <a:pt x="318734" y="570240"/>
                    <a:pt x="357281" y="555412"/>
                  </a:cubicBezTo>
                  <a:cubicBezTo>
                    <a:pt x="388349" y="543286"/>
                    <a:pt x="415562" y="523030"/>
                    <a:pt x="436102" y="496766"/>
                  </a:cubicBezTo>
                  <a:cubicBezTo>
                    <a:pt x="454800" y="472589"/>
                    <a:pt x="464753" y="442795"/>
                    <a:pt x="464293" y="412247"/>
                  </a:cubicBezTo>
                  <a:cubicBezTo>
                    <a:pt x="465386" y="373731"/>
                    <a:pt x="450140" y="336548"/>
                    <a:pt x="422293" y="309904"/>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grpSp>
    </p:spTree>
    <p:extLst>
      <p:ext uri="{BB962C8B-B14F-4D97-AF65-F5344CB8AC3E}">
        <p14:creationId xmlns:p14="http://schemas.microsoft.com/office/powerpoint/2010/main" val="12750231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6075"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EBD0-B985-36E9-EC04-37EDD383C943}"/>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cxnSp>
        <p:nvCxnSpPr>
          <p:cNvPr id="3" name="Conector recto 17">
            <a:extLst>
              <a:ext uri="{FF2B5EF4-FFF2-40B4-BE49-F238E27FC236}">
                <a16:creationId xmlns:a16="http://schemas.microsoft.com/office/drawing/2014/main" id="{3252CBE0-AAB6-6994-625A-E7E9D17250E7}"/>
              </a:ext>
            </a:extLst>
          </p:cNvPr>
          <p:cNvCxnSpPr>
            <a:cxnSpLocks/>
          </p:cNvCxnSpPr>
          <p:nvPr userDrawn="1"/>
        </p:nvCxnSpPr>
        <p:spPr>
          <a:xfrm>
            <a:off x="405372" y="789690"/>
            <a:ext cx="113802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4FD2D4D6-02AE-5AED-A4C9-4A9C7E8253DD}"/>
              </a:ext>
            </a:extLst>
          </p:cNvPr>
          <p:cNvSpPr>
            <a:spLocks noGrp="1"/>
          </p:cNvSpPr>
          <p:nvPr>
            <p:ph type="body" sz="quarter" idx="10"/>
          </p:nvPr>
        </p:nvSpPr>
        <p:spPr>
          <a:xfrm>
            <a:off x="406399" y="1137600"/>
            <a:ext cx="3006000" cy="5173200"/>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MSIPCMContentMarking" descr="{&quot;HashCode&quot;:1231056682,&quot;Placement&quot;:&quot;Footer&quot;,&quot;Top&quot;:516.65155,&quot;Left&quot;:437.819916,&quot;SlideWidth&quot;:960,&quot;SlideHeight&quot;:540}">
            <a:extLst>
              <a:ext uri="{FF2B5EF4-FFF2-40B4-BE49-F238E27FC236}">
                <a16:creationId xmlns:a16="http://schemas.microsoft.com/office/drawing/2014/main" id="{B7B6810D-5CB4-33AD-68D5-D98D018C61FA}"/>
              </a:ext>
            </a:extLst>
          </p:cNvPr>
          <p:cNvSpPr txBox="1"/>
          <p:nvPr userDrawn="1"/>
        </p:nvSpPr>
        <p:spPr>
          <a:xfrm>
            <a:off x="5560313" y="6454777"/>
            <a:ext cx="1071374" cy="403224"/>
          </a:xfrm>
          <a:prstGeom prst="rect">
            <a:avLst/>
          </a:prstGeom>
          <a:noFill/>
        </p:spPr>
        <p:txBody>
          <a:bodyPr vert="horz" wrap="square" lIns="0" tIns="0" rIns="0" bIns="0" rtlCol="0" anchor="ctr" anchorCtr="1">
            <a:noAutofit/>
          </a:bodyPr>
          <a:lstStyle/>
          <a:p>
            <a:pPr algn="ctr">
              <a:spcBef>
                <a:spcPct val="0"/>
              </a:spcBef>
              <a:spcAft>
                <a:spcPct val="0"/>
              </a:spcAft>
            </a:pPr>
            <a:r>
              <a:rPr lang="es-ES" sz="1100" b="0" i="0">
                <a:solidFill>
                  <a:schemeClr val="bg1"/>
                </a:solidFill>
                <a:latin typeface="+mn-lt"/>
                <a:ea typeface="IberPangea Text Light" panose="020B0404000000000000" pitchFamily="34" charset="0"/>
                <a:cs typeface="IberPangea Text Light" panose="020B0404000000000000" pitchFamily="34" charset="0"/>
              </a:rPr>
              <a:t>Internal Use</a:t>
            </a:r>
          </a:p>
        </p:txBody>
      </p:sp>
      <p:sp>
        <p:nvSpPr>
          <p:cNvPr id="5" name="TextBox 4">
            <a:extLst>
              <a:ext uri="{FF2B5EF4-FFF2-40B4-BE49-F238E27FC236}">
                <a16:creationId xmlns:a16="http://schemas.microsoft.com/office/drawing/2014/main" id="{25CB5B48-338F-A2CB-4B11-5F282E9A803F}"/>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90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9" name="Grupo 8">
            <a:extLst>
              <a:ext uri="{FF2B5EF4-FFF2-40B4-BE49-F238E27FC236}">
                <a16:creationId xmlns:a16="http://schemas.microsoft.com/office/drawing/2014/main" id="{87935E53-BEF0-4EA5-842C-09CF14C58CE6}"/>
              </a:ext>
            </a:extLst>
          </p:cNvPr>
          <p:cNvGrpSpPr/>
          <p:nvPr userDrawn="1"/>
        </p:nvGrpSpPr>
        <p:grpSpPr>
          <a:xfrm>
            <a:off x="10604236" y="297773"/>
            <a:ext cx="1174190" cy="362136"/>
            <a:chOff x="2846126" y="4550824"/>
            <a:chExt cx="6491475" cy="2002067"/>
          </a:xfrm>
          <a:solidFill>
            <a:schemeClr val="bg1"/>
          </a:solidFill>
        </p:grpSpPr>
        <p:sp>
          <p:nvSpPr>
            <p:cNvPr id="10" name="Forma libre 34">
              <a:extLst>
                <a:ext uri="{FF2B5EF4-FFF2-40B4-BE49-F238E27FC236}">
                  <a16:creationId xmlns:a16="http://schemas.microsoft.com/office/drawing/2014/main" id="{C9C0E388-B35D-3E3D-7334-9BC24136DD71}"/>
                </a:ext>
              </a:extLst>
            </p:cNvPr>
            <p:cNvSpPr/>
            <p:nvPr userDrawn="1"/>
          </p:nvSpPr>
          <p:spPr>
            <a:xfrm>
              <a:off x="3691288" y="4550824"/>
              <a:ext cx="725300" cy="1162344"/>
            </a:xfrm>
            <a:custGeom>
              <a:avLst/>
              <a:gdLst>
                <a:gd name="connsiteX0" fmla="*/ 1 w 725300"/>
                <a:gd name="connsiteY0" fmla="*/ 828517 h 1162344"/>
                <a:gd name="connsiteX1" fmla="*/ 96082 w 725300"/>
                <a:gd name="connsiteY1" fmla="*/ 1063101 h 1162344"/>
                <a:gd name="connsiteX2" fmla="*/ 480404 w 725300"/>
                <a:gd name="connsiteY2" fmla="*/ 1125772 h 1162344"/>
                <a:gd name="connsiteX3" fmla="*/ 596046 w 725300"/>
                <a:gd name="connsiteY3" fmla="*/ 0 h 1162344"/>
                <a:gd name="connsiteX4" fmla="*/ 1 w 725300"/>
                <a:gd name="connsiteY4" fmla="*/ 828517 h 116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300" h="1162344">
                  <a:moveTo>
                    <a:pt x="1" y="828517"/>
                  </a:moveTo>
                  <a:cubicBezTo>
                    <a:pt x="-240" y="916325"/>
                    <a:pt x="34303" y="1000660"/>
                    <a:pt x="96082" y="1063101"/>
                  </a:cubicBezTo>
                  <a:cubicBezTo>
                    <a:pt x="215751" y="1182118"/>
                    <a:pt x="377419" y="1182118"/>
                    <a:pt x="480404" y="1125772"/>
                  </a:cubicBezTo>
                  <a:cubicBezTo>
                    <a:pt x="606977" y="1057352"/>
                    <a:pt x="890616" y="852091"/>
                    <a:pt x="596046" y="0"/>
                  </a:cubicBezTo>
                  <a:cubicBezTo>
                    <a:pt x="596046" y="402472"/>
                    <a:pt x="1" y="443294"/>
                    <a:pt x="1" y="828517"/>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1" name="Forma libre 35">
              <a:extLst>
                <a:ext uri="{FF2B5EF4-FFF2-40B4-BE49-F238E27FC236}">
                  <a16:creationId xmlns:a16="http://schemas.microsoft.com/office/drawing/2014/main" id="{315666A9-2F6E-E483-8502-2C43D0E3D310}"/>
                </a:ext>
              </a:extLst>
            </p:cNvPr>
            <p:cNvSpPr/>
            <p:nvPr userDrawn="1"/>
          </p:nvSpPr>
          <p:spPr>
            <a:xfrm>
              <a:off x="3268994" y="4550824"/>
              <a:ext cx="693851" cy="1162344"/>
            </a:xfrm>
            <a:custGeom>
              <a:avLst/>
              <a:gdLst>
                <a:gd name="connsiteX0" fmla="*/ 693852 w 693851"/>
                <a:gd name="connsiteY0" fmla="*/ 352451 h 1162344"/>
                <a:gd name="connsiteX1" fmla="*/ 595470 w 693851"/>
                <a:gd name="connsiteY1" fmla="*/ 0 h 1162344"/>
                <a:gd name="connsiteX2" fmla="*/ 1 w 693851"/>
                <a:gd name="connsiteY2" fmla="*/ 828517 h 1162344"/>
                <a:gd name="connsiteX3" fmla="*/ 96082 w 693851"/>
                <a:gd name="connsiteY3" fmla="*/ 1063101 h 1162344"/>
                <a:gd name="connsiteX4" fmla="*/ 480404 w 693851"/>
                <a:gd name="connsiteY4" fmla="*/ 1125772 h 1162344"/>
                <a:gd name="connsiteX5" fmla="*/ 693852 w 693851"/>
                <a:gd name="connsiteY5" fmla="*/ 352451 h 11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851" h="1162344">
                  <a:moveTo>
                    <a:pt x="693852" y="352451"/>
                  </a:moveTo>
                  <a:cubicBezTo>
                    <a:pt x="674291" y="246658"/>
                    <a:pt x="642647" y="139140"/>
                    <a:pt x="595470" y="0"/>
                  </a:cubicBezTo>
                  <a:cubicBezTo>
                    <a:pt x="595470" y="402472"/>
                    <a:pt x="1" y="443294"/>
                    <a:pt x="1" y="828517"/>
                  </a:cubicBezTo>
                  <a:cubicBezTo>
                    <a:pt x="-240" y="916325"/>
                    <a:pt x="34303" y="1000660"/>
                    <a:pt x="96082" y="1063101"/>
                  </a:cubicBezTo>
                  <a:cubicBezTo>
                    <a:pt x="215176" y="1182118"/>
                    <a:pt x="378570" y="1182118"/>
                    <a:pt x="480404" y="1125772"/>
                  </a:cubicBezTo>
                  <a:cubicBezTo>
                    <a:pt x="242791" y="873364"/>
                    <a:pt x="326790" y="581285"/>
                    <a:pt x="693852" y="352451"/>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2" name="Forma libre 36">
              <a:extLst>
                <a:ext uri="{FF2B5EF4-FFF2-40B4-BE49-F238E27FC236}">
                  <a16:creationId xmlns:a16="http://schemas.microsoft.com/office/drawing/2014/main" id="{CBFA3DF4-9576-C43A-A42D-813E680B478A}"/>
                </a:ext>
              </a:extLst>
            </p:cNvPr>
            <p:cNvSpPr/>
            <p:nvPr userDrawn="1"/>
          </p:nvSpPr>
          <p:spPr>
            <a:xfrm>
              <a:off x="2846126" y="4550824"/>
              <a:ext cx="693850" cy="1436250"/>
            </a:xfrm>
            <a:custGeom>
              <a:avLst/>
              <a:gdLst>
                <a:gd name="connsiteX0" fmla="*/ 693851 w 693850"/>
                <a:gd name="connsiteY0" fmla="*/ 352451 h 1436250"/>
                <a:gd name="connsiteX1" fmla="*/ 596044 w 693850"/>
                <a:gd name="connsiteY1" fmla="*/ 0 h 1436250"/>
                <a:gd name="connsiteX2" fmla="*/ 0 w 693850"/>
                <a:gd name="connsiteY2" fmla="*/ 828517 h 1436250"/>
                <a:gd name="connsiteX3" fmla="*/ 160518 w 693850"/>
                <a:gd name="connsiteY3" fmla="*/ 1113698 h 1436250"/>
                <a:gd name="connsiteX4" fmla="*/ 145559 w 693850"/>
                <a:gd name="connsiteY4" fmla="*/ 1436250 h 1436250"/>
                <a:gd name="connsiteX5" fmla="*/ 221503 w 693850"/>
                <a:gd name="connsiteY5" fmla="*/ 1423601 h 1436250"/>
                <a:gd name="connsiteX6" fmla="*/ 209996 w 693850"/>
                <a:gd name="connsiteY6" fmla="*/ 1137846 h 1436250"/>
                <a:gd name="connsiteX7" fmla="*/ 480978 w 693850"/>
                <a:gd name="connsiteY7" fmla="*/ 1125772 h 1436250"/>
                <a:gd name="connsiteX8" fmla="*/ 693851 w 693850"/>
                <a:gd name="connsiteY8" fmla="*/ 352451 h 14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850" h="1436250">
                  <a:moveTo>
                    <a:pt x="693851" y="352451"/>
                  </a:moveTo>
                  <a:cubicBezTo>
                    <a:pt x="674290" y="246658"/>
                    <a:pt x="643222" y="139140"/>
                    <a:pt x="596044" y="0"/>
                  </a:cubicBezTo>
                  <a:cubicBezTo>
                    <a:pt x="596044" y="402472"/>
                    <a:pt x="0" y="443294"/>
                    <a:pt x="0" y="828517"/>
                  </a:cubicBezTo>
                  <a:cubicBezTo>
                    <a:pt x="0" y="1026304"/>
                    <a:pt x="160518" y="1113698"/>
                    <a:pt x="160518" y="1113698"/>
                  </a:cubicBezTo>
                  <a:cubicBezTo>
                    <a:pt x="135871" y="1219398"/>
                    <a:pt x="130796" y="1328721"/>
                    <a:pt x="145559" y="1436250"/>
                  </a:cubicBezTo>
                  <a:lnTo>
                    <a:pt x="221503" y="1423601"/>
                  </a:lnTo>
                  <a:cubicBezTo>
                    <a:pt x="184682" y="1293660"/>
                    <a:pt x="207120" y="1152220"/>
                    <a:pt x="209996" y="1137846"/>
                  </a:cubicBezTo>
                  <a:cubicBezTo>
                    <a:pt x="307228" y="1177518"/>
                    <a:pt x="408486" y="1165444"/>
                    <a:pt x="480978" y="1125772"/>
                  </a:cubicBezTo>
                  <a:cubicBezTo>
                    <a:pt x="243366" y="873364"/>
                    <a:pt x="327364" y="581285"/>
                    <a:pt x="693851" y="352451"/>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3" name="Forma libre 37">
              <a:extLst>
                <a:ext uri="{FF2B5EF4-FFF2-40B4-BE49-F238E27FC236}">
                  <a16:creationId xmlns:a16="http://schemas.microsoft.com/office/drawing/2014/main" id="{BCD4C83B-4C7A-7E29-2AE6-7F387FB11989}"/>
                </a:ext>
              </a:extLst>
            </p:cNvPr>
            <p:cNvSpPr/>
            <p:nvPr userDrawn="1"/>
          </p:nvSpPr>
          <p:spPr>
            <a:xfrm>
              <a:off x="4670505" y="4876226"/>
              <a:ext cx="601261" cy="786599"/>
            </a:xfrm>
            <a:custGeom>
              <a:avLst/>
              <a:gdLst>
                <a:gd name="connsiteX0" fmla="*/ 438403 w 601261"/>
                <a:gd name="connsiteY0" fmla="*/ 654330 h 786599"/>
                <a:gd name="connsiteX1" fmla="*/ 310104 w 601261"/>
                <a:gd name="connsiteY1" fmla="*/ 684228 h 786599"/>
                <a:gd name="connsiteX2" fmla="*/ 174326 w 601261"/>
                <a:gd name="connsiteY2" fmla="*/ 642831 h 786599"/>
                <a:gd name="connsiteX3" fmla="*/ 98382 w 601261"/>
                <a:gd name="connsiteY3" fmla="*/ 538188 h 786599"/>
                <a:gd name="connsiteX4" fmla="*/ 0 w 601261"/>
                <a:gd name="connsiteY4" fmla="*/ 579586 h 786599"/>
                <a:gd name="connsiteX5" fmla="*/ 63862 w 601261"/>
                <a:gd name="connsiteY5" fmla="*/ 689403 h 786599"/>
                <a:gd name="connsiteX6" fmla="*/ 169723 w 601261"/>
                <a:gd name="connsiteY6" fmla="*/ 761273 h 786599"/>
                <a:gd name="connsiteX7" fmla="*/ 310104 w 601261"/>
                <a:gd name="connsiteY7" fmla="*/ 786571 h 786599"/>
                <a:gd name="connsiteX8" fmla="*/ 464869 w 601261"/>
                <a:gd name="connsiteY8" fmla="*/ 758398 h 786599"/>
                <a:gd name="connsiteX9" fmla="*/ 565552 w 601261"/>
                <a:gd name="connsiteY9" fmla="*/ 681928 h 786599"/>
                <a:gd name="connsiteX10" fmla="*/ 601222 w 601261"/>
                <a:gd name="connsiteY10" fmla="*/ 566362 h 786599"/>
                <a:gd name="connsiteX11" fmla="*/ 575908 w 601261"/>
                <a:gd name="connsiteY11" fmla="*/ 471493 h 786599"/>
                <a:gd name="connsiteX12" fmla="*/ 499964 w 601261"/>
                <a:gd name="connsiteY12" fmla="*/ 399048 h 786599"/>
                <a:gd name="connsiteX13" fmla="*/ 372240 w 601261"/>
                <a:gd name="connsiteY13" fmla="*/ 347302 h 786599"/>
                <a:gd name="connsiteX14" fmla="*/ 278461 w 601261"/>
                <a:gd name="connsiteY14" fmla="*/ 322004 h 786599"/>
                <a:gd name="connsiteX15" fmla="*/ 177778 w 601261"/>
                <a:gd name="connsiteY15" fmla="*/ 279456 h 786599"/>
                <a:gd name="connsiteX16" fmla="*/ 143258 w 601261"/>
                <a:gd name="connsiteY16" fmla="*/ 205862 h 786599"/>
                <a:gd name="connsiteX17" fmla="*/ 186408 w 601261"/>
                <a:gd name="connsiteY17" fmla="*/ 130542 h 786599"/>
                <a:gd name="connsiteX18" fmla="*/ 300899 w 601261"/>
                <a:gd name="connsiteY18" fmla="*/ 102369 h 786599"/>
                <a:gd name="connsiteX19" fmla="*/ 419417 w 601261"/>
                <a:gd name="connsiteY19" fmla="*/ 133417 h 786599"/>
                <a:gd name="connsiteX20" fmla="*/ 488457 w 601261"/>
                <a:gd name="connsiteY20" fmla="*/ 229435 h 786599"/>
                <a:gd name="connsiteX21" fmla="*/ 587990 w 601261"/>
                <a:gd name="connsiteY21" fmla="*/ 192638 h 786599"/>
                <a:gd name="connsiteX22" fmla="*/ 528731 w 601261"/>
                <a:gd name="connsiteY22" fmla="*/ 86270 h 786599"/>
                <a:gd name="connsiteX23" fmla="*/ 431499 w 601261"/>
                <a:gd name="connsiteY23" fmla="*/ 21874 h 786599"/>
                <a:gd name="connsiteX24" fmla="*/ 300324 w 601261"/>
                <a:gd name="connsiteY24" fmla="*/ 26 h 786599"/>
                <a:gd name="connsiteX25" fmla="*/ 156490 w 601261"/>
                <a:gd name="connsiteY25" fmla="*/ 27049 h 786599"/>
                <a:gd name="connsiteX26" fmla="*/ 60985 w 601261"/>
                <a:gd name="connsiteY26" fmla="*/ 102944 h 786599"/>
                <a:gd name="connsiteX27" fmla="*/ 26465 w 601261"/>
                <a:gd name="connsiteY27" fmla="*/ 214486 h 786599"/>
                <a:gd name="connsiteX28" fmla="*/ 116793 w 601261"/>
                <a:gd name="connsiteY28" fmla="*/ 378925 h 786599"/>
                <a:gd name="connsiteX29" fmla="*/ 228407 w 601261"/>
                <a:gd name="connsiteY29" fmla="*/ 426646 h 786599"/>
                <a:gd name="connsiteX30" fmla="*/ 321611 w 601261"/>
                <a:gd name="connsiteY30" fmla="*/ 451944 h 786599"/>
                <a:gd name="connsiteX31" fmla="*/ 416541 w 601261"/>
                <a:gd name="connsiteY31" fmla="*/ 484717 h 786599"/>
                <a:gd name="connsiteX32" fmla="*/ 469471 w 601261"/>
                <a:gd name="connsiteY32" fmla="*/ 524389 h 786599"/>
                <a:gd name="connsiteX33" fmla="*/ 486731 w 601261"/>
                <a:gd name="connsiteY33" fmla="*/ 576136 h 786599"/>
                <a:gd name="connsiteX34" fmla="*/ 438403 w 601261"/>
                <a:gd name="connsiteY34" fmla="*/ 654330 h 78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1261" h="786599">
                  <a:moveTo>
                    <a:pt x="438403" y="654330"/>
                  </a:moveTo>
                  <a:cubicBezTo>
                    <a:pt x="406760" y="673879"/>
                    <a:pt x="363610" y="684228"/>
                    <a:pt x="310104" y="684228"/>
                  </a:cubicBezTo>
                  <a:cubicBezTo>
                    <a:pt x="256598" y="684228"/>
                    <a:pt x="209996" y="670429"/>
                    <a:pt x="174326" y="642831"/>
                  </a:cubicBezTo>
                  <a:cubicBezTo>
                    <a:pt x="138765" y="616665"/>
                    <a:pt x="112224" y="580097"/>
                    <a:pt x="98382" y="538188"/>
                  </a:cubicBezTo>
                  <a:lnTo>
                    <a:pt x="0" y="579586"/>
                  </a:lnTo>
                  <a:cubicBezTo>
                    <a:pt x="13072" y="620385"/>
                    <a:pt x="34860" y="657855"/>
                    <a:pt x="63862" y="689403"/>
                  </a:cubicBezTo>
                  <a:cubicBezTo>
                    <a:pt x="93262" y="721043"/>
                    <a:pt x="129456" y="745617"/>
                    <a:pt x="169723" y="761273"/>
                  </a:cubicBezTo>
                  <a:cubicBezTo>
                    <a:pt x="214472" y="778574"/>
                    <a:pt x="262127" y="787163"/>
                    <a:pt x="310104" y="786571"/>
                  </a:cubicBezTo>
                  <a:cubicBezTo>
                    <a:pt x="369363" y="786571"/>
                    <a:pt x="421143" y="777372"/>
                    <a:pt x="464869" y="758398"/>
                  </a:cubicBezTo>
                  <a:cubicBezTo>
                    <a:pt x="508594" y="739424"/>
                    <a:pt x="541963" y="714701"/>
                    <a:pt x="565552" y="681928"/>
                  </a:cubicBezTo>
                  <a:cubicBezTo>
                    <a:pt x="589549" y="648230"/>
                    <a:pt x="602057" y="607713"/>
                    <a:pt x="601222" y="566362"/>
                  </a:cubicBezTo>
                  <a:cubicBezTo>
                    <a:pt x="601746" y="533002"/>
                    <a:pt x="592984" y="500161"/>
                    <a:pt x="575908" y="471493"/>
                  </a:cubicBezTo>
                  <a:cubicBezTo>
                    <a:pt x="559413" y="443895"/>
                    <a:pt x="534098" y="419747"/>
                    <a:pt x="499964" y="399048"/>
                  </a:cubicBezTo>
                  <a:cubicBezTo>
                    <a:pt x="466595" y="378350"/>
                    <a:pt x="423445" y="361101"/>
                    <a:pt x="372240" y="347302"/>
                  </a:cubicBezTo>
                  <a:lnTo>
                    <a:pt x="278461" y="322004"/>
                  </a:lnTo>
                  <a:cubicBezTo>
                    <a:pt x="234736" y="309929"/>
                    <a:pt x="201366" y="295555"/>
                    <a:pt x="177778" y="279456"/>
                  </a:cubicBezTo>
                  <a:cubicBezTo>
                    <a:pt x="154189" y="263358"/>
                    <a:pt x="143258" y="238634"/>
                    <a:pt x="143258" y="205862"/>
                  </a:cubicBezTo>
                  <a:cubicBezTo>
                    <a:pt x="143258" y="173089"/>
                    <a:pt x="157641" y="149516"/>
                    <a:pt x="186408" y="130542"/>
                  </a:cubicBezTo>
                  <a:cubicBezTo>
                    <a:pt x="215174" y="111568"/>
                    <a:pt x="253146" y="102369"/>
                    <a:pt x="300899" y="102369"/>
                  </a:cubicBezTo>
                  <a:cubicBezTo>
                    <a:pt x="348651" y="102369"/>
                    <a:pt x="386623" y="112718"/>
                    <a:pt x="419417" y="133417"/>
                  </a:cubicBezTo>
                  <a:cubicBezTo>
                    <a:pt x="452211" y="154115"/>
                    <a:pt x="475800" y="186313"/>
                    <a:pt x="488457" y="229435"/>
                  </a:cubicBezTo>
                  <a:lnTo>
                    <a:pt x="587990" y="192638"/>
                  </a:lnTo>
                  <a:cubicBezTo>
                    <a:pt x="576742" y="153075"/>
                    <a:pt x="556456" y="116662"/>
                    <a:pt x="528731" y="86270"/>
                  </a:cubicBezTo>
                  <a:cubicBezTo>
                    <a:pt x="501580" y="57769"/>
                    <a:pt x="468344" y="35760"/>
                    <a:pt x="431499" y="21874"/>
                  </a:cubicBezTo>
                  <a:cubicBezTo>
                    <a:pt x="389408" y="6902"/>
                    <a:pt x="344998" y="-497"/>
                    <a:pt x="300324" y="26"/>
                  </a:cubicBezTo>
                  <a:cubicBezTo>
                    <a:pt x="245667" y="26"/>
                    <a:pt x="197914" y="8650"/>
                    <a:pt x="156490" y="27049"/>
                  </a:cubicBezTo>
                  <a:cubicBezTo>
                    <a:pt x="115066" y="45448"/>
                    <a:pt x="83423" y="70171"/>
                    <a:pt x="60985" y="102944"/>
                  </a:cubicBezTo>
                  <a:cubicBezTo>
                    <a:pt x="37891" y="135504"/>
                    <a:pt x="25798" y="174578"/>
                    <a:pt x="26465" y="214486"/>
                  </a:cubicBezTo>
                  <a:cubicBezTo>
                    <a:pt x="24624" y="281584"/>
                    <a:pt x="59162" y="344450"/>
                    <a:pt x="116793" y="378925"/>
                  </a:cubicBezTo>
                  <a:cubicBezTo>
                    <a:pt x="151405" y="400313"/>
                    <a:pt x="189026" y="416400"/>
                    <a:pt x="228407" y="426646"/>
                  </a:cubicBezTo>
                  <a:lnTo>
                    <a:pt x="321611" y="451944"/>
                  </a:lnTo>
                  <a:cubicBezTo>
                    <a:pt x="354232" y="459804"/>
                    <a:pt x="386019" y="470780"/>
                    <a:pt x="416541" y="484717"/>
                  </a:cubicBezTo>
                  <a:cubicBezTo>
                    <a:pt x="440705" y="496216"/>
                    <a:pt x="458540" y="509440"/>
                    <a:pt x="469471" y="524389"/>
                  </a:cubicBezTo>
                  <a:cubicBezTo>
                    <a:pt x="480909" y="539195"/>
                    <a:pt x="486990" y="557432"/>
                    <a:pt x="486731" y="576136"/>
                  </a:cubicBezTo>
                  <a:cubicBezTo>
                    <a:pt x="486731" y="608909"/>
                    <a:pt x="470622" y="634782"/>
                    <a:pt x="438403" y="654330"/>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4" name="Forma libre 38">
              <a:extLst>
                <a:ext uri="{FF2B5EF4-FFF2-40B4-BE49-F238E27FC236}">
                  <a16:creationId xmlns:a16="http://schemas.microsoft.com/office/drawing/2014/main" id="{563B2E89-8F7F-D7CC-20D5-09DAD880F18D}"/>
                </a:ext>
              </a:extLst>
            </p:cNvPr>
            <p:cNvSpPr/>
            <p:nvPr userDrawn="1"/>
          </p:nvSpPr>
          <p:spPr>
            <a:xfrm>
              <a:off x="5357452" y="4887751"/>
              <a:ext cx="563825" cy="762971"/>
            </a:xfrm>
            <a:custGeom>
              <a:avLst/>
              <a:gdLst>
                <a:gd name="connsiteX0" fmla="*/ 112190 w 563825"/>
                <a:gd name="connsiteY0" fmla="*/ 492741 h 762971"/>
                <a:gd name="connsiteX1" fmla="*/ 282488 w 563825"/>
                <a:gd name="connsiteY1" fmla="*/ 492741 h 762971"/>
                <a:gd name="connsiteX2" fmla="*/ 432074 w 563825"/>
                <a:gd name="connsiteY2" fmla="*/ 463418 h 762971"/>
                <a:gd name="connsiteX3" fmla="*/ 529306 w 563825"/>
                <a:gd name="connsiteY3" fmla="*/ 378324 h 762971"/>
                <a:gd name="connsiteX4" fmla="*/ 563826 w 563825"/>
                <a:gd name="connsiteY4" fmla="*/ 247808 h 762971"/>
                <a:gd name="connsiteX5" fmla="*/ 488457 w 563825"/>
                <a:gd name="connsiteY5" fmla="*/ 66120 h 762971"/>
                <a:gd name="connsiteX6" fmla="*/ 281337 w 563825"/>
                <a:gd name="connsiteY6" fmla="*/ 0 h 762971"/>
                <a:gd name="connsiteX7" fmla="*/ 0 w 563825"/>
                <a:gd name="connsiteY7" fmla="*/ 0 h 762971"/>
                <a:gd name="connsiteX8" fmla="*/ 0 w 563825"/>
                <a:gd name="connsiteY8" fmla="*/ 762972 h 762971"/>
                <a:gd name="connsiteX9" fmla="*/ 112190 w 563825"/>
                <a:gd name="connsiteY9" fmla="*/ 762972 h 762971"/>
                <a:gd name="connsiteX10" fmla="*/ 272707 w 563825"/>
                <a:gd name="connsiteY10" fmla="*/ 101768 h 762971"/>
                <a:gd name="connsiteX11" fmla="*/ 399856 w 563825"/>
                <a:gd name="connsiteY11" fmla="*/ 137990 h 762971"/>
                <a:gd name="connsiteX12" fmla="*/ 445883 w 563825"/>
                <a:gd name="connsiteY12" fmla="*/ 247808 h 762971"/>
                <a:gd name="connsiteX13" fmla="*/ 399856 w 563825"/>
                <a:gd name="connsiteY13" fmla="*/ 356475 h 762971"/>
                <a:gd name="connsiteX14" fmla="*/ 272707 w 563825"/>
                <a:gd name="connsiteY14" fmla="*/ 393273 h 762971"/>
                <a:gd name="connsiteX15" fmla="*/ 112190 w 563825"/>
                <a:gd name="connsiteY15" fmla="*/ 393273 h 762971"/>
                <a:gd name="connsiteX16" fmla="*/ 112190 w 563825"/>
                <a:gd name="connsiteY16" fmla="*/ 101768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825" h="762971">
                  <a:moveTo>
                    <a:pt x="112190" y="492741"/>
                  </a:moveTo>
                  <a:lnTo>
                    <a:pt x="282488" y="492741"/>
                  </a:lnTo>
                  <a:cubicBezTo>
                    <a:pt x="340597" y="492741"/>
                    <a:pt x="390650" y="482966"/>
                    <a:pt x="432074" y="463418"/>
                  </a:cubicBezTo>
                  <a:cubicBezTo>
                    <a:pt x="472169" y="445255"/>
                    <a:pt x="505999" y="415650"/>
                    <a:pt x="529306" y="378324"/>
                  </a:cubicBezTo>
                  <a:cubicBezTo>
                    <a:pt x="552319" y="341526"/>
                    <a:pt x="563826" y="297829"/>
                    <a:pt x="563826" y="247808"/>
                  </a:cubicBezTo>
                  <a:cubicBezTo>
                    <a:pt x="563826" y="170763"/>
                    <a:pt x="538511" y="110392"/>
                    <a:pt x="488457" y="66120"/>
                  </a:cubicBezTo>
                  <a:cubicBezTo>
                    <a:pt x="438403" y="21848"/>
                    <a:pt x="369363" y="0"/>
                    <a:pt x="281337" y="0"/>
                  </a:cubicBezTo>
                  <a:lnTo>
                    <a:pt x="0" y="0"/>
                  </a:lnTo>
                  <a:lnTo>
                    <a:pt x="0" y="762972"/>
                  </a:lnTo>
                  <a:lnTo>
                    <a:pt x="112190" y="762972"/>
                  </a:lnTo>
                  <a:close/>
                  <a:moveTo>
                    <a:pt x="272707" y="101768"/>
                  </a:moveTo>
                  <a:cubicBezTo>
                    <a:pt x="326789" y="101768"/>
                    <a:pt x="369363" y="113842"/>
                    <a:pt x="399856" y="137990"/>
                  </a:cubicBezTo>
                  <a:cubicBezTo>
                    <a:pt x="430349" y="162139"/>
                    <a:pt x="445883" y="198936"/>
                    <a:pt x="445883" y="247808"/>
                  </a:cubicBezTo>
                  <a:cubicBezTo>
                    <a:pt x="445883" y="296679"/>
                    <a:pt x="430349" y="331752"/>
                    <a:pt x="399856" y="356475"/>
                  </a:cubicBezTo>
                  <a:cubicBezTo>
                    <a:pt x="369363" y="381199"/>
                    <a:pt x="326789" y="393273"/>
                    <a:pt x="272707" y="393273"/>
                  </a:cubicBezTo>
                  <a:lnTo>
                    <a:pt x="112190" y="393273"/>
                  </a:lnTo>
                  <a:lnTo>
                    <a:pt x="112190" y="101768"/>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5" name="Forma libre 39">
              <a:extLst>
                <a:ext uri="{FF2B5EF4-FFF2-40B4-BE49-F238E27FC236}">
                  <a16:creationId xmlns:a16="http://schemas.microsoft.com/office/drawing/2014/main" id="{BBDD2E13-756F-F65E-9C7B-E570969F041E}"/>
                </a:ext>
              </a:extLst>
            </p:cNvPr>
            <p:cNvSpPr/>
            <p:nvPr userDrawn="1"/>
          </p:nvSpPr>
          <p:spPr>
            <a:xfrm>
              <a:off x="6193409" y="4887751"/>
              <a:ext cx="521250" cy="762971"/>
            </a:xfrm>
            <a:custGeom>
              <a:avLst/>
              <a:gdLst>
                <a:gd name="connsiteX0" fmla="*/ 521251 w 521250"/>
                <a:gd name="connsiteY0" fmla="*/ 661779 h 762971"/>
                <a:gd name="connsiteX1" fmla="*/ 112190 w 521250"/>
                <a:gd name="connsiteY1" fmla="*/ 661779 h 762971"/>
                <a:gd name="connsiteX2" fmla="*/ 112190 w 521250"/>
                <a:gd name="connsiteY2" fmla="*/ 426045 h 762971"/>
                <a:gd name="connsiteX3" fmla="*/ 476375 w 521250"/>
                <a:gd name="connsiteY3" fmla="*/ 426045 h 762971"/>
                <a:gd name="connsiteX4" fmla="*/ 476375 w 521250"/>
                <a:gd name="connsiteY4" fmla="*/ 326002 h 762971"/>
                <a:gd name="connsiteX5" fmla="*/ 112190 w 521250"/>
                <a:gd name="connsiteY5" fmla="*/ 326002 h 762971"/>
                <a:gd name="connsiteX6" fmla="*/ 112190 w 521250"/>
                <a:gd name="connsiteY6" fmla="*/ 101768 h 762971"/>
                <a:gd name="connsiteX7" fmla="*/ 521251 w 521250"/>
                <a:gd name="connsiteY7" fmla="*/ 101768 h 762971"/>
                <a:gd name="connsiteX8" fmla="*/ 521251 w 521250"/>
                <a:gd name="connsiteY8" fmla="*/ 0 h 762971"/>
                <a:gd name="connsiteX9" fmla="*/ 112190 w 521250"/>
                <a:gd name="connsiteY9" fmla="*/ 0 h 762971"/>
                <a:gd name="connsiteX10" fmla="*/ 47177 w 521250"/>
                <a:gd name="connsiteY10" fmla="*/ 0 h 762971"/>
                <a:gd name="connsiteX11" fmla="*/ 0 w 521250"/>
                <a:gd name="connsiteY11" fmla="*/ 0 h 762971"/>
                <a:gd name="connsiteX12" fmla="*/ 0 w 521250"/>
                <a:gd name="connsiteY12" fmla="*/ 762972 h 762971"/>
                <a:gd name="connsiteX13" fmla="*/ 47177 w 521250"/>
                <a:gd name="connsiteY13" fmla="*/ 762972 h 762971"/>
                <a:gd name="connsiteX14" fmla="*/ 112190 w 521250"/>
                <a:gd name="connsiteY14" fmla="*/ 762972 h 762971"/>
                <a:gd name="connsiteX15" fmla="*/ 521251 w 521250"/>
                <a:gd name="connsiteY15" fmla="*/ 762972 h 762971"/>
                <a:gd name="connsiteX16" fmla="*/ 521251 w 521250"/>
                <a:gd name="connsiteY16" fmla="*/ 661779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250" h="762971">
                  <a:moveTo>
                    <a:pt x="521251" y="661779"/>
                  </a:moveTo>
                  <a:lnTo>
                    <a:pt x="112190" y="661779"/>
                  </a:lnTo>
                  <a:lnTo>
                    <a:pt x="112190" y="426045"/>
                  </a:lnTo>
                  <a:lnTo>
                    <a:pt x="476375" y="426045"/>
                  </a:lnTo>
                  <a:lnTo>
                    <a:pt x="476375" y="326002"/>
                  </a:lnTo>
                  <a:lnTo>
                    <a:pt x="112190" y="326002"/>
                  </a:lnTo>
                  <a:lnTo>
                    <a:pt x="112190" y="101768"/>
                  </a:lnTo>
                  <a:lnTo>
                    <a:pt x="521251" y="101768"/>
                  </a:lnTo>
                  <a:lnTo>
                    <a:pt x="521251" y="0"/>
                  </a:lnTo>
                  <a:lnTo>
                    <a:pt x="112190" y="0"/>
                  </a:lnTo>
                  <a:lnTo>
                    <a:pt x="47177" y="0"/>
                  </a:lnTo>
                  <a:lnTo>
                    <a:pt x="0" y="0"/>
                  </a:lnTo>
                  <a:lnTo>
                    <a:pt x="0" y="762972"/>
                  </a:lnTo>
                  <a:lnTo>
                    <a:pt x="47177" y="762972"/>
                  </a:lnTo>
                  <a:lnTo>
                    <a:pt x="112190" y="762972"/>
                  </a:lnTo>
                  <a:lnTo>
                    <a:pt x="521251" y="762972"/>
                  </a:lnTo>
                  <a:lnTo>
                    <a:pt x="521251" y="661779"/>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6" name="Forma libre 40">
              <a:extLst>
                <a:ext uri="{FF2B5EF4-FFF2-40B4-BE49-F238E27FC236}">
                  <a16:creationId xmlns:a16="http://schemas.microsoft.com/office/drawing/2014/main" id="{B0208AA6-8027-5466-602D-856DF7703DD2}"/>
                </a:ext>
              </a:extLst>
            </p:cNvPr>
            <p:cNvSpPr/>
            <p:nvPr userDrawn="1"/>
          </p:nvSpPr>
          <p:spPr>
            <a:xfrm>
              <a:off x="6776221" y="5086094"/>
              <a:ext cx="475224" cy="564628"/>
            </a:xfrm>
            <a:custGeom>
              <a:avLst/>
              <a:gdLst>
                <a:gd name="connsiteX0" fmla="*/ 107012 w 475224"/>
                <a:gd name="connsiteY0" fmla="*/ 236327 h 564628"/>
                <a:gd name="connsiteX1" fmla="*/ 145559 w 475224"/>
                <a:gd name="connsiteY1" fmla="*/ 132834 h 564628"/>
                <a:gd name="connsiteX2" fmla="*/ 245092 w 475224"/>
                <a:gd name="connsiteY2" fmla="*/ 94887 h 564628"/>
                <a:gd name="connsiteX3" fmla="*/ 333693 w 475224"/>
                <a:gd name="connsiteY3" fmla="*/ 132259 h 564628"/>
                <a:gd name="connsiteX4" fmla="*/ 367638 w 475224"/>
                <a:gd name="connsiteY4" fmla="*/ 232302 h 564628"/>
                <a:gd name="connsiteX5" fmla="*/ 367638 w 475224"/>
                <a:gd name="connsiteY5" fmla="*/ 564629 h 564628"/>
                <a:gd name="connsiteX6" fmla="*/ 475225 w 475224"/>
                <a:gd name="connsiteY6" fmla="*/ 564629 h 564628"/>
                <a:gd name="connsiteX7" fmla="*/ 475225 w 475224"/>
                <a:gd name="connsiteY7" fmla="*/ 215053 h 564628"/>
                <a:gd name="connsiteX8" fmla="*/ 448759 w 475224"/>
                <a:gd name="connsiteY8" fmla="*/ 101211 h 564628"/>
                <a:gd name="connsiteX9" fmla="*/ 376268 w 475224"/>
                <a:gd name="connsiteY9" fmla="*/ 26466 h 564628"/>
                <a:gd name="connsiteX10" fmla="*/ 163970 w 475224"/>
                <a:gd name="connsiteY10" fmla="*/ 29916 h 564628"/>
                <a:gd name="connsiteX11" fmla="*/ 107012 w 475224"/>
                <a:gd name="connsiteY11" fmla="*/ 93162 h 564628"/>
                <a:gd name="connsiteX12" fmla="*/ 107012 w 475224"/>
                <a:gd name="connsiteY12" fmla="*/ 10942 h 564628"/>
                <a:gd name="connsiteX13" fmla="*/ 0 w 475224"/>
                <a:gd name="connsiteY13" fmla="*/ 10942 h 564628"/>
                <a:gd name="connsiteX14" fmla="*/ 0 w 475224"/>
                <a:gd name="connsiteY14" fmla="*/ 564629 h 564628"/>
                <a:gd name="connsiteX15" fmla="*/ 107012 w 475224"/>
                <a:gd name="connsiteY15" fmla="*/ 564629 h 56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224" h="564628">
                  <a:moveTo>
                    <a:pt x="107012" y="236327"/>
                  </a:moveTo>
                  <a:cubicBezTo>
                    <a:pt x="107012" y="192055"/>
                    <a:pt x="119669" y="157557"/>
                    <a:pt x="145559" y="132834"/>
                  </a:cubicBezTo>
                  <a:cubicBezTo>
                    <a:pt x="171449" y="108111"/>
                    <a:pt x="204819" y="94887"/>
                    <a:pt x="245092" y="94887"/>
                  </a:cubicBezTo>
                  <a:cubicBezTo>
                    <a:pt x="278685" y="93742"/>
                    <a:pt x="311082" y="107409"/>
                    <a:pt x="333693" y="132259"/>
                  </a:cubicBezTo>
                  <a:cubicBezTo>
                    <a:pt x="356131" y="156982"/>
                    <a:pt x="367638" y="190330"/>
                    <a:pt x="367638" y="232302"/>
                  </a:cubicBezTo>
                  <a:lnTo>
                    <a:pt x="367638" y="564629"/>
                  </a:lnTo>
                  <a:lnTo>
                    <a:pt x="475225" y="564629"/>
                  </a:lnTo>
                  <a:lnTo>
                    <a:pt x="475225" y="215053"/>
                  </a:lnTo>
                  <a:cubicBezTo>
                    <a:pt x="475225" y="171356"/>
                    <a:pt x="466595" y="133409"/>
                    <a:pt x="448759" y="101211"/>
                  </a:cubicBezTo>
                  <a:cubicBezTo>
                    <a:pt x="432247" y="69882"/>
                    <a:pt x="407088" y="43939"/>
                    <a:pt x="376268" y="26466"/>
                  </a:cubicBezTo>
                  <a:cubicBezTo>
                    <a:pt x="309880" y="-10015"/>
                    <a:pt x="229138" y="-8704"/>
                    <a:pt x="163970" y="29916"/>
                  </a:cubicBezTo>
                  <a:cubicBezTo>
                    <a:pt x="139501" y="45331"/>
                    <a:pt x="119784" y="67225"/>
                    <a:pt x="107012" y="93162"/>
                  </a:cubicBezTo>
                  <a:lnTo>
                    <a:pt x="107012" y="10942"/>
                  </a:lnTo>
                  <a:lnTo>
                    <a:pt x="0" y="10942"/>
                  </a:lnTo>
                  <a:lnTo>
                    <a:pt x="0" y="564629"/>
                  </a:lnTo>
                  <a:lnTo>
                    <a:pt x="107012" y="564629"/>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7" name="Forma libre 41">
              <a:extLst>
                <a:ext uri="{FF2B5EF4-FFF2-40B4-BE49-F238E27FC236}">
                  <a16:creationId xmlns:a16="http://schemas.microsoft.com/office/drawing/2014/main" id="{4A3AE06A-9439-8B0E-476D-127B73A0DBE6}"/>
                </a:ext>
              </a:extLst>
            </p:cNvPr>
            <p:cNvSpPr/>
            <p:nvPr userDrawn="1"/>
          </p:nvSpPr>
          <p:spPr>
            <a:xfrm>
              <a:off x="7321026" y="5086072"/>
              <a:ext cx="521901" cy="576762"/>
            </a:xfrm>
            <a:custGeom>
              <a:avLst/>
              <a:gdLst>
                <a:gd name="connsiteX0" fmla="*/ 512081 w 521901"/>
                <a:gd name="connsiteY0" fmla="*/ 438160 h 576762"/>
                <a:gd name="connsiteX1" fmla="*/ 429233 w 521901"/>
                <a:gd name="connsiteY1" fmla="*/ 386988 h 576762"/>
                <a:gd name="connsiteX2" fmla="*/ 387809 w 521901"/>
                <a:gd name="connsiteY2" fmla="*/ 442184 h 576762"/>
                <a:gd name="connsiteX3" fmla="*/ 334303 w 521901"/>
                <a:gd name="connsiteY3" fmla="*/ 472657 h 576762"/>
                <a:gd name="connsiteX4" fmla="*/ 271592 w 521901"/>
                <a:gd name="connsiteY4" fmla="*/ 481857 h 576762"/>
                <a:gd name="connsiteX5" fmla="*/ 187593 w 521901"/>
                <a:gd name="connsiteY5" fmla="*/ 460008 h 576762"/>
                <a:gd name="connsiteX6" fmla="*/ 128909 w 521901"/>
                <a:gd name="connsiteY6" fmla="*/ 395038 h 576762"/>
                <a:gd name="connsiteX7" fmla="*/ 108773 w 521901"/>
                <a:gd name="connsiteY7" fmla="*/ 312818 h 576762"/>
                <a:gd name="connsiteX8" fmla="*/ 520711 w 521901"/>
                <a:gd name="connsiteY8" fmla="*/ 312818 h 576762"/>
                <a:gd name="connsiteX9" fmla="*/ 521861 w 521901"/>
                <a:gd name="connsiteY9" fmla="*/ 297869 h 576762"/>
                <a:gd name="connsiteX10" fmla="*/ 521861 w 521901"/>
                <a:gd name="connsiteY10" fmla="*/ 283495 h 576762"/>
                <a:gd name="connsiteX11" fmla="*/ 489067 w 521901"/>
                <a:gd name="connsiteY11" fmla="*/ 134581 h 576762"/>
                <a:gd name="connsiteX12" fmla="*/ 265838 w 521901"/>
                <a:gd name="connsiteY12" fmla="*/ 40 h 576762"/>
                <a:gd name="connsiteX13" fmla="*/ 158251 w 521901"/>
                <a:gd name="connsiteY13" fmla="*/ 20164 h 576762"/>
                <a:gd name="connsiteX14" fmla="*/ 74253 w 521901"/>
                <a:gd name="connsiteY14" fmla="*/ 78810 h 576762"/>
                <a:gd name="connsiteX15" fmla="*/ 19021 w 521901"/>
                <a:gd name="connsiteY15" fmla="*/ 169653 h 576762"/>
                <a:gd name="connsiteX16" fmla="*/ 35 w 521901"/>
                <a:gd name="connsiteY16" fmla="*/ 288095 h 576762"/>
                <a:gd name="connsiteX17" fmla="*/ 34555 w 521901"/>
                <a:gd name="connsiteY17" fmla="*/ 438735 h 576762"/>
                <a:gd name="connsiteX18" fmla="*/ 130635 w 521901"/>
                <a:gd name="connsiteY18" fmla="*/ 539928 h 576762"/>
                <a:gd name="connsiteX19" fmla="*/ 271592 w 521901"/>
                <a:gd name="connsiteY19" fmla="*/ 576725 h 576762"/>
                <a:gd name="connsiteX20" fmla="*/ 364796 w 521901"/>
                <a:gd name="connsiteY20" fmla="*/ 562926 h 576762"/>
                <a:gd name="connsiteX21" fmla="*/ 447643 w 521901"/>
                <a:gd name="connsiteY21" fmla="*/ 518079 h 576762"/>
                <a:gd name="connsiteX22" fmla="*/ 512081 w 521901"/>
                <a:gd name="connsiteY22" fmla="*/ 438160 h 576762"/>
                <a:gd name="connsiteX23" fmla="*/ 149621 w 521901"/>
                <a:gd name="connsiteY23" fmla="*/ 141480 h 576762"/>
                <a:gd name="connsiteX24" fmla="*/ 199675 w 521901"/>
                <a:gd name="connsiteY24" fmla="*/ 102958 h 576762"/>
                <a:gd name="connsiteX25" fmla="*/ 264688 w 521901"/>
                <a:gd name="connsiteY25" fmla="*/ 90884 h 576762"/>
                <a:gd name="connsiteX26" fmla="*/ 372275 w 521901"/>
                <a:gd name="connsiteY26" fmla="*/ 138605 h 576762"/>
                <a:gd name="connsiteX27" fmla="*/ 410822 w 521901"/>
                <a:gd name="connsiteY27" fmla="*/ 233474 h 576762"/>
                <a:gd name="connsiteX28" fmla="*/ 112225 w 521901"/>
                <a:gd name="connsiteY28" fmla="*/ 233474 h 576762"/>
                <a:gd name="connsiteX29" fmla="*/ 118553 w 521901"/>
                <a:gd name="connsiteY29" fmla="*/ 203576 h 576762"/>
                <a:gd name="connsiteX30" fmla="*/ 149621 w 521901"/>
                <a:gd name="connsiteY30" fmla="*/ 141480 h 57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1901" h="576762">
                  <a:moveTo>
                    <a:pt x="512081" y="438160"/>
                  </a:moveTo>
                  <a:lnTo>
                    <a:pt x="429233" y="386988"/>
                  </a:lnTo>
                  <a:cubicBezTo>
                    <a:pt x="418952" y="407784"/>
                    <a:pt x="404908" y="426499"/>
                    <a:pt x="387809" y="442184"/>
                  </a:cubicBezTo>
                  <a:cubicBezTo>
                    <a:pt x="372350" y="456041"/>
                    <a:pt x="354106" y="466430"/>
                    <a:pt x="334303" y="472657"/>
                  </a:cubicBezTo>
                  <a:cubicBezTo>
                    <a:pt x="313953" y="478729"/>
                    <a:pt x="292827" y="481828"/>
                    <a:pt x="271592" y="481857"/>
                  </a:cubicBezTo>
                  <a:cubicBezTo>
                    <a:pt x="242135" y="482276"/>
                    <a:pt x="213109" y="474727"/>
                    <a:pt x="187593" y="460008"/>
                  </a:cubicBezTo>
                  <a:cubicBezTo>
                    <a:pt x="162031" y="444634"/>
                    <a:pt x="141607" y="422020"/>
                    <a:pt x="128909" y="395038"/>
                  </a:cubicBezTo>
                  <a:cubicBezTo>
                    <a:pt x="117098" y="369136"/>
                    <a:pt x="110268" y="341244"/>
                    <a:pt x="108773" y="312818"/>
                  </a:cubicBezTo>
                  <a:lnTo>
                    <a:pt x="520711" y="312818"/>
                  </a:lnTo>
                  <a:cubicBezTo>
                    <a:pt x="521649" y="307891"/>
                    <a:pt x="522034" y="302877"/>
                    <a:pt x="521861" y="297869"/>
                  </a:cubicBezTo>
                  <a:lnTo>
                    <a:pt x="521861" y="283495"/>
                  </a:lnTo>
                  <a:cubicBezTo>
                    <a:pt x="521861" y="226574"/>
                    <a:pt x="510930" y="177128"/>
                    <a:pt x="489067" y="134581"/>
                  </a:cubicBezTo>
                  <a:cubicBezTo>
                    <a:pt x="446671" y="50625"/>
                    <a:pt x="359922" y="-1656"/>
                    <a:pt x="265838" y="40"/>
                  </a:cubicBezTo>
                  <a:cubicBezTo>
                    <a:pt x="229011" y="-282"/>
                    <a:pt x="192472" y="6554"/>
                    <a:pt x="158251" y="20164"/>
                  </a:cubicBezTo>
                  <a:cubicBezTo>
                    <a:pt x="126447" y="33612"/>
                    <a:pt x="97830" y="53592"/>
                    <a:pt x="74253" y="78810"/>
                  </a:cubicBezTo>
                  <a:cubicBezTo>
                    <a:pt x="49669" y="104884"/>
                    <a:pt x="30850" y="135834"/>
                    <a:pt x="19021" y="169653"/>
                  </a:cubicBezTo>
                  <a:cubicBezTo>
                    <a:pt x="5886" y="207739"/>
                    <a:pt x="-535" y="247813"/>
                    <a:pt x="35" y="288095"/>
                  </a:cubicBezTo>
                  <a:cubicBezTo>
                    <a:pt x="35" y="345016"/>
                    <a:pt x="11541" y="395613"/>
                    <a:pt x="34555" y="438735"/>
                  </a:cubicBezTo>
                  <a:cubicBezTo>
                    <a:pt x="56682" y="480638"/>
                    <a:pt x="89925" y="515647"/>
                    <a:pt x="130635" y="539928"/>
                  </a:cubicBezTo>
                  <a:cubicBezTo>
                    <a:pt x="173377" y="564823"/>
                    <a:pt x="222125" y="577547"/>
                    <a:pt x="271592" y="576725"/>
                  </a:cubicBezTo>
                  <a:cubicBezTo>
                    <a:pt x="303172" y="576731"/>
                    <a:pt x="334573" y="572079"/>
                    <a:pt x="364796" y="562926"/>
                  </a:cubicBezTo>
                  <a:cubicBezTo>
                    <a:pt x="395075" y="553525"/>
                    <a:pt x="423220" y="538289"/>
                    <a:pt x="447643" y="518079"/>
                  </a:cubicBezTo>
                  <a:cubicBezTo>
                    <a:pt x="473982" y="495748"/>
                    <a:pt x="495851" y="468632"/>
                    <a:pt x="512081" y="438160"/>
                  </a:cubicBezTo>
                  <a:close/>
                  <a:moveTo>
                    <a:pt x="149621" y="141480"/>
                  </a:moveTo>
                  <a:cubicBezTo>
                    <a:pt x="162779" y="124617"/>
                    <a:pt x="179999" y="111364"/>
                    <a:pt x="199675" y="102958"/>
                  </a:cubicBezTo>
                  <a:cubicBezTo>
                    <a:pt x="220347" y="94713"/>
                    <a:pt x="242434" y="90608"/>
                    <a:pt x="264688" y="90884"/>
                  </a:cubicBezTo>
                  <a:cubicBezTo>
                    <a:pt x="305945" y="89625"/>
                    <a:pt x="345533" y="107184"/>
                    <a:pt x="372275" y="138605"/>
                  </a:cubicBezTo>
                  <a:cubicBezTo>
                    <a:pt x="392412" y="161604"/>
                    <a:pt x="405069" y="193227"/>
                    <a:pt x="410822" y="233474"/>
                  </a:cubicBezTo>
                  <a:lnTo>
                    <a:pt x="112225" y="233474"/>
                  </a:lnTo>
                  <a:cubicBezTo>
                    <a:pt x="113605" y="223366"/>
                    <a:pt x="115717" y="213373"/>
                    <a:pt x="118553" y="203576"/>
                  </a:cubicBezTo>
                  <a:cubicBezTo>
                    <a:pt x="124899" y="181106"/>
                    <a:pt x="135439" y="160034"/>
                    <a:pt x="149621" y="141480"/>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8" name="Forma libre 42">
              <a:extLst>
                <a:ext uri="{FF2B5EF4-FFF2-40B4-BE49-F238E27FC236}">
                  <a16:creationId xmlns:a16="http://schemas.microsoft.com/office/drawing/2014/main" id="{E48E0EFC-0374-DFE5-B776-B8227D7B999E}"/>
                </a:ext>
              </a:extLst>
            </p:cNvPr>
            <p:cNvSpPr/>
            <p:nvPr userDrawn="1"/>
          </p:nvSpPr>
          <p:spPr>
            <a:xfrm>
              <a:off x="7914804" y="5086102"/>
              <a:ext cx="288816" cy="564621"/>
            </a:xfrm>
            <a:custGeom>
              <a:avLst/>
              <a:gdLst>
                <a:gd name="connsiteX0" fmla="*/ 288817 w 288816"/>
                <a:gd name="connsiteY0" fmla="*/ 113278 h 564621"/>
                <a:gd name="connsiteX1" fmla="*/ 288817 w 288816"/>
                <a:gd name="connsiteY1" fmla="*/ 10 h 564621"/>
                <a:gd name="connsiteX2" fmla="*/ 257174 w 288816"/>
                <a:gd name="connsiteY2" fmla="*/ 10 h 564621"/>
                <a:gd name="connsiteX3" fmla="*/ 169148 w 288816"/>
                <a:gd name="connsiteY3" fmla="*/ 25309 h 564621"/>
                <a:gd name="connsiteX4" fmla="*/ 107012 w 288816"/>
                <a:gd name="connsiteY4" fmla="*/ 101778 h 564621"/>
                <a:gd name="connsiteX5" fmla="*/ 107012 w 288816"/>
                <a:gd name="connsiteY5" fmla="*/ 10935 h 564621"/>
                <a:gd name="connsiteX6" fmla="*/ 0 w 288816"/>
                <a:gd name="connsiteY6" fmla="*/ 10935 h 564621"/>
                <a:gd name="connsiteX7" fmla="*/ 0 w 288816"/>
                <a:gd name="connsiteY7" fmla="*/ 564621 h 564621"/>
                <a:gd name="connsiteX8" fmla="*/ 107012 w 288816"/>
                <a:gd name="connsiteY8" fmla="*/ 564621 h 564621"/>
                <a:gd name="connsiteX9" fmla="*/ 107012 w 288816"/>
                <a:gd name="connsiteY9" fmla="*/ 269092 h 564621"/>
                <a:gd name="connsiteX10" fmla="*/ 142682 w 288816"/>
                <a:gd name="connsiteY10" fmla="*/ 155825 h 564621"/>
                <a:gd name="connsiteX11" fmla="*/ 234160 w 288816"/>
                <a:gd name="connsiteY11" fmla="*/ 113278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816" h="564621">
                  <a:moveTo>
                    <a:pt x="288817" y="113278"/>
                  </a:moveTo>
                  <a:lnTo>
                    <a:pt x="288817" y="10"/>
                  </a:lnTo>
                  <a:lnTo>
                    <a:pt x="257174" y="10"/>
                  </a:lnTo>
                  <a:cubicBezTo>
                    <a:pt x="225990" y="-346"/>
                    <a:pt x="195383" y="8451"/>
                    <a:pt x="169148" y="25309"/>
                  </a:cubicBezTo>
                  <a:cubicBezTo>
                    <a:pt x="141526" y="44317"/>
                    <a:pt x="119957" y="70863"/>
                    <a:pt x="107012" y="101778"/>
                  </a:cubicBezTo>
                  <a:lnTo>
                    <a:pt x="107012" y="10935"/>
                  </a:lnTo>
                  <a:lnTo>
                    <a:pt x="0" y="10935"/>
                  </a:lnTo>
                  <a:lnTo>
                    <a:pt x="0" y="564621"/>
                  </a:lnTo>
                  <a:lnTo>
                    <a:pt x="107012" y="564621"/>
                  </a:lnTo>
                  <a:lnTo>
                    <a:pt x="107012" y="269092"/>
                  </a:lnTo>
                  <a:cubicBezTo>
                    <a:pt x="107012" y="221945"/>
                    <a:pt x="118518" y="184573"/>
                    <a:pt x="142682" y="155825"/>
                  </a:cubicBezTo>
                  <a:cubicBezTo>
                    <a:pt x="165051" y="128393"/>
                    <a:pt x="198760" y="112714"/>
                    <a:pt x="234160" y="113278"/>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9" name="Forma libre 43">
              <a:extLst>
                <a:ext uri="{FF2B5EF4-FFF2-40B4-BE49-F238E27FC236}">
                  <a16:creationId xmlns:a16="http://schemas.microsoft.com/office/drawing/2014/main" id="{B8BAC276-EF74-E3D1-0BE1-0B6193FFD0C2}"/>
                </a:ext>
              </a:extLst>
            </p:cNvPr>
            <p:cNvSpPr/>
            <p:nvPr userDrawn="1"/>
          </p:nvSpPr>
          <p:spPr>
            <a:xfrm>
              <a:off x="8208764" y="5086052"/>
              <a:ext cx="533368" cy="758435"/>
            </a:xfrm>
            <a:custGeom>
              <a:avLst/>
              <a:gdLst>
                <a:gd name="connsiteX0" fmla="*/ 120855 w 533368"/>
                <a:gd name="connsiteY0" fmla="*/ 491076 h 758435"/>
                <a:gd name="connsiteX1" fmla="*/ 246277 w 533368"/>
                <a:gd name="connsiteY1" fmla="*/ 525573 h 758435"/>
                <a:gd name="connsiteX2" fmla="*/ 413123 w 533368"/>
                <a:gd name="connsiteY2" fmla="*/ 440479 h 758435"/>
                <a:gd name="connsiteX3" fmla="*/ 425205 w 533368"/>
                <a:gd name="connsiteY3" fmla="*/ 420930 h 758435"/>
                <a:gd name="connsiteX4" fmla="*/ 425205 w 533368"/>
                <a:gd name="connsiteY4" fmla="*/ 499125 h 758435"/>
                <a:gd name="connsiteX5" fmla="*/ 402192 w 533368"/>
                <a:gd name="connsiteY5" fmla="*/ 589969 h 758435"/>
                <a:gd name="connsiteX6" fmla="*/ 341207 w 533368"/>
                <a:gd name="connsiteY6" fmla="*/ 645165 h 758435"/>
                <a:gd name="connsiteX7" fmla="*/ 257209 w 533368"/>
                <a:gd name="connsiteY7" fmla="*/ 663564 h 758435"/>
                <a:gd name="connsiteX8" fmla="*/ 161128 w 533368"/>
                <a:gd name="connsiteY8" fmla="*/ 638265 h 758435"/>
                <a:gd name="connsiteX9" fmla="*/ 90362 w 533368"/>
                <a:gd name="connsiteY9" fmla="*/ 566970 h 758435"/>
                <a:gd name="connsiteX10" fmla="*/ 15569 w 533368"/>
                <a:gd name="connsiteY10" fmla="*/ 626766 h 758435"/>
                <a:gd name="connsiteX11" fmla="*/ 162854 w 533368"/>
                <a:gd name="connsiteY11" fmla="*/ 744633 h 758435"/>
                <a:gd name="connsiteX12" fmla="*/ 399315 w 533368"/>
                <a:gd name="connsiteY12" fmla="*/ 727959 h 758435"/>
                <a:gd name="connsiteX13" fmla="*/ 497122 w 533368"/>
                <a:gd name="connsiteY13" fmla="*/ 638265 h 758435"/>
                <a:gd name="connsiteX14" fmla="*/ 533368 w 533368"/>
                <a:gd name="connsiteY14" fmla="*/ 493950 h 758435"/>
                <a:gd name="connsiteX15" fmla="*/ 533368 w 533368"/>
                <a:gd name="connsiteY15" fmla="*/ 10984 h 758435"/>
                <a:gd name="connsiteX16" fmla="*/ 425205 w 533368"/>
                <a:gd name="connsiteY16" fmla="*/ 10984 h 758435"/>
                <a:gd name="connsiteX17" fmla="*/ 425205 w 533368"/>
                <a:gd name="connsiteY17" fmla="*/ 104127 h 758435"/>
                <a:gd name="connsiteX18" fmla="*/ 413123 w 533368"/>
                <a:gd name="connsiteY18" fmla="*/ 84579 h 758435"/>
                <a:gd name="connsiteX19" fmla="*/ 346385 w 533368"/>
                <a:gd name="connsiteY19" fmla="*/ 23058 h 758435"/>
                <a:gd name="connsiteX20" fmla="*/ 246277 w 533368"/>
                <a:gd name="connsiteY20" fmla="*/ 60 h 758435"/>
                <a:gd name="connsiteX21" fmla="*/ 149046 w 533368"/>
                <a:gd name="connsiteY21" fmla="*/ 19608 h 758435"/>
                <a:gd name="connsiteX22" fmla="*/ 70226 w 533368"/>
                <a:gd name="connsiteY22" fmla="*/ 74804 h 758435"/>
                <a:gd name="connsiteX23" fmla="*/ 18446 w 533368"/>
                <a:gd name="connsiteY23" fmla="*/ 158174 h 758435"/>
                <a:gd name="connsiteX24" fmla="*/ 35 w 533368"/>
                <a:gd name="connsiteY24" fmla="*/ 262816 h 758435"/>
                <a:gd name="connsiteX25" fmla="*/ 32829 w 533368"/>
                <a:gd name="connsiteY25" fmla="*/ 397357 h 758435"/>
                <a:gd name="connsiteX26" fmla="*/ 120855 w 533368"/>
                <a:gd name="connsiteY26" fmla="*/ 491076 h 758435"/>
                <a:gd name="connsiteX27" fmla="*/ 130060 w 533368"/>
                <a:gd name="connsiteY27" fmla="*/ 175997 h 758435"/>
                <a:gd name="connsiteX28" fmla="*/ 186442 w 533368"/>
                <a:gd name="connsiteY28" fmla="*/ 117351 h 758435"/>
                <a:gd name="connsiteX29" fmla="*/ 350412 w 533368"/>
                <a:gd name="connsiteY29" fmla="*/ 117351 h 758435"/>
                <a:gd name="connsiteX30" fmla="*/ 406795 w 533368"/>
                <a:gd name="connsiteY30" fmla="*/ 175997 h 758435"/>
                <a:gd name="connsiteX31" fmla="*/ 427507 w 533368"/>
                <a:gd name="connsiteY31" fmla="*/ 262816 h 758435"/>
                <a:gd name="connsiteX32" fmla="*/ 406795 w 533368"/>
                <a:gd name="connsiteY32" fmla="*/ 348485 h 758435"/>
                <a:gd name="connsiteX33" fmla="*/ 350412 w 533368"/>
                <a:gd name="connsiteY33" fmla="*/ 407131 h 758435"/>
                <a:gd name="connsiteX34" fmla="*/ 186442 w 533368"/>
                <a:gd name="connsiteY34" fmla="*/ 407131 h 758435"/>
                <a:gd name="connsiteX35" fmla="*/ 130060 w 533368"/>
                <a:gd name="connsiteY35" fmla="*/ 348485 h 758435"/>
                <a:gd name="connsiteX36" fmla="*/ 109348 w 533368"/>
                <a:gd name="connsiteY36" fmla="*/ 262816 h 758435"/>
                <a:gd name="connsiteX37" fmla="*/ 130060 w 533368"/>
                <a:gd name="connsiteY37" fmla="*/ 175997 h 75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3368" h="758435">
                  <a:moveTo>
                    <a:pt x="120855" y="491076"/>
                  </a:moveTo>
                  <a:cubicBezTo>
                    <a:pt x="158539" y="514212"/>
                    <a:pt x="202034" y="526177"/>
                    <a:pt x="246277" y="525573"/>
                  </a:cubicBezTo>
                  <a:cubicBezTo>
                    <a:pt x="312958" y="528390"/>
                    <a:pt x="376302" y="496106"/>
                    <a:pt x="413123" y="440479"/>
                  </a:cubicBezTo>
                  <a:cubicBezTo>
                    <a:pt x="417669" y="434310"/>
                    <a:pt x="421753" y="427772"/>
                    <a:pt x="425205" y="420930"/>
                  </a:cubicBezTo>
                  <a:lnTo>
                    <a:pt x="425205" y="499125"/>
                  </a:lnTo>
                  <a:cubicBezTo>
                    <a:pt x="425205" y="535347"/>
                    <a:pt x="417726" y="565820"/>
                    <a:pt x="402192" y="589969"/>
                  </a:cubicBezTo>
                  <a:cubicBezTo>
                    <a:pt x="387809" y="614019"/>
                    <a:pt x="366579" y="633234"/>
                    <a:pt x="341207" y="645165"/>
                  </a:cubicBezTo>
                  <a:cubicBezTo>
                    <a:pt x="314972" y="657521"/>
                    <a:pt x="286263" y="663811"/>
                    <a:pt x="257209" y="663564"/>
                  </a:cubicBezTo>
                  <a:cubicBezTo>
                    <a:pt x="223494" y="663943"/>
                    <a:pt x="190297" y="655204"/>
                    <a:pt x="161128" y="638265"/>
                  </a:cubicBezTo>
                  <a:cubicBezTo>
                    <a:pt x="132247" y="620413"/>
                    <a:pt x="107968" y="595983"/>
                    <a:pt x="90362" y="566970"/>
                  </a:cubicBezTo>
                  <a:lnTo>
                    <a:pt x="15569" y="626766"/>
                  </a:lnTo>
                  <a:cubicBezTo>
                    <a:pt x="46925" y="684164"/>
                    <a:pt x="99970" y="726619"/>
                    <a:pt x="162854" y="744633"/>
                  </a:cubicBezTo>
                  <a:cubicBezTo>
                    <a:pt x="241099" y="767654"/>
                    <a:pt x="325040" y="761732"/>
                    <a:pt x="399315" y="727959"/>
                  </a:cubicBezTo>
                  <a:cubicBezTo>
                    <a:pt x="440049" y="708313"/>
                    <a:pt x="474051" y="677115"/>
                    <a:pt x="497122" y="638265"/>
                  </a:cubicBezTo>
                  <a:cubicBezTo>
                    <a:pt x="521286" y="598593"/>
                    <a:pt x="533368" y="550296"/>
                    <a:pt x="533368" y="493950"/>
                  </a:cubicBezTo>
                  <a:lnTo>
                    <a:pt x="533368" y="10984"/>
                  </a:lnTo>
                  <a:lnTo>
                    <a:pt x="425205" y="10984"/>
                  </a:lnTo>
                  <a:lnTo>
                    <a:pt x="425205" y="104127"/>
                  </a:lnTo>
                  <a:cubicBezTo>
                    <a:pt x="421753" y="97285"/>
                    <a:pt x="417669" y="90748"/>
                    <a:pt x="413123" y="84579"/>
                  </a:cubicBezTo>
                  <a:cubicBezTo>
                    <a:pt x="396036" y="59125"/>
                    <a:pt x="373138" y="38053"/>
                    <a:pt x="346385" y="23058"/>
                  </a:cubicBezTo>
                  <a:cubicBezTo>
                    <a:pt x="315490" y="7137"/>
                    <a:pt x="281027" y="-774"/>
                    <a:pt x="246277" y="60"/>
                  </a:cubicBezTo>
                  <a:cubicBezTo>
                    <a:pt x="212908" y="-21"/>
                    <a:pt x="179827" y="6631"/>
                    <a:pt x="149046" y="19608"/>
                  </a:cubicBezTo>
                  <a:cubicBezTo>
                    <a:pt x="119302" y="32453"/>
                    <a:pt x="92491" y="51237"/>
                    <a:pt x="70226" y="74804"/>
                  </a:cubicBezTo>
                  <a:cubicBezTo>
                    <a:pt x="47845" y="99079"/>
                    <a:pt x="30297" y="127367"/>
                    <a:pt x="18446" y="158174"/>
                  </a:cubicBezTo>
                  <a:cubicBezTo>
                    <a:pt x="6019" y="191648"/>
                    <a:pt x="-253" y="227106"/>
                    <a:pt x="35" y="262816"/>
                  </a:cubicBezTo>
                  <a:cubicBezTo>
                    <a:pt x="-713" y="309727"/>
                    <a:pt x="10564" y="356052"/>
                    <a:pt x="32829" y="397357"/>
                  </a:cubicBezTo>
                  <a:cubicBezTo>
                    <a:pt x="53541" y="435695"/>
                    <a:pt x="83861" y="467991"/>
                    <a:pt x="120855" y="491076"/>
                  </a:cubicBezTo>
                  <a:close/>
                  <a:moveTo>
                    <a:pt x="130060" y="175997"/>
                  </a:moveTo>
                  <a:cubicBezTo>
                    <a:pt x="143063" y="151619"/>
                    <a:pt x="162567" y="131317"/>
                    <a:pt x="186442" y="117351"/>
                  </a:cubicBezTo>
                  <a:cubicBezTo>
                    <a:pt x="237417" y="88995"/>
                    <a:pt x="299438" y="88995"/>
                    <a:pt x="350412" y="117351"/>
                  </a:cubicBezTo>
                  <a:cubicBezTo>
                    <a:pt x="374001" y="131634"/>
                    <a:pt x="393448" y="151855"/>
                    <a:pt x="406795" y="175997"/>
                  </a:cubicBezTo>
                  <a:cubicBezTo>
                    <a:pt x="421006" y="202704"/>
                    <a:pt x="428082" y="232585"/>
                    <a:pt x="427507" y="262816"/>
                  </a:cubicBezTo>
                  <a:cubicBezTo>
                    <a:pt x="428024" y="292674"/>
                    <a:pt x="420890" y="322164"/>
                    <a:pt x="406795" y="348485"/>
                  </a:cubicBezTo>
                  <a:cubicBezTo>
                    <a:pt x="393448" y="372628"/>
                    <a:pt x="374001" y="392849"/>
                    <a:pt x="350412" y="407131"/>
                  </a:cubicBezTo>
                  <a:cubicBezTo>
                    <a:pt x="299438" y="435488"/>
                    <a:pt x="237417" y="435488"/>
                    <a:pt x="186442" y="407131"/>
                  </a:cubicBezTo>
                  <a:cubicBezTo>
                    <a:pt x="162567" y="393166"/>
                    <a:pt x="143063" y="372864"/>
                    <a:pt x="130060" y="348485"/>
                  </a:cubicBezTo>
                  <a:cubicBezTo>
                    <a:pt x="115964" y="322164"/>
                    <a:pt x="108830" y="292674"/>
                    <a:pt x="109348" y="262816"/>
                  </a:cubicBezTo>
                  <a:cubicBezTo>
                    <a:pt x="108773" y="232585"/>
                    <a:pt x="115850" y="202704"/>
                    <a:pt x="130060" y="175997"/>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0" name="Forma libre 44">
              <a:extLst>
                <a:ext uri="{FF2B5EF4-FFF2-40B4-BE49-F238E27FC236}">
                  <a16:creationId xmlns:a16="http://schemas.microsoft.com/office/drawing/2014/main" id="{6DF5D6DF-E4D0-FFC7-1D9C-514540FEFBEA}"/>
                </a:ext>
              </a:extLst>
            </p:cNvPr>
            <p:cNvSpPr/>
            <p:nvPr userDrawn="1"/>
          </p:nvSpPr>
          <p:spPr>
            <a:xfrm>
              <a:off x="8785282" y="5097036"/>
              <a:ext cx="552319" cy="734223"/>
            </a:xfrm>
            <a:custGeom>
              <a:avLst/>
              <a:gdLst>
                <a:gd name="connsiteX0" fmla="*/ 84574 w 552319"/>
                <a:gd name="connsiteY0" fmla="*/ 734224 h 734223"/>
                <a:gd name="connsiteX1" fmla="*/ 202517 w 552319"/>
                <a:gd name="connsiteY1" fmla="*/ 734224 h 734223"/>
                <a:gd name="connsiteX2" fmla="*/ 552319 w 552319"/>
                <a:gd name="connsiteY2" fmla="*/ 0 h 734223"/>
                <a:gd name="connsiteX3" fmla="*/ 434951 w 552319"/>
                <a:gd name="connsiteY3" fmla="*/ 0 h 734223"/>
                <a:gd name="connsiteX4" fmla="*/ 308378 w 552319"/>
                <a:gd name="connsiteY4" fmla="*/ 261607 h 734223"/>
                <a:gd name="connsiteX5" fmla="*/ 276735 w 552319"/>
                <a:gd name="connsiteY5" fmla="*/ 330027 h 734223"/>
                <a:gd name="connsiteX6" fmla="*/ 245091 w 552319"/>
                <a:gd name="connsiteY6" fmla="*/ 260457 h 734223"/>
                <a:gd name="connsiteX7" fmla="*/ 121970 w 552319"/>
                <a:gd name="connsiteY7" fmla="*/ 0 h 734223"/>
                <a:gd name="connsiteX8" fmla="*/ 0 w 552319"/>
                <a:gd name="connsiteY8" fmla="*/ 0 h 734223"/>
                <a:gd name="connsiteX9" fmla="*/ 220928 w 552319"/>
                <a:gd name="connsiteY9" fmla="*/ 449044 h 73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319" h="734223">
                  <a:moveTo>
                    <a:pt x="84574" y="734224"/>
                  </a:moveTo>
                  <a:lnTo>
                    <a:pt x="202517" y="734224"/>
                  </a:lnTo>
                  <a:lnTo>
                    <a:pt x="552319" y="0"/>
                  </a:lnTo>
                  <a:lnTo>
                    <a:pt x="434951" y="0"/>
                  </a:lnTo>
                  <a:lnTo>
                    <a:pt x="308378" y="261607"/>
                  </a:lnTo>
                  <a:cubicBezTo>
                    <a:pt x="300323" y="278281"/>
                    <a:pt x="289968" y="301279"/>
                    <a:pt x="276735" y="330027"/>
                  </a:cubicBezTo>
                  <a:lnTo>
                    <a:pt x="245091" y="260457"/>
                  </a:lnTo>
                  <a:lnTo>
                    <a:pt x="121970" y="0"/>
                  </a:lnTo>
                  <a:lnTo>
                    <a:pt x="0" y="0"/>
                  </a:lnTo>
                  <a:lnTo>
                    <a:pt x="220928" y="449044"/>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1" name="Forma libre 45">
              <a:extLst>
                <a:ext uri="{FF2B5EF4-FFF2-40B4-BE49-F238E27FC236}">
                  <a16:creationId xmlns:a16="http://schemas.microsoft.com/office/drawing/2014/main" id="{9059016F-3703-E215-959E-302D4BAA84AE}"/>
                </a:ext>
              </a:extLst>
            </p:cNvPr>
            <p:cNvSpPr/>
            <p:nvPr userDrawn="1"/>
          </p:nvSpPr>
          <p:spPr>
            <a:xfrm>
              <a:off x="4699847" y="5777789"/>
              <a:ext cx="636317" cy="762971"/>
            </a:xfrm>
            <a:custGeom>
              <a:avLst/>
              <a:gdLst>
                <a:gd name="connsiteX0" fmla="*/ 524128 w 636317"/>
                <a:gd name="connsiteY0" fmla="*/ 475492 h 762971"/>
                <a:gd name="connsiteX1" fmla="*/ 524128 w 636317"/>
                <a:gd name="connsiteY1" fmla="*/ 573235 h 762971"/>
                <a:gd name="connsiteX2" fmla="*/ 466595 w 636317"/>
                <a:gd name="connsiteY2" fmla="*/ 493891 h 762971"/>
                <a:gd name="connsiteX3" fmla="*/ 101259 w 636317"/>
                <a:gd name="connsiteY3" fmla="*/ 0 h 762971"/>
                <a:gd name="connsiteX4" fmla="*/ 0 w 636317"/>
                <a:gd name="connsiteY4" fmla="*/ 0 h 762971"/>
                <a:gd name="connsiteX5" fmla="*/ 0 w 636317"/>
                <a:gd name="connsiteY5" fmla="*/ 762972 h 762971"/>
                <a:gd name="connsiteX6" fmla="*/ 112190 w 636317"/>
                <a:gd name="connsiteY6" fmla="*/ 762972 h 762971"/>
                <a:gd name="connsiteX7" fmla="*/ 112190 w 636317"/>
                <a:gd name="connsiteY7" fmla="*/ 189737 h 762971"/>
                <a:gd name="connsiteX8" fmla="*/ 169723 w 636317"/>
                <a:gd name="connsiteY8" fmla="*/ 269081 h 762971"/>
                <a:gd name="connsiteX9" fmla="*/ 535059 w 636317"/>
                <a:gd name="connsiteY9" fmla="*/ 762972 h 762971"/>
                <a:gd name="connsiteX10" fmla="*/ 636318 w 636317"/>
                <a:gd name="connsiteY10" fmla="*/ 762972 h 762971"/>
                <a:gd name="connsiteX11" fmla="*/ 636318 w 636317"/>
                <a:gd name="connsiteY11" fmla="*/ 0 h 762971"/>
                <a:gd name="connsiteX12" fmla="*/ 524128 w 636317"/>
                <a:gd name="connsiteY12" fmla="*/ 0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317" h="762971">
                  <a:moveTo>
                    <a:pt x="524128" y="475492"/>
                  </a:moveTo>
                  <a:lnTo>
                    <a:pt x="524128" y="573235"/>
                  </a:lnTo>
                  <a:lnTo>
                    <a:pt x="466595" y="493891"/>
                  </a:lnTo>
                  <a:lnTo>
                    <a:pt x="101259" y="0"/>
                  </a:lnTo>
                  <a:lnTo>
                    <a:pt x="0" y="0"/>
                  </a:lnTo>
                  <a:lnTo>
                    <a:pt x="0" y="762972"/>
                  </a:lnTo>
                  <a:lnTo>
                    <a:pt x="112190" y="762972"/>
                  </a:lnTo>
                  <a:lnTo>
                    <a:pt x="112190" y="189737"/>
                  </a:lnTo>
                  <a:cubicBezTo>
                    <a:pt x="135778" y="223084"/>
                    <a:pt x="155340" y="249533"/>
                    <a:pt x="169723" y="269081"/>
                  </a:cubicBezTo>
                  <a:lnTo>
                    <a:pt x="535059" y="762972"/>
                  </a:lnTo>
                  <a:lnTo>
                    <a:pt x="636318" y="762972"/>
                  </a:lnTo>
                  <a:lnTo>
                    <a:pt x="636318" y="0"/>
                  </a:lnTo>
                  <a:lnTo>
                    <a:pt x="524128" y="0"/>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6" name="Forma libre 46">
              <a:extLst>
                <a:ext uri="{FF2B5EF4-FFF2-40B4-BE49-F238E27FC236}">
                  <a16:creationId xmlns:a16="http://schemas.microsoft.com/office/drawing/2014/main" id="{67824693-9FF6-2B1A-411F-9DBA03DDC409}"/>
                </a:ext>
              </a:extLst>
            </p:cNvPr>
            <p:cNvSpPr/>
            <p:nvPr userDrawn="1"/>
          </p:nvSpPr>
          <p:spPr>
            <a:xfrm>
              <a:off x="5423005" y="5976119"/>
              <a:ext cx="521901" cy="576752"/>
            </a:xfrm>
            <a:custGeom>
              <a:avLst/>
              <a:gdLst>
                <a:gd name="connsiteX0" fmla="*/ 397590 w 521901"/>
                <a:gd name="connsiteY0" fmla="*/ 35678 h 576752"/>
                <a:gd name="connsiteX1" fmla="*/ 265838 w 521901"/>
                <a:gd name="connsiteY1" fmla="*/ 31 h 576752"/>
                <a:gd name="connsiteX2" fmla="*/ 158251 w 521901"/>
                <a:gd name="connsiteY2" fmla="*/ 20154 h 576752"/>
                <a:gd name="connsiteX3" fmla="*/ 74253 w 521901"/>
                <a:gd name="connsiteY3" fmla="*/ 78800 h 576752"/>
                <a:gd name="connsiteX4" fmla="*/ 19021 w 521901"/>
                <a:gd name="connsiteY4" fmla="*/ 169644 h 576752"/>
                <a:gd name="connsiteX5" fmla="*/ 35 w 521901"/>
                <a:gd name="connsiteY5" fmla="*/ 288086 h 576752"/>
                <a:gd name="connsiteX6" fmla="*/ 34555 w 521901"/>
                <a:gd name="connsiteY6" fmla="*/ 438725 h 576752"/>
                <a:gd name="connsiteX7" fmla="*/ 130635 w 521901"/>
                <a:gd name="connsiteY7" fmla="*/ 539918 h 576752"/>
                <a:gd name="connsiteX8" fmla="*/ 271592 w 521901"/>
                <a:gd name="connsiteY8" fmla="*/ 576715 h 576752"/>
                <a:gd name="connsiteX9" fmla="*/ 364796 w 521901"/>
                <a:gd name="connsiteY9" fmla="*/ 562916 h 576752"/>
                <a:gd name="connsiteX10" fmla="*/ 447644 w 521901"/>
                <a:gd name="connsiteY10" fmla="*/ 518070 h 576752"/>
                <a:gd name="connsiteX11" fmla="*/ 512081 w 521901"/>
                <a:gd name="connsiteY11" fmla="*/ 438150 h 576752"/>
                <a:gd name="connsiteX12" fmla="*/ 429233 w 521901"/>
                <a:gd name="connsiteY12" fmla="*/ 386979 h 576752"/>
                <a:gd name="connsiteX13" fmla="*/ 387809 w 521901"/>
                <a:gd name="connsiteY13" fmla="*/ 442175 h 576752"/>
                <a:gd name="connsiteX14" fmla="*/ 334303 w 521901"/>
                <a:gd name="connsiteY14" fmla="*/ 472648 h 576752"/>
                <a:gd name="connsiteX15" fmla="*/ 271592 w 521901"/>
                <a:gd name="connsiteY15" fmla="*/ 481847 h 576752"/>
                <a:gd name="connsiteX16" fmla="*/ 187593 w 521901"/>
                <a:gd name="connsiteY16" fmla="*/ 459999 h 576752"/>
                <a:gd name="connsiteX17" fmla="*/ 128909 w 521901"/>
                <a:gd name="connsiteY17" fmla="*/ 395028 h 576752"/>
                <a:gd name="connsiteX18" fmla="*/ 108773 w 521901"/>
                <a:gd name="connsiteY18" fmla="*/ 312809 h 576752"/>
                <a:gd name="connsiteX19" fmla="*/ 520711 w 521901"/>
                <a:gd name="connsiteY19" fmla="*/ 312809 h 576752"/>
                <a:gd name="connsiteX20" fmla="*/ 521861 w 521901"/>
                <a:gd name="connsiteY20" fmla="*/ 297860 h 576752"/>
                <a:gd name="connsiteX21" fmla="*/ 521861 w 521901"/>
                <a:gd name="connsiteY21" fmla="*/ 283486 h 576752"/>
                <a:gd name="connsiteX22" fmla="*/ 489067 w 521901"/>
                <a:gd name="connsiteY22" fmla="*/ 134571 h 576752"/>
                <a:gd name="connsiteX23" fmla="*/ 397590 w 521901"/>
                <a:gd name="connsiteY23" fmla="*/ 35678 h 576752"/>
                <a:gd name="connsiteX24" fmla="*/ 149621 w 521901"/>
                <a:gd name="connsiteY24" fmla="*/ 141471 h 576752"/>
                <a:gd name="connsiteX25" fmla="*/ 199675 w 521901"/>
                <a:gd name="connsiteY25" fmla="*/ 102948 h 576752"/>
                <a:gd name="connsiteX26" fmla="*/ 264688 w 521901"/>
                <a:gd name="connsiteY26" fmla="*/ 90874 h 576752"/>
                <a:gd name="connsiteX27" fmla="*/ 372275 w 521901"/>
                <a:gd name="connsiteY27" fmla="*/ 138596 h 576752"/>
                <a:gd name="connsiteX28" fmla="*/ 410822 w 521901"/>
                <a:gd name="connsiteY28" fmla="*/ 233464 h 576752"/>
                <a:gd name="connsiteX29" fmla="*/ 112225 w 521901"/>
                <a:gd name="connsiteY29" fmla="*/ 233464 h 576752"/>
                <a:gd name="connsiteX30" fmla="*/ 118553 w 521901"/>
                <a:gd name="connsiteY30" fmla="*/ 203566 h 576752"/>
                <a:gd name="connsiteX31" fmla="*/ 149621 w 521901"/>
                <a:gd name="connsiteY31" fmla="*/ 141471 h 57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1901" h="576752">
                  <a:moveTo>
                    <a:pt x="397590" y="35678"/>
                  </a:moveTo>
                  <a:cubicBezTo>
                    <a:pt x="357898" y="11656"/>
                    <a:pt x="312233" y="-700"/>
                    <a:pt x="265838" y="31"/>
                  </a:cubicBezTo>
                  <a:cubicBezTo>
                    <a:pt x="229011" y="-291"/>
                    <a:pt x="192472" y="6545"/>
                    <a:pt x="158251" y="20154"/>
                  </a:cubicBezTo>
                  <a:cubicBezTo>
                    <a:pt x="126447" y="33602"/>
                    <a:pt x="97830" y="53582"/>
                    <a:pt x="74253" y="78800"/>
                  </a:cubicBezTo>
                  <a:cubicBezTo>
                    <a:pt x="49669" y="104874"/>
                    <a:pt x="30850" y="135825"/>
                    <a:pt x="19021" y="169644"/>
                  </a:cubicBezTo>
                  <a:cubicBezTo>
                    <a:pt x="5886" y="207729"/>
                    <a:pt x="-535" y="247804"/>
                    <a:pt x="35" y="288086"/>
                  </a:cubicBezTo>
                  <a:cubicBezTo>
                    <a:pt x="35" y="345007"/>
                    <a:pt x="11541" y="395603"/>
                    <a:pt x="34555" y="438725"/>
                  </a:cubicBezTo>
                  <a:cubicBezTo>
                    <a:pt x="56682" y="480628"/>
                    <a:pt x="89925" y="515638"/>
                    <a:pt x="130635" y="539918"/>
                  </a:cubicBezTo>
                  <a:cubicBezTo>
                    <a:pt x="173377" y="564814"/>
                    <a:pt x="222125" y="577538"/>
                    <a:pt x="271592" y="576715"/>
                  </a:cubicBezTo>
                  <a:cubicBezTo>
                    <a:pt x="303172" y="576721"/>
                    <a:pt x="334574" y="572070"/>
                    <a:pt x="364796" y="562916"/>
                  </a:cubicBezTo>
                  <a:cubicBezTo>
                    <a:pt x="395075" y="553516"/>
                    <a:pt x="423221" y="538279"/>
                    <a:pt x="447644" y="518070"/>
                  </a:cubicBezTo>
                  <a:cubicBezTo>
                    <a:pt x="473982" y="495738"/>
                    <a:pt x="495851" y="468623"/>
                    <a:pt x="512081" y="438150"/>
                  </a:cubicBezTo>
                  <a:lnTo>
                    <a:pt x="429233" y="386979"/>
                  </a:lnTo>
                  <a:cubicBezTo>
                    <a:pt x="418952" y="407775"/>
                    <a:pt x="404908" y="426490"/>
                    <a:pt x="387809" y="442175"/>
                  </a:cubicBezTo>
                  <a:cubicBezTo>
                    <a:pt x="372350" y="456031"/>
                    <a:pt x="354112" y="466421"/>
                    <a:pt x="334303" y="472648"/>
                  </a:cubicBezTo>
                  <a:cubicBezTo>
                    <a:pt x="313954" y="478719"/>
                    <a:pt x="292828" y="481818"/>
                    <a:pt x="271592" y="481847"/>
                  </a:cubicBezTo>
                  <a:cubicBezTo>
                    <a:pt x="242135" y="482267"/>
                    <a:pt x="213109" y="474718"/>
                    <a:pt x="187593" y="459999"/>
                  </a:cubicBezTo>
                  <a:cubicBezTo>
                    <a:pt x="162031" y="444624"/>
                    <a:pt x="141607" y="422011"/>
                    <a:pt x="128909" y="395028"/>
                  </a:cubicBezTo>
                  <a:cubicBezTo>
                    <a:pt x="117104" y="369126"/>
                    <a:pt x="110269" y="341235"/>
                    <a:pt x="108773" y="312809"/>
                  </a:cubicBezTo>
                  <a:lnTo>
                    <a:pt x="520711" y="312809"/>
                  </a:lnTo>
                  <a:cubicBezTo>
                    <a:pt x="521649" y="307881"/>
                    <a:pt x="522034" y="302868"/>
                    <a:pt x="521861" y="297860"/>
                  </a:cubicBezTo>
                  <a:lnTo>
                    <a:pt x="521861" y="283486"/>
                  </a:lnTo>
                  <a:cubicBezTo>
                    <a:pt x="521861" y="226565"/>
                    <a:pt x="510930" y="177118"/>
                    <a:pt x="489067" y="134571"/>
                  </a:cubicBezTo>
                  <a:cubicBezTo>
                    <a:pt x="468223" y="93853"/>
                    <a:pt x="436574" y="59642"/>
                    <a:pt x="397590" y="35678"/>
                  </a:cubicBezTo>
                  <a:close/>
                  <a:moveTo>
                    <a:pt x="149621" y="141471"/>
                  </a:moveTo>
                  <a:cubicBezTo>
                    <a:pt x="162779" y="124607"/>
                    <a:pt x="179999" y="111354"/>
                    <a:pt x="199675" y="102948"/>
                  </a:cubicBezTo>
                  <a:cubicBezTo>
                    <a:pt x="220347" y="94704"/>
                    <a:pt x="242434" y="90598"/>
                    <a:pt x="264688" y="90874"/>
                  </a:cubicBezTo>
                  <a:cubicBezTo>
                    <a:pt x="305945" y="89615"/>
                    <a:pt x="345533" y="107174"/>
                    <a:pt x="372275" y="138596"/>
                  </a:cubicBezTo>
                  <a:cubicBezTo>
                    <a:pt x="392412" y="161594"/>
                    <a:pt x="405069" y="193217"/>
                    <a:pt x="410822" y="233464"/>
                  </a:cubicBezTo>
                  <a:lnTo>
                    <a:pt x="112225" y="233464"/>
                  </a:lnTo>
                  <a:cubicBezTo>
                    <a:pt x="113606" y="223356"/>
                    <a:pt x="115717" y="213364"/>
                    <a:pt x="118553" y="203566"/>
                  </a:cubicBezTo>
                  <a:cubicBezTo>
                    <a:pt x="124899" y="181097"/>
                    <a:pt x="135439" y="160025"/>
                    <a:pt x="149621" y="141471"/>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8" name="Forma libre 47">
              <a:extLst>
                <a:ext uri="{FF2B5EF4-FFF2-40B4-BE49-F238E27FC236}">
                  <a16:creationId xmlns:a16="http://schemas.microsoft.com/office/drawing/2014/main" id="{A8A22BAF-33D4-9CF0-3E0D-10E6E00A0F4C}"/>
                </a:ext>
              </a:extLst>
            </p:cNvPr>
            <p:cNvSpPr/>
            <p:nvPr userDrawn="1"/>
          </p:nvSpPr>
          <p:spPr>
            <a:xfrm>
              <a:off x="5948318" y="5805387"/>
              <a:ext cx="337719" cy="735373"/>
            </a:xfrm>
            <a:custGeom>
              <a:avLst/>
              <a:gdLst>
                <a:gd name="connsiteX0" fmla="*/ 209996 w 337719"/>
                <a:gd name="connsiteY0" fmla="*/ 0 h 735373"/>
                <a:gd name="connsiteX1" fmla="*/ 102409 w 337719"/>
                <a:gd name="connsiteY1" fmla="*/ 64971 h 735373"/>
                <a:gd name="connsiteX2" fmla="*/ 102409 w 337719"/>
                <a:gd name="connsiteY2" fmla="*/ 181687 h 735373"/>
                <a:gd name="connsiteX3" fmla="*/ 0 w 337719"/>
                <a:gd name="connsiteY3" fmla="*/ 181687 h 735373"/>
                <a:gd name="connsiteX4" fmla="*/ 0 w 337719"/>
                <a:gd name="connsiteY4" fmla="*/ 271381 h 735373"/>
                <a:gd name="connsiteX5" fmla="*/ 102409 w 337719"/>
                <a:gd name="connsiteY5" fmla="*/ 271381 h 735373"/>
                <a:gd name="connsiteX6" fmla="*/ 102409 w 337719"/>
                <a:gd name="connsiteY6" fmla="*/ 564036 h 735373"/>
                <a:gd name="connsiteX7" fmla="*/ 121395 w 337719"/>
                <a:gd name="connsiteY7" fmla="*/ 653730 h 735373"/>
                <a:gd name="connsiteX8" fmla="*/ 177777 w 337719"/>
                <a:gd name="connsiteY8" fmla="*/ 714100 h 735373"/>
                <a:gd name="connsiteX9" fmla="*/ 269255 w 337719"/>
                <a:gd name="connsiteY9" fmla="*/ 735374 h 735373"/>
                <a:gd name="connsiteX10" fmla="*/ 337720 w 337719"/>
                <a:gd name="connsiteY10" fmla="*/ 735374 h 735373"/>
                <a:gd name="connsiteX11" fmla="*/ 337720 w 337719"/>
                <a:gd name="connsiteY11" fmla="*/ 641655 h 735373"/>
                <a:gd name="connsiteX12" fmla="*/ 281337 w 337719"/>
                <a:gd name="connsiteY12" fmla="*/ 641655 h 735373"/>
                <a:gd name="connsiteX13" fmla="*/ 227256 w 337719"/>
                <a:gd name="connsiteY13" fmla="*/ 619807 h 735373"/>
                <a:gd name="connsiteX14" fmla="*/ 209996 w 337719"/>
                <a:gd name="connsiteY14" fmla="*/ 556561 h 735373"/>
                <a:gd name="connsiteX15" fmla="*/ 209996 w 337719"/>
                <a:gd name="connsiteY15" fmla="*/ 271381 h 735373"/>
                <a:gd name="connsiteX16" fmla="*/ 337720 w 337719"/>
                <a:gd name="connsiteY16" fmla="*/ 271381 h 735373"/>
                <a:gd name="connsiteX17" fmla="*/ 337720 w 337719"/>
                <a:gd name="connsiteY17" fmla="*/ 181687 h 735373"/>
                <a:gd name="connsiteX18" fmla="*/ 209996 w 337719"/>
                <a:gd name="connsiteY18" fmla="*/ 181687 h 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719" h="735373">
                  <a:moveTo>
                    <a:pt x="209996" y="0"/>
                  </a:moveTo>
                  <a:lnTo>
                    <a:pt x="102409" y="64971"/>
                  </a:lnTo>
                  <a:lnTo>
                    <a:pt x="102409" y="181687"/>
                  </a:lnTo>
                  <a:lnTo>
                    <a:pt x="0" y="181687"/>
                  </a:lnTo>
                  <a:lnTo>
                    <a:pt x="0" y="271381"/>
                  </a:lnTo>
                  <a:lnTo>
                    <a:pt x="102409" y="271381"/>
                  </a:lnTo>
                  <a:lnTo>
                    <a:pt x="102409" y="564036"/>
                  </a:lnTo>
                  <a:cubicBezTo>
                    <a:pt x="101891" y="594980"/>
                    <a:pt x="108381" y="625643"/>
                    <a:pt x="121395" y="653730"/>
                  </a:cubicBezTo>
                  <a:cubicBezTo>
                    <a:pt x="133672" y="679074"/>
                    <a:pt x="153326" y="700112"/>
                    <a:pt x="177777" y="714100"/>
                  </a:cubicBezTo>
                  <a:cubicBezTo>
                    <a:pt x="201942" y="727899"/>
                    <a:pt x="232434" y="735374"/>
                    <a:pt x="269255" y="735374"/>
                  </a:cubicBezTo>
                  <a:lnTo>
                    <a:pt x="337720" y="735374"/>
                  </a:lnTo>
                  <a:lnTo>
                    <a:pt x="337720" y="641655"/>
                  </a:lnTo>
                  <a:lnTo>
                    <a:pt x="281337" y="641655"/>
                  </a:lnTo>
                  <a:cubicBezTo>
                    <a:pt x="256598" y="641655"/>
                    <a:pt x="238187" y="634181"/>
                    <a:pt x="227256" y="619807"/>
                  </a:cubicBezTo>
                  <a:cubicBezTo>
                    <a:pt x="216325" y="605433"/>
                    <a:pt x="209996" y="584159"/>
                    <a:pt x="209996" y="556561"/>
                  </a:cubicBezTo>
                  <a:lnTo>
                    <a:pt x="209996" y="271381"/>
                  </a:lnTo>
                  <a:lnTo>
                    <a:pt x="337720" y="271381"/>
                  </a:lnTo>
                  <a:lnTo>
                    <a:pt x="337720" y="181687"/>
                  </a:lnTo>
                  <a:lnTo>
                    <a:pt x="209996" y="181687"/>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3" name="Forma libre 48">
              <a:extLst>
                <a:ext uri="{FF2B5EF4-FFF2-40B4-BE49-F238E27FC236}">
                  <a16:creationId xmlns:a16="http://schemas.microsoft.com/office/drawing/2014/main" id="{3C4B1058-F38D-1977-75E9-3C772EA97FBC}"/>
                </a:ext>
              </a:extLst>
            </p:cNvPr>
            <p:cNvSpPr/>
            <p:nvPr userDrawn="1"/>
          </p:nvSpPr>
          <p:spPr>
            <a:xfrm>
              <a:off x="6318257" y="5987074"/>
              <a:ext cx="802588" cy="553686"/>
            </a:xfrm>
            <a:custGeom>
              <a:avLst/>
              <a:gdLst>
                <a:gd name="connsiteX0" fmla="*/ 602948 w 802588"/>
                <a:gd name="connsiteY0" fmla="*/ 297829 h 553686"/>
                <a:gd name="connsiteX1" fmla="*/ 589140 w 802588"/>
                <a:gd name="connsiteY1" fmla="*/ 344976 h 553686"/>
                <a:gd name="connsiteX2" fmla="*/ 574757 w 802588"/>
                <a:gd name="connsiteY2" fmla="*/ 396722 h 553686"/>
                <a:gd name="connsiteX3" fmla="*/ 543114 w 802588"/>
                <a:gd name="connsiteY3" fmla="*/ 298404 h 553686"/>
                <a:gd name="connsiteX4" fmla="*/ 448184 w 802588"/>
                <a:gd name="connsiteY4" fmla="*/ 0 h 553686"/>
                <a:gd name="connsiteX5" fmla="*/ 355555 w 802588"/>
                <a:gd name="connsiteY5" fmla="*/ 0 h 553686"/>
                <a:gd name="connsiteX6" fmla="*/ 261776 w 802588"/>
                <a:gd name="connsiteY6" fmla="*/ 297829 h 553686"/>
                <a:gd name="connsiteX7" fmla="*/ 247393 w 802588"/>
                <a:gd name="connsiteY7" fmla="*/ 346126 h 553686"/>
                <a:gd name="connsiteX8" fmla="*/ 231284 w 802588"/>
                <a:gd name="connsiteY8" fmla="*/ 397872 h 553686"/>
                <a:gd name="connsiteX9" fmla="*/ 216325 w 802588"/>
                <a:gd name="connsiteY9" fmla="*/ 346126 h 553686"/>
                <a:gd name="connsiteX10" fmla="*/ 201942 w 802588"/>
                <a:gd name="connsiteY10" fmla="*/ 297829 h 553686"/>
                <a:gd name="connsiteX11" fmla="*/ 113916 w 802588"/>
                <a:gd name="connsiteY11" fmla="*/ 0 h 553686"/>
                <a:gd name="connsiteX12" fmla="*/ 0 w 802588"/>
                <a:gd name="connsiteY12" fmla="*/ 0 h 553686"/>
                <a:gd name="connsiteX13" fmla="*/ 176052 w 802588"/>
                <a:gd name="connsiteY13" fmla="*/ 553686 h 553686"/>
                <a:gd name="connsiteX14" fmla="*/ 277310 w 802588"/>
                <a:gd name="connsiteY14" fmla="*/ 553686 h 553686"/>
                <a:gd name="connsiteX15" fmla="*/ 371089 w 802588"/>
                <a:gd name="connsiteY15" fmla="*/ 256432 h 553686"/>
                <a:gd name="connsiteX16" fmla="*/ 400431 w 802588"/>
                <a:gd name="connsiteY16" fmla="*/ 159264 h 553686"/>
                <a:gd name="connsiteX17" fmla="*/ 432074 w 802588"/>
                <a:gd name="connsiteY17" fmla="*/ 256432 h 553686"/>
                <a:gd name="connsiteX18" fmla="*/ 525854 w 802588"/>
                <a:gd name="connsiteY18" fmla="*/ 553686 h 553686"/>
                <a:gd name="connsiteX19" fmla="*/ 628263 w 802588"/>
                <a:gd name="connsiteY19" fmla="*/ 553686 h 553686"/>
                <a:gd name="connsiteX20" fmla="*/ 802589 w 802588"/>
                <a:gd name="connsiteY20" fmla="*/ 0 h 553686"/>
                <a:gd name="connsiteX21" fmla="*/ 691550 w 802588"/>
                <a:gd name="connsiteY21" fmla="*/ 0 h 5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2588" h="553686">
                  <a:moveTo>
                    <a:pt x="602948" y="297829"/>
                  </a:moveTo>
                  <a:cubicBezTo>
                    <a:pt x="597770" y="313353"/>
                    <a:pt x="593168" y="329452"/>
                    <a:pt x="589140" y="344976"/>
                  </a:cubicBezTo>
                  <a:cubicBezTo>
                    <a:pt x="585113" y="360500"/>
                    <a:pt x="579935" y="377749"/>
                    <a:pt x="574757" y="396722"/>
                  </a:cubicBezTo>
                  <a:lnTo>
                    <a:pt x="543114" y="298404"/>
                  </a:lnTo>
                  <a:lnTo>
                    <a:pt x="448184" y="0"/>
                  </a:lnTo>
                  <a:lnTo>
                    <a:pt x="355555" y="0"/>
                  </a:lnTo>
                  <a:lnTo>
                    <a:pt x="261776" y="297829"/>
                  </a:lnTo>
                  <a:cubicBezTo>
                    <a:pt x="256598" y="314503"/>
                    <a:pt x="251995" y="330602"/>
                    <a:pt x="247393" y="346126"/>
                  </a:cubicBezTo>
                  <a:cubicBezTo>
                    <a:pt x="242790" y="361650"/>
                    <a:pt x="237037" y="378899"/>
                    <a:pt x="231284" y="397872"/>
                  </a:cubicBezTo>
                  <a:cubicBezTo>
                    <a:pt x="225530" y="378899"/>
                    <a:pt x="220352" y="361650"/>
                    <a:pt x="216325" y="346126"/>
                  </a:cubicBezTo>
                  <a:cubicBezTo>
                    <a:pt x="212297" y="330602"/>
                    <a:pt x="207120" y="314503"/>
                    <a:pt x="201942" y="297829"/>
                  </a:cubicBezTo>
                  <a:lnTo>
                    <a:pt x="113916" y="0"/>
                  </a:lnTo>
                  <a:lnTo>
                    <a:pt x="0" y="0"/>
                  </a:lnTo>
                  <a:lnTo>
                    <a:pt x="176052" y="553686"/>
                  </a:lnTo>
                  <a:lnTo>
                    <a:pt x="277310" y="553686"/>
                  </a:lnTo>
                  <a:lnTo>
                    <a:pt x="371089" y="256432"/>
                  </a:lnTo>
                  <a:cubicBezTo>
                    <a:pt x="379144" y="232284"/>
                    <a:pt x="388925" y="200086"/>
                    <a:pt x="400431" y="159264"/>
                  </a:cubicBezTo>
                  <a:cubicBezTo>
                    <a:pt x="414239" y="200086"/>
                    <a:pt x="424595" y="232284"/>
                    <a:pt x="432074" y="256432"/>
                  </a:cubicBezTo>
                  <a:lnTo>
                    <a:pt x="525854" y="553686"/>
                  </a:lnTo>
                  <a:lnTo>
                    <a:pt x="628263" y="553686"/>
                  </a:lnTo>
                  <a:lnTo>
                    <a:pt x="802589" y="0"/>
                  </a:lnTo>
                  <a:lnTo>
                    <a:pt x="691550" y="0"/>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4" name="Forma libre 49">
              <a:extLst>
                <a:ext uri="{FF2B5EF4-FFF2-40B4-BE49-F238E27FC236}">
                  <a16:creationId xmlns:a16="http://schemas.microsoft.com/office/drawing/2014/main" id="{10862912-B377-6D98-2FE7-4D1E001C3E59}"/>
                </a:ext>
              </a:extLst>
            </p:cNvPr>
            <p:cNvSpPr/>
            <p:nvPr userDrawn="1"/>
          </p:nvSpPr>
          <p:spPr>
            <a:xfrm>
              <a:off x="7121367" y="5976093"/>
              <a:ext cx="561603" cy="576767"/>
            </a:xfrm>
            <a:custGeom>
              <a:avLst/>
              <a:gdLst>
                <a:gd name="connsiteX0" fmla="*/ 425224 w 561603"/>
                <a:gd name="connsiteY0" fmla="*/ 36279 h 576767"/>
                <a:gd name="connsiteX1" fmla="*/ 280240 w 561603"/>
                <a:gd name="connsiteY1" fmla="*/ 57 h 576767"/>
                <a:gd name="connsiteX2" fmla="*/ 169201 w 561603"/>
                <a:gd name="connsiteY2" fmla="*/ 20755 h 576767"/>
                <a:gd name="connsiteX3" fmla="*/ 79449 w 561603"/>
                <a:gd name="connsiteY3" fmla="*/ 80551 h 576767"/>
                <a:gd name="connsiteX4" fmla="*/ 20766 w 561603"/>
                <a:gd name="connsiteY4" fmla="*/ 171970 h 576767"/>
                <a:gd name="connsiteX5" fmla="*/ 53 w 561603"/>
                <a:gd name="connsiteY5" fmla="*/ 288112 h 576767"/>
                <a:gd name="connsiteX6" fmla="*/ 36299 w 561603"/>
                <a:gd name="connsiteY6" fmla="*/ 438176 h 576767"/>
                <a:gd name="connsiteX7" fmla="*/ 136982 w 561603"/>
                <a:gd name="connsiteY7" fmla="*/ 539944 h 576767"/>
                <a:gd name="connsiteX8" fmla="*/ 281391 w 561603"/>
                <a:gd name="connsiteY8" fmla="*/ 576742 h 576767"/>
                <a:gd name="connsiteX9" fmla="*/ 392430 w 561603"/>
                <a:gd name="connsiteY9" fmla="*/ 555468 h 576767"/>
                <a:gd name="connsiteX10" fmla="*/ 481607 w 561603"/>
                <a:gd name="connsiteY10" fmla="*/ 495672 h 576767"/>
                <a:gd name="connsiteX11" fmla="*/ 540866 w 561603"/>
                <a:gd name="connsiteY11" fmla="*/ 404829 h 576767"/>
                <a:gd name="connsiteX12" fmla="*/ 561578 w 561603"/>
                <a:gd name="connsiteY12" fmla="*/ 288112 h 576767"/>
                <a:gd name="connsiteX13" fmla="*/ 524757 w 561603"/>
                <a:gd name="connsiteY13" fmla="*/ 136897 h 576767"/>
                <a:gd name="connsiteX14" fmla="*/ 425224 w 561603"/>
                <a:gd name="connsiteY14" fmla="*/ 36279 h 576767"/>
                <a:gd name="connsiteX15" fmla="*/ 439607 w 561603"/>
                <a:gd name="connsiteY15" fmla="*/ 368606 h 576767"/>
                <a:gd name="connsiteX16" fmla="*/ 403362 w 561603"/>
                <a:gd name="connsiteY16" fmla="*/ 428977 h 576767"/>
                <a:gd name="connsiteX17" fmla="*/ 348705 w 561603"/>
                <a:gd name="connsiteY17" fmla="*/ 466349 h 576767"/>
                <a:gd name="connsiteX18" fmla="*/ 280240 w 561603"/>
                <a:gd name="connsiteY18" fmla="*/ 479574 h 576767"/>
                <a:gd name="connsiteX19" fmla="*/ 193365 w 561603"/>
                <a:gd name="connsiteY19" fmla="*/ 456575 h 576767"/>
                <a:gd name="connsiteX20" fmla="*/ 132380 w 561603"/>
                <a:gd name="connsiteY20" fmla="*/ 391030 h 576767"/>
                <a:gd name="connsiteX21" fmla="*/ 109942 w 561603"/>
                <a:gd name="connsiteY21" fmla="*/ 288112 h 576767"/>
                <a:gd name="connsiteX22" fmla="*/ 122599 w 561603"/>
                <a:gd name="connsiteY22" fmla="*/ 207042 h 576767"/>
                <a:gd name="connsiteX23" fmla="*/ 158270 w 561603"/>
                <a:gd name="connsiteY23" fmla="*/ 147247 h 576767"/>
                <a:gd name="connsiteX24" fmla="*/ 212351 w 561603"/>
                <a:gd name="connsiteY24" fmla="*/ 109874 h 576767"/>
                <a:gd name="connsiteX25" fmla="*/ 280240 w 561603"/>
                <a:gd name="connsiteY25" fmla="*/ 97225 h 576767"/>
                <a:gd name="connsiteX26" fmla="*/ 368842 w 561603"/>
                <a:gd name="connsiteY26" fmla="*/ 120223 h 576767"/>
                <a:gd name="connsiteX27" fmla="*/ 429827 w 561603"/>
                <a:gd name="connsiteY27" fmla="*/ 185194 h 576767"/>
                <a:gd name="connsiteX28" fmla="*/ 452265 w 561603"/>
                <a:gd name="connsiteY28" fmla="*/ 288112 h 576767"/>
                <a:gd name="connsiteX29" fmla="*/ 439607 w 561603"/>
                <a:gd name="connsiteY29" fmla="*/ 368606 h 57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603" h="576767">
                  <a:moveTo>
                    <a:pt x="425224" y="36279"/>
                  </a:moveTo>
                  <a:cubicBezTo>
                    <a:pt x="380975" y="11550"/>
                    <a:pt x="330927" y="-955"/>
                    <a:pt x="280240" y="57"/>
                  </a:cubicBezTo>
                  <a:cubicBezTo>
                    <a:pt x="242228" y="-357"/>
                    <a:pt x="204509" y="6675"/>
                    <a:pt x="169201" y="20755"/>
                  </a:cubicBezTo>
                  <a:cubicBezTo>
                    <a:pt x="135487" y="34301"/>
                    <a:pt x="104931" y="54661"/>
                    <a:pt x="79449" y="80551"/>
                  </a:cubicBezTo>
                  <a:cubicBezTo>
                    <a:pt x="53674" y="106562"/>
                    <a:pt x="33682" y="137714"/>
                    <a:pt x="20766" y="171970"/>
                  </a:cubicBezTo>
                  <a:cubicBezTo>
                    <a:pt x="6578" y="209026"/>
                    <a:pt x="-447" y="248440"/>
                    <a:pt x="53" y="288112"/>
                  </a:cubicBezTo>
                  <a:cubicBezTo>
                    <a:pt x="-925" y="340410"/>
                    <a:pt x="11554" y="392082"/>
                    <a:pt x="36299" y="438176"/>
                  </a:cubicBezTo>
                  <a:cubicBezTo>
                    <a:pt x="59819" y="480735"/>
                    <a:pt x="94667" y="515963"/>
                    <a:pt x="136982" y="539944"/>
                  </a:cubicBezTo>
                  <a:cubicBezTo>
                    <a:pt x="181030" y="564725"/>
                    <a:pt x="230848" y="577420"/>
                    <a:pt x="281391" y="576742"/>
                  </a:cubicBezTo>
                  <a:cubicBezTo>
                    <a:pt x="319432" y="576914"/>
                    <a:pt x="357145" y="569687"/>
                    <a:pt x="392430" y="555468"/>
                  </a:cubicBezTo>
                  <a:cubicBezTo>
                    <a:pt x="425857" y="541692"/>
                    <a:pt x="456183" y="521362"/>
                    <a:pt x="481607" y="495672"/>
                  </a:cubicBezTo>
                  <a:cubicBezTo>
                    <a:pt x="507612" y="469960"/>
                    <a:pt x="527817" y="438987"/>
                    <a:pt x="540866" y="404829"/>
                  </a:cubicBezTo>
                  <a:cubicBezTo>
                    <a:pt x="555059" y="367571"/>
                    <a:pt x="562084" y="327974"/>
                    <a:pt x="561578" y="288112"/>
                  </a:cubicBezTo>
                  <a:cubicBezTo>
                    <a:pt x="561578" y="230616"/>
                    <a:pt x="549496" y="180019"/>
                    <a:pt x="524757" y="136897"/>
                  </a:cubicBezTo>
                  <a:cubicBezTo>
                    <a:pt x="501628" y="94730"/>
                    <a:pt x="467149" y="59876"/>
                    <a:pt x="425224" y="36279"/>
                  </a:cubicBezTo>
                  <a:close/>
                  <a:moveTo>
                    <a:pt x="439607" y="368606"/>
                  </a:moveTo>
                  <a:cubicBezTo>
                    <a:pt x="431489" y="390857"/>
                    <a:pt x="419183" y="411349"/>
                    <a:pt x="403362" y="428977"/>
                  </a:cubicBezTo>
                  <a:cubicBezTo>
                    <a:pt x="388115" y="445300"/>
                    <a:pt x="369451" y="458058"/>
                    <a:pt x="348705" y="466349"/>
                  </a:cubicBezTo>
                  <a:cubicBezTo>
                    <a:pt x="326986" y="475244"/>
                    <a:pt x="303714" y="479740"/>
                    <a:pt x="280240" y="479574"/>
                  </a:cubicBezTo>
                  <a:cubicBezTo>
                    <a:pt x="249713" y="480080"/>
                    <a:pt x="219640" y="472122"/>
                    <a:pt x="193365" y="456575"/>
                  </a:cubicBezTo>
                  <a:cubicBezTo>
                    <a:pt x="167228" y="440953"/>
                    <a:pt x="146073" y="418220"/>
                    <a:pt x="132380" y="391030"/>
                  </a:cubicBezTo>
                  <a:cubicBezTo>
                    <a:pt x="116702" y="359033"/>
                    <a:pt x="109004" y="323725"/>
                    <a:pt x="109942" y="288112"/>
                  </a:cubicBezTo>
                  <a:cubicBezTo>
                    <a:pt x="109614" y="260571"/>
                    <a:pt x="113889" y="233174"/>
                    <a:pt x="122599" y="207042"/>
                  </a:cubicBezTo>
                  <a:cubicBezTo>
                    <a:pt x="130429" y="184952"/>
                    <a:pt x="142552" y="164633"/>
                    <a:pt x="158270" y="147247"/>
                  </a:cubicBezTo>
                  <a:cubicBezTo>
                    <a:pt x="173096" y="130705"/>
                    <a:pt x="191628" y="117895"/>
                    <a:pt x="212351" y="109874"/>
                  </a:cubicBezTo>
                  <a:cubicBezTo>
                    <a:pt x="233943" y="101278"/>
                    <a:pt x="257003" y="96984"/>
                    <a:pt x="280240" y="97225"/>
                  </a:cubicBezTo>
                  <a:cubicBezTo>
                    <a:pt x="311343" y="96483"/>
                    <a:pt x="342031" y="104452"/>
                    <a:pt x="368842" y="120223"/>
                  </a:cubicBezTo>
                  <a:cubicBezTo>
                    <a:pt x="395082" y="135460"/>
                    <a:pt x="416289" y="158050"/>
                    <a:pt x="429827" y="185194"/>
                  </a:cubicBezTo>
                  <a:cubicBezTo>
                    <a:pt x="444785" y="213942"/>
                    <a:pt x="452265" y="247865"/>
                    <a:pt x="452265" y="288112"/>
                  </a:cubicBezTo>
                  <a:cubicBezTo>
                    <a:pt x="452696" y="315468"/>
                    <a:pt x="448416" y="342699"/>
                    <a:pt x="439607" y="368606"/>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5" name="Forma libre 50">
              <a:extLst>
                <a:ext uri="{FF2B5EF4-FFF2-40B4-BE49-F238E27FC236}">
                  <a16:creationId xmlns:a16="http://schemas.microsoft.com/office/drawing/2014/main" id="{C50F1D0A-6EC2-4D7A-1767-064F5FF396EF}"/>
                </a:ext>
              </a:extLst>
            </p:cNvPr>
            <p:cNvSpPr/>
            <p:nvPr userDrawn="1"/>
          </p:nvSpPr>
          <p:spPr>
            <a:xfrm>
              <a:off x="7753711" y="5976140"/>
              <a:ext cx="288816" cy="564621"/>
            </a:xfrm>
            <a:custGeom>
              <a:avLst/>
              <a:gdLst>
                <a:gd name="connsiteX0" fmla="*/ 169148 w 288816"/>
                <a:gd name="connsiteY0" fmla="*/ 25309 h 564621"/>
                <a:gd name="connsiteX1" fmla="*/ 106436 w 288816"/>
                <a:gd name="connsiteY1" fmla="*/ 101778 h 564621"/>
                <a:gd name="connsiteX2" fmla="*/ 106436 w 288816"/>
                <a:gd name="connsiteY2" fmla="*/ 10935 h 564621"/>
                <a:gd name="connsiteX3" fmla="*/ 0 w 288816"/>
                <a:gd name="connsiteY3" fmla="*/ 10935 h 564621"/>
                <a:gd name="connsiteX4" fmla="*/ 0 w 288816"/>
                <a:gd name="connsiteY4" fmla="*/ 564621 h 564621"/>
                <a:gd name="connsiteX5" fmla="*/ 106436 w 288816"/>
                <a:gd name="connsiteY5" fmla="*/ 564621 h 564621"/>
                <a:gd name="connsiteX6" fmla="*/ 106436 w 288816"/>
                <a:gd name="connsiteY6" fmla="*/ 269092 h 564621"/>
                <a:gd name="connsiteX7" fmla="*/ 142682 w 288816"/>
                <a:gd name="connsiteY7" fmla="*/ 155825 h 564621"/>
                <a:gd name="connsiteX8" fmla="*/ 234160 w 288816"/>
                <a:gd name="connsiteY8" fmla="*/ 113277 h 564621"/>
                <a:gd name="connsiteX9" fmla="*/ 288817 w 288816"/>
                <a:gd name="connsiteY9" fmla="*/ 113277 h 564621"/>
                <a:gd name="connsiteX10" fmla="*/ 288817 w 288816"/>
                <a:gd name="connsiteY10" fmla="*/ 10 h 564621"/>
                <a:gd name="connsiteX11" fmla="*/ 257174 w 288816"/>
                <a:gd name="connsiteY11" fmla="*/ 10 h 564621"/>
                <a:gd name="connsiteX12" fmla="*/ 169148 w 288816"/>
                <a:gd name="connsiteY12" fmla="*/ 25309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816" h="564621">
                  <a:moveTo>
                    <a:pt x="169148" y="25309"/>
                  </a:moveTo>
                  <a:cubicBezTo>
                    <a:pt x="143833" y="41982"/>
                    <a:pt x="122546" y="67281"/>
                    <a:pt x="106436" y="101778"/>
                  </a:cubicBezTo>
                  <a:lnTo>
                    <a:pt x="106436" y="10935"/>
                  </a:lnTo>
                  <a:lnTo>
                    <a:pt x="0" y="10935"/>
                  </a:lnTo>
                  <a:lnTo>
                    <a:pt x="0" y="564621"/>
                  </a:lnTo>
                  <a:lnTo>
                    <a:pt x="106436" y="564621"/>
                  </a:lnTo>
                  <a:lnTo>
                    <a:pt x="106436" y="269092"/>
                  </a:lnTo>
                  <a:cubicBezTo>
                    <a:pt x="106436" y="221945"/>
                    <a:pt x="118518" y="184573"/>
                    <a:pt x="142682" y="155825"/>
                  </a:cubicBezTo>
                  <a:cubicBezTo>
                    <a:pt x="165051" y="128393"/>
                    <a:pt x="198760" y="112720"/>
                    <a:pt x="234160" y="113277"/>
                  </a:cubicBezTo>
                  <a:lnTo>
                    <a:pt x="288817" y="113277"/>
                  </a:lnTo>
                  <a:lnTo>
                    <a:pt x="288817" y="10"/>
                  </a:lnTo>
                  <a:lnTo>
                    <a:pt x="257174" y="10"/>
                  </a:lnTo>
                  <a:cubicBezTo>
                    <a:pt x="225985" y="-346"/>
                    <a:pt x="195383" y="8451"/>
                    <a:pt x="169148" y="25309"/>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6" name="Forma libre 51">
              <a:extLst>
                <a:ext uri="{FF2B5EF4-FFF2-40B4-BE49-F238E27FC236}">
                  <a16:creationId xmlns:a16="http://schemas.microsoft.com/office/drawing/2014/main" id="{85465126-DE62-B5AD-B4F9-6ED815BED6D0}"/>
                </a:ext>
              </a:extLst>
            </p:cNvPr>
            <p:cNvSpPr/>
            <p:nvPr userDrawn="1"/>
          </p:nvSpPr>
          <p:spPr>
            <a:xfrm>
              <a:off x="8092581" y="5777789"/>
              <a:ext cx="474073" cy="762971"/>
            </a:xfrm>
            <a:custGeom>
              <a:avLst/>
              <a:gdLst>
                <a:gd name="connsiteX0" fmla="*/ 465444 w 474073"/>
                <a:gd name="connsiteY0" fmla="*/ 209285 h 762971"/>
                <a:gd name="connsiteX1" fmla="*/ 333118 w 474073"/>
                <a:gd name="connsiteY1" fmla="*/ 209285 h 762971"/>
                <a:gd name="connsiteX2" fmla="*/ 107587 w 474073"/>
                <a:gd name="connsiteY2" fmla="*/ 458818 h 762971"/>
                <a:gd name="connsiteX3" fmla="*/ 107587 w 474073"/>
                <a:gd name="connsiteY3" fmla="*/ 0 h 762971"/>
                <a:gd name="connsiteX4" fmla="*/ 0 w 474073"/>
                <a:gd name="connsiteY4" fmla="*/ 0 h 762971"/>
                <a:gd name="connsiteX5" fmla="*/ 0 w 474073"/>
                <a:gd name="connsiteY5" fmla="*/ 762972 h 762971"/>
                <a:gd name="connsiteX6" fmla="*/ 107587 w 474073"/>
                <a:gd name="connsiteY6" fmla="*/ 762972 h 762971"/>
                <a:gd name="connsiteX7" fmla="*/ 107587 w 474073"/>
                <a:gd name="connsiteY7" fmla="*/ 485841 h 762971"/>
                <a:gd name="connsiteX8" fmla="*/ 342323 w 474073"/>
                <a:gd name="connsiteY8" fmla="*/ 762972 h 762971"/>
                <a:gd name="connsiteX9" fmla="*/ 474074 w 474073"/>
                <a:gd name="connsiteY9" fmla="*/ 762972 h 762971"/>
                <a:gd name="connsiteX10" fmla="*/ 221503 w 474073"/>
                <a:gd name="connsiteY10" fmla="*/ 470317 h 762971"/>
                <a:gd name="connsiteX11" fmla="*/ 465444 w 474073"/>
                <a:gd name="connsiteY11" fmla="*/ 209285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73" h="762971">
                  <a:moveTo>
                    <a:pt x="465444" y="209285"/>
                  </a:moveTo>
                  <a:lnTo>
                    <a:pt x="333118" y="209285"/>
                  </a:lnTo>
                  <a:lnTo>
                    <a:pt x="107587" y="458818"/>
                  </a:lnTo>
                  <a:lnTo>
                    <a:pt x="107587" y="0"/>
                  </a:lnTo>
                  <a:lnTo>
                    <a:pt x="0" y="0"/>
                  </a:lnTo>
                  <a:lnTo>
                    <a:pt x="0" y="762972"/>
                  </a:lnTo>
                  <a:lnTo>
                    <a:pt x="107587" y="762972"/>
                  </a:lnTo>
                  <a:lnTo>
                    <a:pt x="107587" y="485841"/>
                  </a:lnTo>
                  <a:lnTo>
                    <a:pt x="342323" y="762972"/>
                  </a:lnTo>
                  <a:lnTo>
                    <a:pt x="474074" y="762972"/>
                  </a:lnTo>
                  <a:lnTo>
                    <a:pt x="221503" y="470317"/>
                  </a:lnTo>
                  <a:lnTo>
                    <a:pt x="465444" y="209285"/>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7" name="Forma libre 52">
              <a:extLst>
                <a:ext uri="{FF2B5EF4-FFF2-40B4-BE49-F238E27FC236}">
                  <a16:creationId xmlns:a16="http://schemas.microsoft.com/office/drawing/2014/main" id="{0EB99352-C54B-EADD-7ECE-ACE6DBE3FFF2}"/>
                </a:ext>
              </a:extLst>
            </p:cNvPr>
            <p:cNvSpPr/>
            <p:nvPr userDrawn="1"/>
          </p:nvSpPr>
          <p:spPr>
            <a:xfrm>
              <a:off x="8542492" y="5976149"/>
              <a:ext cx="464347" cy="576742"/>
            </a:xfrm>
            <a:custGeom>
              <a:avLst/>
              <a:gdLst>
                <a:gd name="connsiteX0" fmla="*/ 422293 w 464347"/>
                <a:gd name="connsiteY0" fmla="*/ 309904 h 576742"/>
                <a:gd name="connsiteX1" fmla="*/ 292844 w 464347"/>
                <a:gd name="connsiteY1" fmla="*/ 248383 h 576742"/>
                <a:gd name="connsiteX2" fmla="*/ 238763 w 464347"/>
                <a:gd name="connsiteY2" fmla="*/ 235734 h 576742"/>
                <a:gd name="connsiteX3" fmla="*/ 180654 w 464347"/>
                <a:gd name="connsiteY3" fmla="*/ 216761 h 576742"/>
                <a:gd name="connsiteX4" fmla="*/ 140381 w 464347"/>
                <a:gd name="connsiteY4" fmla="*/ 193187 h 576742"/>
                <a:gd name="connsiteX5" fmla="*/ 125422 w 464347"/>
                <a:gd name="connsiteY5" fmla="*/ 155815 h 576742"/>
                <a:gd name="connsiteX6" fmla="*/ 154189 w 464347"/>
                <a:gd name="connsiteY6" fmla="*/ 109818 h 576742"/>
                <a:gd name="connsiteX7" fmla="*/ 229557 w 464347"/>
                <a:gd name="connsiteY7" fmla="*/ 91419 h 576742"/>
                <a:gd name="connsiteX8" fmla="*/ 315282 w 464347"/>
                <a:gd name="connsiteY8" fmla="*/ 112693 h 576742"/>
                <a:gd name="connsiteX9" fmla="*/ 368213 w 464347"/>
                <a:gd name="connsiteY9" fmla="*/ 185138 h 576742"/>
                <a:gd name="connsiteX10" fmla="*/ 457389 w 464347"/>
                <a:gd name="connsiteY10" fmla="*/ 152940 h 576742"/>
                <a:gd name="connsiteX11" fmla="*/ 410787 w 464347"/>
                <a:gd name="connsiteY11" fmla="*/ 68996 h 576742"/>
                <a:gd name="connsiteX12" fmla="*/ 331966 w 464347"/>
                <a:gd name="connsiteY12" fmla="*/ 17825 h 576742"/>
                <a:gd name="connsiteX13" fmla="*/ 120244 w 464347"/>
                <a:gd name="connsiteY13" fmla="*/ 20124 h 576742"/>
                <a:gd name="connsiteX14" fmla="*/ 46027 w 464347"/>
                <a:gd name="connsiteY14" fmla="*/ 75895 h 576742"/>
                <a:gd name="connsiteX15" fmla="*/ 19561 w 464347"/>
                <a:gd name="connsiteY15" fmla="*/ 156965 h 576742"/>
                <a:gd name="connsiteX16" fmla="*/ 59834 w 464347"/>
                <a:gd name="connsiteY16" fmla="*/ 259883 h 576742"/>
                <a:gd name="connsiteX17" fmla="*/ 189284 w 464347"/>
                <a:gd name="connsiteY17" fmla="*/ 323703 h 576742"/>
                <a:gd name="connsiteX18" fmla="*/ 245091 w 464347"/>
                <a:gd name="connsiteY18" fmla="*/ 338077 h 576742"/>
                <a:gd name="connsiteX19" fmla="*/ 331966 w 464347"/>
                <a:gd name="connsiteY19" fmla="*/ 367975 h 576742"/>
                <a:gd name="connsiteX20" fmla="*/ 359583 w 464347"/>
                <a:gd name="connsiteY20" fmla="*/ 415122 h 576742"/>
                <a:gd name="connsiteX21" fmla="*/ 326788 w 464347"/>
                <a:gd name="connsiteY21" fmla="*/ 465718 h 576742"/>
                <a:gd name="connsiteX22" fmla="*/ 236461 w 464347"/>
                <a:gd name="connsiteY22" fmla="*/ 485842 h 576742"/>
                <a:gd name="connsiteX23" fmla="*/ 173175 w 464347"/>
                <a:gd name="connsiteY23" fmla="*/ 474918 h 576742"/>
                <a:gd name="connsiteX24" fmla="*/ 120244 w 464347"/>
                <a:gd name="connsiteY24" fmla="*/ 442145 h 576742"/>
                <a:gd name="connsiteX25" fmla="*/ 86875 w 464347"/>
                <a:gd name="connsiteY25" fmla="*/ 385799 h 576742"/>
                <a:gd name="connsiteX26" fmla="*/ 0 w 464347"/>
                <a:gd name="connsiteY26" fmla="*/ 423746 h 576742"/>
                <a:gd name="connsiteX27" fmla="*/ 135778 w 464347"/>
                <a:gd name="connsiteY27" fmla="*/ 560012 h 576742"/>
                <a:gd name="connsiteX28" fmla="*/ 236461 w 464347"/>
                <a:gd name="connsiteY28" fmla="*/ 576686 h 576742"/>
                <a:gd name="connsiteX29" fmla="*/ 357281 w 464347"/>
                <a:gd name="connsiteY29" fmla="*/ 555412 h 576742"/>
                <a:gd name="connsiteX30" fmla="*/ 436102 w 464347"/>
                <a:gd name="connsiteY30" fmla="*/ 496766 h 576742"/>
                <a:gd name="connsiteX31" fmla="*/ 464293 w 464347"/>
                <a:gd name="connsiteY31" fmla="*/ 412247 h 576742"/>
                <a:gd name="connsiteX32" fmla="*/ 422293 w 464347"/>
                <a:gd name="connsiteY32" fmla="*/ 309904 h 5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347" h="576742">
                  <a:moveTo>
                    <a:pt x="422293" y="309904"/>
                  </a:moveTo>
                  <a:cubicBezTo>
                    <a:pt x="394103" y="283456"/>
                    <a:pt x="350953" y="263332"/>
                    <a:pt x="292844" y="248383"/>
                  </a:cubicBezTo>
                  <a:lnTo>
                    <a:pt x="238763" y="235734"/>
                  </a:lnTo>
                  <a:cubicBezTo>
                    <a:pt x="219086" y="230439"/>
                    <a:pt x="199698" y="224109"/>
                    <a:pt x="180654" y="216761"/>
                  </a:cubicBezTo>
                  <a:cubicBezTo>
                    <a:pt x="165926" y="211431"/>
                    <a:pt x="152233" y="203439"/>
                    <a:pt x="140381" y="193187"/>
                  </a:cubicBezTo>
                  <a:cubicBezTo>
                    <a:pt x="130198" y="183499"/>
                    <a:pt x="124732" y="169855"/>
                    <a:pt x="125422" y="155815"/>
                  </a:cubicBezTo>
                  <a:cubicBezTo>
                    <a:pt x="125422" y="136841"/>
                    <a:pt x="134627" y="121892"/>
                    <a:pt x="154189" y="109818"/>
                  </a:cubicBezTo>
                  <a:cubicBezTo>
                    <a:pt x="173750" y="97744"/>
                    <a:pt x="198490" y="91419"/>
                    <a:pt x="229557" y="91419"/>
                  </a:cubicBezTo>
                  <a:cubicBezTo>
                    <a:pt x="259475" y="91011"/>
                    <a:pt x="288989" y="98342"/>
                    <a:pt x="315282" y="112693"/>
                  </a:cubicBezTo>
                  <a:cubicBezTo>
                    <a:pt x="340596" y="127067"/>
                    <a:pt x="357856" y="151215"/>
                    <a:pt x="368213" y="185138"/>
                  </a:cubicBezTo>
                  <a:lnTo>
                    <a:pt x="457389" y="152940"/>
                  </a:lnTo>
                  <a:cubicBezTo>
                    <a:pt x="449392" y="121392"/>
                    <a:pt x="433340" y="92460"/>
                    <a:pt x="410787" y="68996"/>
                  </a:cubicBezTo>
                  <a:cubicBezTo>
                    <a:pt x="388637" y="46342"/>
                    <a:pt x="361711" y="28869"/>
                    <a:pt x="331966" y="17825"/>
                  </a:cubicBezTo>
                  <a:cubicBezTo>
                    <a:pt x="263387" y="-6709"/>
                    <a:pt x="188306" y="-5893"/>
                    <a:pt x="120244" y="20124"/>
                  </a:cubicBezTo>
                  <a:cubicBezTo>
                    <a:pt x="91075" y="31957"/>
                    <a:pt x="65473" y="51178"/>
                    <a:pt x="46027" y="75895"/>
                  </a:cubicBezTo>
                  <a:cubicBezTo>
                    <a:pt x="28363" y="99193"/>
                    <a:pt x="19043" y="127745"/>
                    <a:pt x="19561" y="156965"/>
                  </a:cubicBezTo>
                  <a:cubicBezTo>
                    <a:pt x="18468" y="195309"/>
                    <a:pt x="33024" y="232451"/>
                    <a:pt x="59834" y="259883"/>
                  </a:cubicBezTo>
                  <a:cubicBezTo>
                    <a:pt x="86702" y="287866"/>
                    <a:pt x="129852" y="309139"/>
                    <a:pt x="189284" y="323703"/>
                  </a:cubicBezTo>
                  <a:lnTo>
                    <a:pt x="245091" y="338077"/>
                  </a:lnTo>
                  <a:cubicBezTo>
                    <a:pt x="284214" y="346702"/>
                    <a:pt x="312980" y="356476"/>
                    <a:pt x="331966" y="367975"/>
                  </a:cubicBezTo>
                  <a:cubicBezTo>
                    <a:pt x="349284" y="377261"/>
                    <a:pt x="359985" y="395470"/>
                    <a:pt x="359583" y="415122"/>
                  </a:cubicBezTo>
                  <a:cubicBezTo>
                    <a:pt x="359583" y="435820"/>
                    <a:pt x="348651" y="452494"/>
                    <a:pt x="326788" y="465718"/>
                  </a:cubicBezTo>
                  <a:cubicBezTo>
                    <a:pt x="304926" y="478942"/>
                    <a:pt x="275008" y="485842"/>
                    <a:pt x="236461" y="485842"/>
                  </a:cubicBezTo>
                  <a:cubicBezTo>
                    <a:pt x="214886" y="486009"/>
                    <a:pt x="193427" y="482306"/>
                    <a:pt x="173175" y="474918"/>
                  </a:cubicBezTo>
                  <a:cubicBezTo>
                    <a:pt x="153211" y="468334"/>
                    <a:pt x="135030" y="457105"/>
                    <a:pt x="120244" y="442145"/>
                  </a:cubicBezTo>
                  <a:cubicBezTo>
                    <a:pt x="104883" y="426230"/>
                    <a:pt x="93434" y="406929"/>
                    <a:pt x="86875" y="385799"/>
                  </a:cubicBezTo>
                  <a:lnTo>
                    <a:pt x="0" y="423746"/>
                  </a:lnTo>
                  <a:cubicBezTo>
                    <a:pt x="20941" y="488188"/>
                    <a:pt x="71398" y="538790"/>
                    <a:pt x="135778" y="560012"/>
                  </a:cubicBezTo>
                  <a:cubicBezTo>
                    <a:pt x="168170" y="571172"/>
                    <a:pt x="202229" y="576806"/>
                    <a:pt x="236461" y="576686"/>
                  </a:cubicBezTo>
                  <a:cubicBezTo>
                    <a:pt x="277712" y="577468"/>
                    <a:pt x="318734" y="570240"/>
                    <a:pt x="357281" y="555412"/>
                  </a:cubicBezTo>
                  <a:cubicBezTo>
                    <a:pt x="388349" y="543286"/>
                    <a:pt x="415562" y="523030"/>
                    <a:pt x="436102" y="496766"/>
                  </a:cubicBezTo>
                  <a:cubicBezTo>
                    <a:pt x="454800" y="472589"/>
                    <a:pt x="464753" y="442795"/>
                    <a:pt x="464293" y="412247"/>
                  </a:cubicBezTo>
                  <a:cubicBezTo>
                    <a:pt x="465386" y="373731"/>
                    <a:pt x="450140" y="336548"/>
                    <a:pt x="422293" y="309904"/>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grpSp>
    </p:spTree>
    <p:extLst>
      <p:ext uri="{BB962C8B-B14F-4D97-AF65-F5344CB8AC3E}">
        <p14:creationId xmlns:p14="http://schemas.microsoft.com/office/powerpoint/2010/main" val="3928135158"/>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4F8BF6-7E77-F788-BFD0-A013FA7134CE}"/>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p:nvPr>
        </p:nvSpPr>
        <p:spPr>
          <a:xfrm>
            <a:off x="406400" y="1137600"/>
            <a:ext cx="3006000" cy="5173200"/>
          </a:xfrm>
        </p:spPr>
        <p:txBody>
          <a:bodyPr/>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855678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4F8BF6-7E77-F788-BFD0-A013FA7134CE}"/>
              </a:ext>
            </a:extLst>
          </p:cNvPr>
          <p:cNvSpPr>
            <a:spLocks noGrp="1"/>
          </p:cNvSpPr>
          <p:nvPr>
            <p:ph type="title"/>
          </p:nvPr>
        </p:nvSpPr>
        <p:spPr/>
        <p:txBody>
          <a:bodyPr/>
          <a:lstStyle/>
          <a:p>
            <a:r>
              <a:rPr lang="en-GB"/>
              <a:t>Click to edit Master title style</a:t>
            </a:r>
            <a:endParaRPr lang="en-US"/>
          </a:p>
        </p:txBody>
      </p:sp>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p:nvPr>
        </p:nvSpPr>
        <p:spPr>
          <a:xfrm>
            <a:off x="406400" y="1137600"/>
            <a:ext cx="3006000" cy="51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5">
            <a:extLst>
              <a:ext uri="{FF2B5EF4-FFF2-40B4-BE49-F238E27FC236}">
                <a16:creationId xmlns:a16="http://schemas.microsoft.com/office/drawing/2014/main" id="{D4AB3612-54C6-B940-1741-814CFD8D57B1}"/>
              </a:ext>
            </a:extLst>
          </p:cNvPr>
          <p:cNvSpPr>
            <a:spLocks noGrp="1"/>
          </p:cNvSpPr>
          <p:nvPr>
            <p:ph type="body" sz="quarter" idx="11"/>
          </p:nvPr>
        </p:nvSpPr>
        <p:spPr>
          <a:xfrm>
            <a:off x="3635800" y="1137600"/>
            <a:ext cx="3006000" cy="51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364233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4F8BF6-7E77-F788-BFD0-A013FA7134CE}"/>
              </a:ext>
            </a:extLst>
          </p:cNvPr>
          <p:cNvSpPr>
            <a:spLocks noGrp="1"/>
          </p:cNvSpPr>
          <p:nvPr>
            <p:ph type="title"/>
          </p:nvPr>
        </p:nvSpPr>
        <p:spPr/>
        <p:txBody>
          <a:bodyPr/>
          <a:lstStyle/>
          <a:p>
            <a:r>
              <a:rPr lang="en-GB"/>
              <a:t>Click to edit Master title style</a:t>
            </a:r>
            <a:endParaRPr lang="en-US"/>
          </a:p>
        </p:txBody>
      </p:sp>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p:nvPr>
        </p:nvSpPr>
        <p:spPr>
          <a:xfrm>
            <a:off x="406400" y="1137600"/>
            <a:ext cx="3006000" cy="51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5">
            <a:extLst>
              <a:ext uri="{FF2B5EF4-FFF2-40B4-BE49-F238E27FC236}">
                <a16:creationId xmlns:a16="http://schemas.microsoft.com/office/drawing/2014/main" id="{D4AB3612-54C6-B940-1741-814CFD8D57B1}"/>
              </a:ext>
            </a:extLst>
          </p:cNvPr>
          <p:cNvSpPr>
            <a:spLocks noGrp="1"/>
          </p:cNvSpPr>
          <p:nvPr>
            <p:ph type="body" sz="quarter" idx="11"/>
          </p:nvPr>
        </p:nvSpPr>
        <p:spPr>
          <a:xfrm>
            <a:off x="3635800" y="1137600"/>
            <a:ext cx="3006000" cy="51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5">
            <a:extLst>
              <a:ext uri="{FF2B5EF4-FFF2-40B4-BE49-F238E27FC236}">
                <a16:creationId xmlns:a16="http://schemas.microsoft.com/office/drawing/2014/main" id="{F4F073CB-A76A-70CA-0AD1-B67EDF2E4628}"/>
              </a:ext>
            </a:extLst>
          </p:cNvPr>
          <p:cNvSpPr>
            <a:spLocks noGrp="1"/>
          </p:cNvSpPr>
          <p:nvPr>
            <p:ph type="body" sz="quarter" idx="12"/>
          </p:nvPr>
        </p:nvSpPr>
        <p:spPr>
          <a:xfrm>
            <a:off x="6865200" y="1137600"/>
            <a:ext cx="3006000" cy="51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672969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CEEF4A-7598-08FC-4508-B7EB08BD0A5A}"/>
              </a:ext>
            </a:extLst>
          </p:cNvPr>
          <p:cNvSpPr>
            <a:spLocks noGrp="1"/>
          </p:cNvSpPr>
          <p:nvPr>
            <p:ph type="pic" sz="quarter" idx="13" hasCustomPrompt="1"/>
          </p:nvPr>
        </p:nvSpPr>
        <p:spPr>
          <a:xfrm>
            <a:off x="3719755" y="1138517"/>
            <a:ext cx="8065026" cy="5170803"/>
          </a:xfrm>
          <a:prstGeom prst="roundRect">
            <a:avLst>
              <a:gd name="adj" fmla="val 1974"/>
            </a:avLst>
          </a:prstGeom>
        </p:spPr>
        <p:txBody>
          <a:bodyPr/>
          <a:lstStyle>
            <a:lvl1pPr>
              <a:defRPr>
                <a:solidFill>
                  <a:schemeClr val="tx1">
                    <a:lumMod val="75000"/>
                    <a:lumOff val="25000"/>
                  </a:schemeClr>
                </a:solidFill>
              </a:defRPr>
            </a:lvl1pPr>
          </a:lstStyle>
          <a:p>
            <a:r>
              <a:rPr lang="en-US"/>
              <a:t>Click on the icon to add an image</a:t>
            </a:r>
          </a:p>
        </p:txBody>
      </p:sp>
      <p:sp>
        <p:nvSpPr>
          <p:cNvPr id="5" name="Title 4">
            <a:extLst>
              <a:ext uri="{FF2B5EF4-FFF2-40B4-BE49-F238E27FC236}">
                <a16:creationId xmlns:a16="http://schemas.microsoft.com/office/drawing/2014/main" id="{1BDCFE08-A158-401C-30C4-DCDDCB04F7E2}"/>
              </a:ext>
            </a:extLst>
          </p:cNvPr>
          <p:cNvSpPr>
            <a:spLocks noGrp="1"/>
          </p:cNvSpPr>
          <p:nvPr>
            <p:ph type="title"/>
          </p:nvPr>
        </p:nvSpPr>
        <p:spPr/>
        <p:txBody>
          <a:bodyPr/>
          <a:lstStyle/>
          <a:p>
            <a:r>
              <a:rPr lang="en-GB"/>
              <a:t>Click to edit Master title style</a:t>
            </a:r>
            <a:endParaRPr lang="en-US"/>
          </a:p>
        </p:txBody>
      </p:sp>
      <p:sp>
        <p:nvSpPr>
          <p:cNvPr id="8" name="Text Placeholder 7">
            <a:extLst>
              <a:ext uri="{FF2B5EF4-FFF2-40B4-BE49-F238E27FC236}">
                <a16:creationId xmlns:a16="http://schemas.microsoft.com/office/drawing/2014/main" id="{76CDA7D8-C2DA-A45E-2DDF-74ED78083653}"/>
              </a:ext>
            </a:extLst>
          </p:cNvPr>
          <p:cNvSpPr>
            <a:spLocks noGrp="1"/>
          </p:cNvSpPr>
          <p:nvPr>
            <p:ph type="body" sz="quarter" idx="14"/>
          </p:nvPr>
        </p:nvSpPr>
        <p:spPr>
          <a:xfrm>
            <a:off x="406800" y="1137600"/>
            <a:ext cx="3006000" cy="5173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331079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9 Marcador de texto">
            <a:extLst>
              <a:ext uri="{FF2B5EF4-FFF2-40B4-BE49-F238E27FC236}">
                <a16:creationId xmlns:a16="http://schemas.microsoft.com/office/drawing/2014/main" id="{C5730698-EE2F-48E6-829A-0F1E5E6BE097}"/>
              </a:ext>
            </a:extLst>
          </p:cNvPr>
          <p:cNvSpPr>
            <a:spLocks noGrp="1"/>
          </p:cNvSpPr>
          <p:nvPr>
            <p:ph type="body" sz="quarter" idx="13" hasCustomPrompt="1"/>
          </p:nvPr>
        </p:nvSpPr>
        <p:spPr>
          <a:xfrm>
            <a:off x="413156" y="6454774"/>
            <a:ext cx="4515526" cy="403225"/>
          </a:xfrm>
          <a:prstGeom prst="rect">
            <a:avLst/>
          </a:prstGeom>
        </p:spPr>
        <p:txBody>
          <a:bodyPr lIns="0" tIns="0" rIns="0" bIns="0" anchor="t" anchorCtr="0"/>
          <a:lstStyle>
            <a:lvl1pPr marL="0" indent="0">
              <a:buNone/>
              <a:defRPr kumimoji="0" lang="en-GB" sz="800" b="0" i="1" u="none" strike="noStrike" kern="1200" cap="none" spc="0" normalizeH="0" baseline="0" dirty="0">
                <a:ln>
                  <a:noFill/>
                </a:ln>
                <a:solidFill>
                  <a:schemeClr val="tx1"/>
                </a:solidFill>
                <a:effectLst/>
                <a:uLnTx/>
                <a:uFillTx/>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a:defRPr>
                <a:solidFill>
                  <a:srgbClr val="6B882B"/>
                </a:solidFill>
              </a:defRPr>
            </a:lvl2pPr>
            <a:lvl3pPr>
              <a:defRPr>
                <a:solidFill>
                  <a:srgbClr val="6B882B"/>
                </a:solidFill>
              </a:defRPr>
            </a:lvl3pPr>
            <a:lvl4pPr>
              <a:defRPr>
                <a:solidFill>
                  <a:srgbClr val="6B882B"/>
                </a:solidFill>
              </a:defRPr>
            </a:lvl4pPr>
            <a:lvl5pPr>
              <a:defRPr>
                <a:solidFill>
                  <a:srgbClr val="6B882B"/>
                </a:solidFill>
              </a:defRPr>
            </a:lvl5pPr>
          </a:lstStyle>
          <a:p>
            <a:pPr lvl="0"/>
            <a:r>
              <a:rPr lang="es-ES"/>
              <a:t>* </a:t>
            </a:r>
            <a:r>
              <a:rPr lang="es-ES" err="1"/>
              <a:t>Click</a:t>
            </a:r>
            <a:r>
              <a:rPr lang="es-ES"/>
              <a:t> </a:t>
            </a:r>
            <a:r>
              <a:rPr lang="es-ES" err="1"/>
              <a:t>for</a:t>
            </a:r>
            <a:r>
              <a:rPr lang="es-ES"/>
              <a:t> </a:t>
            </a:r>
            <a:r>
              <a:rPr lang="es-ES" err="1"/>
              <a:t>clarification</a:t>
            </a:r>
            <a:r>
              <a:rPr lang="es-ES"/>
              <a:t> </a:t>
            </a:r>
            <a:r>
              <a:rPr lang="es-ES" err="1"/>
              <a:t>footer</a:t>
            </a:r>
            <a:endParaRPr lang="en-GB"/>
          </a:p>
        </p:txBody>
      </p:sp>
      <p:sp>
        <p:nvSpPr>
          <p:cNvPr id="4" name="Table Placeholder 3">
            <a:extLst>
              <a:ext uri="{FF2B5EF4-FFF2-40B4-BE49-F238E27FC236}">
                <a16:creationId xmlns:a16="http://schemas.microsoft.com/office/drawing/2014/main" id="{2DB61EA2-395B-CDBE-0DDB-9404BE58EC2B}"/>
              </a:ext>
            </a:extLst>
          </p:cNvPr>
          <p:cNvSpPr>
            <a:spLocks noGrp="1"/>
          </p:cNvSpPr>
          <p:nvPr>
            <p:ph type="tbl" sz="quarter" idx="17"/>
          </p:nvPr>
        </p:nvSpPr>
        <p:spPr>
          <a:xfrm>
            <a:off x="412750" y="1147484"/>
            <a:ext cx="11372850" cy="5162829"/>
          </a:xfrm>
        </p:spPr>
        <p:txBody>
          <a:bodyPr/>
          <a:lstStyle/>
          <a:p>
            <a:endParaRPr lang="en-US"/>
          </a:p>
        </p:txBody>
      </p:sp>
      <p:sp>
        <p:nvSpPr>
          <p:cNvPr id="2" name="Title 1">
            <a:extLst>
              <a:ext uri="{FF2B5EF4-FFF2-40B4-BE49-F238E27FC236}">
                <a16:creationId xmlns:a16="http://schemas.microsoft.com/office/drawing/2014/main" id="{BE155E95-F8B8-F073-E353-5CE0DF2C97FF}"/>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16004697"/>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3531F1D-68D3-F018-376E-EB795F473F3B}"/>
              </a:ext>
            </a:extLst>
          </p:cNvPr>
          <p:cNvSpPr>
            <a:spLocks noGrp="1"/>
          </p:cNvSpPr>
          <p:nvPr>
            <p:ph type="body" sz="quarter" idx="18"/>
          </p:nvPr>
        </p:nvSpPr>
        <p:spPr>
          <a:xfrm>
            <a:off x="406400" y="5586413"/>
            <a:ext cx="11379200" cy="723900"/>
          </a:xfrm>
          <a:prstGeom prst="roundRect">
            <a:avLst>
              <a:gd name="adj" fmla="val 9211"/>
            </a:avLst>
          </a:prstGeom>
          <a:solidFill>
            <a:schemeClr val="accent1"/>
          </a:solidFill>
        </p:spPr>
        <p:txBody>
          <a:bodyPr lIns="144000" tIns="0" rIns="144000" anchor="ctr" anchorCtr="1"/>
          <a:lstStyle>
            <a:lvl1pPr>
              <a:lnSpc>
                <a:spcPct val="90000"/>
              </a:lnSpc>
              <a:spcBef>
                <a:spcPts val="0"/>
              </a:spcBef>
              <a:defRPr sz="1800">
                <a:solidFill>
                  <a:schemeClr val="bg1"/>
                </a:solidFill>
              </a:defRPr>
            </a:lvl1pPr>
          </a:lstStyle>
          <a:p>
            <a:pPr lvl="0"/>
            <a:r>
              <a:rPr lang="en-GB"/>
              <a:t>Click to edit Master text styles</a:t>
            </a:r>
          </a:p>
        </p:txBody>
      </p:sp>
      <p:sp>
        <p:nvSpPr>
          <p:cNvPr id="6" name="9 Marcador de texto">
            <a:extLst>
              <a:ext uri="{FF2B5EF4-FFF2-40B4-BE49-F238E27FC236}">
                <a16:creationId xmlns:a16="http://schemas.microsoft.com/office/drawing/2014/main" id="{C5730698-EE2F-48E6-829A-0F1E5E6BE097}"/>
              </a:ext>
            </a:extLst>
          </p:cNvPr>
          <p:cNvSpPr>
            <a:spLocks noGrp="1"/>
          </p:cNvSpPr>
          <p:nvPr>
            <p:ph type="body" sz="quarter" idx="13" hasCustomPrompt="1"/>
          </p:nvPr>
        </p:nvSpPr>
        <p:spPr>
          <a:xfrm>
            <a:off x="413156" y="6454774"/>
            <a:ext cx="4515526" cy="403225"/>
          </a:xfrm>
          <a:prstGeom prst="rect">
            <a:avLst/>
          </a:prstGeom>
        </p:spPr>
        <p:txBody>
          <a:bodyPr lIns="0" tIns="0" rIns="0" bIns="0" anchor="t" anchorCtr="0"/>
          <a:lstStyle>
            <a:lvl1pPr marL="0" indent="0">
              <a:buNone/>
              <a:defRPr kumimoji="0" lang="en-GB" sz="800" b="0" i="1" u="none" strike="noStrike" kern="1200" cap="none" spc="0" normalizeH="0" baseline="0" dirty="0">
                <a:ln>
                  <a:noFill/>
                </a:ln>
                <a:solidFill>
                  <a:schemeClr val="tx1"/>
                </a:solidFill>
                <a:effectLst/>
                <a:uLnTx/>
                <a:uFillTx/>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a:defRPr>
                <a:solidFill>
                  <a:srgbClr val="6B882B"/>
                </a:solidFill>
              </a:defRPr>
            </a:lvl2pPr>
            <a:lvl3pPr>
              <a:defRPr>
                <a:solidFill>
                  <a:srgbClr val="6B882B"/>
                </a:solidFill>
              </a:defRPr>
            </a:lvl3pPr>
            <a:lvl4pPr>
              <a:defRPr>
                <a:solidFill>
                  <a:srgbClr val="6B882B"/>
                </a:solidFill>
              </a:defRPr>
            </a:lvl4pPr>
            <a:lvl5pPr>
              <a:defRPr>
                <a:solidFill>
                  <a:srgbClr val="6B882B"/>
                </a:solidFill>
              </a:defRPr>
            </a:lvl5pPr>
          </a:lstStyle>
          <a:p>
            <a:pPr lvl="0"/>
            <a:r>
              <a:rPr lang="es-ES"/>
              <a:t>* </a:t>
            </a:r>
            <a:r>
              <a:rPr lang="es-ES" err="1"/>
              <a:t>Click</a:t>
            </a:r>
            <a:r>
              <a:rPr lang="es-ES"/>
              <a:t> </a:t>
            </a:r>
            <a:r>
              <a:rPr lang="es-ES" err="1"/>
              <a:t>for</a:t>
            </a:r>
            <a:r>
              <a:rPr lang="es-ES"/>
              <a:t> </a:t>
            </a:r>
            <a:r>
              <a:rPr lang="es-ES" err="1"/>
              <a:t>clarification</a:t>
            </a:r>
            <a:r>
              <a:rPr lang="es-ES"/>
              <a:t> </a:t>
            </a:r>
            <a:r>
              <a:rPr lang="es-ES" err="1"/>
              <a:t>footer</a:t>
            </a:r>
            <a:endParaRPr lang="en-GB"/>
          </a:p>
        </p:txBody>
      </p:sp>
      <p:sp>
        <p:nvSpPr>
          <p:cNvPr id="11" name="Chart Placeholder 10">
            <a:extLst>
              <a:ext uri="{FF2B5EF4-FFF2-40B4-BE49-F238E27FC236}">
                <a16:creationId xmlns:a16="http://schemas.microsoft.com/office/drawing/2014/main" id="{7E992A42-F35F-42DD-40D0-7E6628866775}"/>
              </a:ext>
            </a:extLst>
          </p:cNvPr>
          <p:cNvSpPr>
            <a:spLocks noGrp="1"/>
          </p:cNvSpPr>
          <p:nvPr>
            <p:ph type="chart" sz="quarter" idx="19"/>
          </p:nvPr>
        </p:nvSpPr>
        <p:spPr>
          <a:xfrm>
            <a:off x="406400" y="1147482"/>
            <a:ext cx="11379200" cy="4438931"/>
          </a:xfrm>
        </p:spPr>
        <p:txBody>
          <a:bodyPr/>
          <a:lstStyle/>
          <a:p>
            <a:endParaRPr lang="en-US"/>
          </a:p>
        </p:txBody>
      </p:sp>
      <p:sp>
        <p:nvSpPr>
          <p:cNvPr id="2" name="Title 1">
            <a:extLst>
              <a:ext uri="{FF2B5EF4-FFF2-40B4-BE49-F238E27FC236}">
                <a16:creationId xmlns:a16="http://schemas.microsoft.com/office/drawing/2014/main" id="{89DF15B6-51F3-EDE7-D1C4-1C1475CD755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83610084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Cov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30F6BA58-506E-438E-6C2B-545913116CCF}"/>
              </a:ext>
            </a:extLst>
          </p:cNvPr>
          <p:cNvSpPr>
            <a:spLocks noGrp="1"/>
          </p:cNvSpPr>
          <p:nvPr>
            <p:ph type="pic" sz="quarter" idx="13" hasCustomPrompt="1"/>
          </p:nvPr>
        </p:nvSpPr>
        <p:spPr>
          <a:xfrm>
            <a:off x="1" y="0"/>
            <a:ext cx="12192000" cy="6858000"/>
          </a:xfrm>
          <a:prstGeom prst="roundRect">
            <a:avLst>
              <a:gd name="adj" fmla="val 0"/>
            </a:avLst>
          </a:prstGeom>
        </p:spPr>
        <p:txBody>
          <a:bodyPr/>
          <a:lstStyle/>
          <a:p>
            <a:r>
              <a:rPr lang="en-US" noProof="0"/>
              <a:t>Click on the icon to add an image</a:t>
            </a:r>
          </a:p>
        </p:txBody>
      </p:sp>
      <p:sp>
        <p:nvSpPr>
          <p:cNvPr id="14" name="Marcador de texto 12">
            <a:extLst>
              <a:ext uri="{FF2B5EF4-FFF2-40B4-BE49-F238E27FC236}">
                <a16:creationId xmlns:a16="http://schemas.microsoft.com/office/drawing/2014/main" id="{3E0B9FA4-106C-E699-7911-B99C1308D599}"/>
              </a:ext>
            </a:extLst>
          </p:cNvPr>
          <p:cNvSpPr>
            <a:spLocks noGrp="1"/>
          </p:cNvSpPr>
          <p:nvPr>
            <p:ph type="body" sz="quarter" idx="10" hasCustomPrompt="1"/>
          </p:nvPr>
        </p:nvSpPr>
        <p:spPr>
          <a:xfrm>
            <a:off x="403502" y="2808051"/>
            <a:ext cx="11000786" cy="353354"/>
          </a:xfrm>
          <a:prstGeom prst="rect">
            <a:avLst/>
          </a:prstGeom>
        </p:spPr>
        <p:txBody>
          <a:bodyPr anchor="b" anchorCtr="0"/>
          <a:lstStyle>
            <a:lvl1pPr marL="0" indent="0">
              <a:lnSpc>
                <a:spcPct val="100000"/>
              </a:lnSpc>
              <a:spcBef>
                <a:spcPts val="0"/>
              </a:spcBef>
              <a:buNone/>
              <a:defRPr sz="2000" b="0" i="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marL="454212"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908423"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36263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81684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pPr lvl="0"/>
            <a:r>
              <a:rPr lang="en-US" noProof="0"/>
              <a:t>Cover Subtitle</a:t>
            </a:r>
          </a:p>
        </p:txBody>
      </p:sp>
      <p:sp>
        <p:nvSpPr>
          <p:cNvPr id="15" name="Título 14">
            <a:extLst>
              <a:ext uri="{FF2B5EF4-FFF2-40B4-BE49-F238E27FC236}">
                <a16:creationId xmlns:a16="http://schemas.microsoft.com/office/drawing/2014/main" id="{287BB230-0D91-CDCE-3890-640DA6A98A18}"/>
              </a:ext>
            </a:extLst>
          </p:cNvPr>
          <p:cNvSpPr>
            <a:spLocks noGrp="1"/>
          </p:cNvSpPr>
          <p:nvPr>
            <p:ph type="title" hasCustomPrompt="1"/>
          </p:nvPr>
        </p:nvSpPr>
        <p:spPr>
          <a:xfrm>
            <a:off x="386862" y="3284983"/>
            <a:ext cx="5488645" cy="3025329"/>
          </a:xfrm>
          <a:prstGeom prst="rect">
            <a:avLst/>
          </a:prstGeom>
        </p:spPr>
        <p:txBody>
          <a:bodyPr anchor="t">
            <a:noAutofit/>
          </a:bodyPr>
          <a:lstStyle>
            <a:lvl1pPr>
              <a:lnSpc>
                <a:spcPct val="80000"/>
              </a:lnSpc>
              <a:defRPr sz="6000" b="1" i="0">
                <a:solidFill>
                  <a:schemeClr val="bg1"/>
                </a:solidFill>
                <a:latin typeface="IberPangea Text" panose="020B0404000000000000" pitchFamily="34" charset="0"/>
                <a:ea typeface="IberPangea Text" panose="020B0404000000000000" pitchFamily="34" charset="0"/>
                <a:cs typeface="IberPangea Text" panose="020B0404000000000000" pitchFamily="34" charset="0"/>
              </a:defRPr>
            </a:lvl1pPr>
          </a:lstStyle>
          <a:p>
            <a:r>
              <a:rPr lang="en-US" noProof="0"/>
              <a:t>Small PPT Title</a:t>
            </a:r>
          </a:p>
        </p:txBody>
      </p:sp>
      <p:sp>
        <p:nvSpPr>
          <p:cNvPr id="2" name="Marcador de texto 12">
            <a:extLst>
              <a:ext uri="{FF2B5EF4-FFF2-40B4-BE49-F238E27FC236}">
                <a16:creationId xmlns:a16="http://schemas.microsoft.com/office/drawing/2014/main" id="{394C8709-5400-E9AB-2B49-4AD77847F947}"/>
              </a:ext>
            </a:extLst>
          </p:cNvPr>
          <p:cNvSpPr>
            <a:spLocks noGrp="1"/>
          </p:cNvSpPr>
          <p:nvPr>
            <p:ph type="body" sz="quarter" idx="14" hasCustomPrompt="1"/>
          </p:nvPr>
        </p:nvSpPr>
        <p:spPr>
          <a:xfrm>
            <a:off x="407221" y="6454775"/>
            <a:ext cx="4075367" cy="239158"/>
          </a:xfrm>
          <a:prstGeom prst="rect">
            <a:avLst/>
          </a:prstGeom>
        </p:spPr>
        <p:txBody>
          <a:bodyPr/>
          <a:lstStyle>
            <a:lvl1pPr marL="0" indent="0" algn="l">
              <a:lnSpc>
                <a:spcPct val="100000"/>
              </a:lnSpc>
              <a:spcBef>
                <a:spcPts val="0"/>
              </a:spcBef>
              <a:buNone/>
              <a:defRPr sz="1500" b="0" i="0">
                <a:solidFill>
                  <a:schemeClr val="bg1"/>
                </a:solidFill>
                <a:latin typeface="+mn-lt"/>
                <a:ea typeface="IberPangea Text Light" panose="020B0404000000000000" pitchFamily="34" charset="0"/>
                <a:cs typeface="IberPangea Text Light" panose="020B0404000000000000" pitchFamily="34" charset="0"/>
              </a:defRPr>
            </a:lvl1pPr>
            <a:lvl2pPr marL="454212"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2pPr>
            <a:lvl3pPr marL="908423"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3pPr>
            <a:lvl4pPr marL="136263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4pPr>
            <a:lvl5pPr marL="1816846" indent="0">
              <a:buNone/>
              <a:defRPr b="0" i="0">
                <a:latin typeface="IberPangea Light" panose="020B0404000000000000" pitchFamily="34" charset="0"/>
                <a:ea typeface="IberPangea Light" panose="020B0404000000000000" pitchFamily="34" charset="0"/>
                <a:cs typeface="IberPangea Light" panose="020B0404000000000000" pitchFamily="34" charset="0"/>
              </a:defRPr>
            </a:lvl5pPr>
          </a:lstStyle>
          <a:p>
            <a:r>
              <a:rPr lang="en-US" noProof="0"/>
              <a:t>Business Division</a:t>
            </a:r>
          </a:p>
        </p:txBody>
      </p:sp>
      <p:sp>
        <p:nvSpPr>
          <p:cNvPr id="10" name="Date Placeholder 9">
            <a:extLst>
              <a:ext uri="{FF2B5EF4-FFF2-40B4-BE49-F238E27FC236}">
                <a16:creationId xmlns:a16="http://schemas.microsoft.com/office/drawing/2014/main" id="{DD077E4C-BC05-25A7-637F-275EAE073940}"/>
              </a:ext>
            </a:extLst>
          </p:cNvPr>
          <p:cNvSpPr>
            <a:spLocks noGrp="1"/>
          </p:cNvSpPr>
          <p:nvPr>
            <p:ph type="dt" sz="half" idx="15"/>
          </p:nvPr>
        </p:nvSpPr>
        <p:spPr>
          <a:xfrm>
            <a:off x="10446730" y="6454775"/>
            <a:ext cx="1338870" cy="216000"/>
          </a:xfrm>
        </p:spPr>
        <p:txBody>
          <a:bodyPr/>
          <a:lstStyle>
            <a:lvl1pPr algn="r">
              <a:defRPr sz="1500">
                <a:solidFill>
                  <a:schemeClr val="bg1"/>
                </a:solidFill>
              </a:defRPr>
            </a:lvl1pPr>
          </a:lstStyle>
          <a:p>
            <a:endParaRPr lang="en-US"/>
          </a:p>
        </p:txBody>
      </p:sp>
      <p:grpSp>
        <p:nvGrpSpPr>
          <p:cNvPr id="13" name="Grupo 12">
            <a:extLst>
              <a:ext uri="{FF2B5EF4-FFF2-40B4-BE49-F238E27FC236}">
                <a16:creationId xmlns:a16="http://schemas.microsoft.com/office/drawing/2014/main" id="{176C504C-1794-4FE2-CFA4-B21AAEF0C1AC}"/>
              </a:ext>
            </a:extLst>
          </p:cNvPr>
          <p:cNvGrpSpPr/>
          <p:nvPr userDrawn="1"/>
        </p:nvGrpSpPr>
        <p:grpSpPr>
          <a:xfrm>
            <a:off x="10604236" y="297773"/>
            <a:ext cx="1174190" cy="362136"/>
            <a:chOff x="2846126" y="4550824"/>
            <a:chExt cx="6491475" cy="2002067"/>
          </a:xfrm>
          <a:solidFill>
            <a:schemeClr val="bg1"/>
          </a:solidFill>
        </p:grpSpPr>
        <p:sp>
          <p:nvSpPr>
            <p:cNvPr id="16" name="Forma libre 34">
              <a:extLst>
                <a:ext uri="{FF2B5EF4-FFF2-40B4-BE49-F238E27FC236}">
                  <a16:creationId xmlns:a16="http://schemas.microsoft.com/office/drawing/2014/main" id="{A4B2A1EC-C341-DC43-F28C-D2B569FF589F}"/>
                </a:ext>
              </a:extLst>
            </p:cNvPr>
            <p:cNvSpPr/>
            <p:nvPr userDrawn="1"/>
          </p:nvSpPr>
          <p:spPr>
            <a:xfrm>
              <a:off x="3691288" y="4550824"/>
              <a:ext cx="725300" cy="1162344"/>
            </a:xfrm>
            <a:custGeom>
              <a:avLst/>
              <a:gdLst>
                <a:gd name="connsiteX0" fmla="*/ 1 w 725300"/>
                <a:gd name="connsiteY0" fmla="*/ 828517 h 1162344"/>
                <a:gd name="connsiteX1" fmla="*/ 96082 w 725300"/>
                <a:gd name="connsiteY1" fmla="*/ 1063101 h 1162344"/>
                <a:gd name="connsiteX2" fmla="*/ 480404 w 725300"/>
                <a:gd name="connsiteY2" fmla="*/ 1125772 h 1162344"/>
                <a:gd name="connsiteX3" fmla="*/ 596046 w 725300"/>
                <a:gd name="connsiteY3" fmla="*/ 0 h 1162344"/>
                <a:gd name="connsiteX4" fmla="*/ 1 w 725300"/>
                <a:gd name="connsiteY4" fmla="*/ 828517 h 116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300" h="1162344">
                  <a:moveTo>
                    <a:pt x="1" y="828517"/>
                  </a:moveTo>
                  <a:cubicBezTo>
                    <a:pt x="-240" y="916325"/>
                    <a:pt x="34303" y="1000660"/>
                    <a:pt x="96082" y="1063101"/>
                  </a:cubicBezTo>
                  <a:cubicBezTo>
                    <a:pt x="215751" y="1182118"/>
                    <a:pt x="377419" y="1182118"/>
                    <a:pt x="480404" y="1125772"/>
                  </a:cubicBezTo>
                  <a:cubicBezTo>
                    <a:pt x="606977" y="1057352"/>
                    <a:pt x="890616" y="852091"/>
                    <a:pt x="596046" y="0"/>
                  </a:cubicBezTo>
                  <a:cubicBezTo>
                    <a:pt x="596046" y="402472"/>
                    <a:pt x="1" y="443294"/>
                    <a:pt x="1" y="828517"/>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8" name="Forma libre 35">
              <a:extLst>
                <a:ext uri="{FF2B5EF4-FFF2-40B4-BE49-F238E27FC236}">
                  <a16:creationId xmlns:a16="http://schemas.microsoft.com/office/drawing/2014/main" id="{5F500A95-0D64-2F2C-AAA5-915E1E11EF25}"/>
                </a:ext>
              </a:extLst>
            </p:cNvPr>
            <p:cNvSpPr/>
            <p:nvPr userDrawn="1"/>
          </p:nvSpPr>
          <p:spPr>
            <a:xfrm>
              <a:off x="3268994" y="4550824"/>
              <a:ext cx="693851" cy="1162344"/>
            </a:xfrm>
            <a:custGeom>
              <a:avLst/>
              <a:gdLst>
                <a:gd name="connsiteX0" fmla="*/ 693852 w 693851"/>
                <a:gd name="connsiteY0" fmla="*/ 352451 h 1162344"/>
                <a:gd name="connsiteX1" fmla="*/ 595470 w 693851"/>
                <a:gd name="connsiteY1" fmla="*/ 0 h 1162344"/>
                <a:gd name="connsiteX2" fmla="*/ 1 w 693851"/>
                <a:gd name="connsiteY2" fmla="*/ 828517 h 1162344"/>
                <a:gd name="connsiteX3" fmla="*/ 96082 w 693851"/>
                <a:gd name="connsiteY3" fmla="*/ 1063101 h 1162344"/>
                <a:gd name="connsiteX4" fmla="*/ 480404 w 693851"/>
                <a:gd name="connsiteY4" fmla="*/ 1125772 h 1162344"/>
                <a:gd name="connsiteX5" fmla="*/ 693852 w 693851"/>
                <a:gd name="connsiteY5" fmla="*/ 352451 h 11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851" h="1162344">
                  <a:moveTo>
                    <a:pt x="693852" y="352451"/>
                  </a:moveTo>
                  <a:cubicBezTo>
                    <a:pt x="674291" y="246658"/>
                    <a:pt x="642647" y="139140"/>
                    <a:pt x="595470" y="0"/>
                  </a:cubicBezTo>
                  <a:cubicBezTo>
                    <a:pt x="595470" y="402472"/>
                    <a:pt x="1" y="443294"/>
                    <a:pt x="1" y="828517"/>
                  </a:cubicBezTo>
                  <a:cubicBezTo>
                    <a:pt x="-240" y="916325"/>
                    <a:pt x="34303" y="1000660"/>
                    <a:pt x="96082" y="1063101"/>
                  </a:cubicBezTo>
                  <a:cubicBezTo>
                    <a:pt x="215176" y="1182118"/>
                    <a:pt x="378570" y="1182118"/>
                    <a:pt x="480404" y="1125772"/>
                  </a:cubicBezTo>
                  <a:cubicBezTo>
                    <a:pt x="242791" y="873364"/>
                    <a:pt x="326790" y="581285"/>
                    <a:pt x="693852" y="352451"/>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9" name="Forma libre 36">
              <a:extLst>
                <a:ext uri="{FF2B5EF4-FFF2-40B4-BE49-F238E27FC236}">
                  <a16:creationId xmlns:a16="http://schemas.microsoft.com/office/drawing/2014/main" id="{7F6AED1C-D15E-CB61-B541-A3F4962BCACE}"/>
                </a:ext>
              </a:extLst>
            </p:cNvPr>
            <p:cNvSpPr/>
            <p:nvPr userDrawn="1"/>
          </p:nvSpPr>
          <p:spPr>
            <a:xfrm>
              <a:off x="2846126" y="4550824"/>
              <a:ext cx="693850" cy="1436250"/>
            </a:xfrm>
            <a:custGeom>
              <a:avLst/>
              <a:gdLst>
                <a:gd name="connsiteX0" fmla="*/ 693851 w 693850"/>
                <a:gd name="connsiteY0" fmla="*/ 352451 h 1436250"/>
                <a:gd name="connsiteX1" fmla="*/ 596044 w 693850"/>
                <a:gd name="connsiteY1" fmla="*/ 0 h 1436250"/>
                <a:gd name="connsiteX2" fmla="*/ 0 w 693850"/>
                <a:gd name="connsiteY2" fmla="*/ 828517 h 1436250"/>
                <a:gd name="connsiteX3" fmla="*/ 160518 w 693850"/>
                <a:gd name="connsiteY3" fmla="*/ 1113698 h 1436250"/>
                <a:gd name="connsiteX4" fmla="*/ 145559 w 693850"/>
                <a:gd name="connsiteY4" fmla="*/ 1436250 h 1436250"/>
                <a:gd name="connsiteX5" fmla="*/ 221503 w 693850"/>
                <a:gd name="connsiteY5" fmla="*/ 1423601 h 1436250"/>
                <a:gd name="connsiteX6" fmla="*/ 209996 w 693850"/>
                <a:gd name="connsiteY6" fmla="*/ 1137846 h 1436250"/>
                <a:gd name="connsiteX7" fmla="*/ 480978 w 693850"/>
                <a:gd name="connsiteY7" fmla="*/ 1125772 h 1436250"/>
                <a:gd name="connsiteX8" fmla="*/ 693851 w 693850"/>
                <a:gd name="connsiteY8" fmla="*/ 352451 h 14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850" h="1436250">
                  <a:moveTo>
                    <a:pt x="693851" y="352451"/>
                  </a:moveTo>
                  <a:cubicBezTo>
                    <a:pt x="674290" y="246658"/>
                    <a:pt x="643222" y="139140"/>
                    <a:pt x="596044" y="0"/>
                  </a:cubicBezTo>
                  <a:cubicBezTo>
                    <a:pt x="596044" y="402472"/>
                    <a:pt x="0" y="443294"/>
                    <a:pt x="0" y="828517"/>
                  </a:cubicBezTo>
                  <a:cubicBezTo>
                    <a:pt x="0" y="1026304"/>
                    <a:pt x="160518" y="1113698"/>
                    <a:pt x="160518" y="1113698"/>
                  </a:cubicBezTo>
                  <a:cubicBezTo>
                    <a:pt x="135871" y="1219398"/>
                    <a:pt x="130796" y="1328721"/>
                    <a:pt x="145559" y="1436250"/>
                  </a:cubicBezTo>
                  <a:lnTo>
                    <a:pt x="221503" y="1423601"/>
                  </a:lnTo>
                  <a:cubicBezTo>
                    <a:pt x="184682" y="1293660"/>
                    <a:pt x="207120" y="1152220"/>
                    <a:pt x="209996" y="1137846"/>
                  </a:cubicBezTo>
                  <a:cubicBezTo>
                    <a:pt x="307228" y="1177518"/>
                    <a:pt x="408486" y="1165444"/>
                    <a:pt x="480978" y="1125772"/>
                  </a:cubicBezTo>
                  <a:cubicBezTo>
                    <a:pt x="243366" y="873364"/>
                    <a:pt x="327364" y="581285"/>
                    <a:pt x="693851" y="352451"/>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0" name="Forma libre 37">
              <a:extLst>
                <a:ext uri="{FF2B5EF4-FFF2-40B4-BE49-F238E27FC236}">
                  <a16:creationId xmlns:a16="http://schemas.microsoft.com/office/drawing/2014/main" id="{5FCC9F62-2E00-6D66-D735-C279AEBED0AA}"/>
                </a:ext>
              </a:extLst>
            </p:cNvPr>
            <p:cNvSpPr/>
            <p:nvPr userDrawn="1"/>
          </p:nvSpPr>
          <p:spPr>
            <a:xfrm>
              <a:off x="4670505" y="4876226"/>
              <a:ext cx="601261" cy="786599"/>
            </a:xfrm>
            <a:custGeom>
              <a:avLst/>
              <a:gdLst>
                <a:gd name="connsiteX0" fmla="*/ 438403 w 601261"/>
                <a:gd name="connsiteY0" fmla="*/ 654330 h 786599"/>
                <a:gd name="connsiteX1" fmla="*/ 310104 w 601261"/>
                <a:gd name="connsiteY1" fmla="*/ 684228 h 786599"/>
                <a:gd name="connsiteX2" fmla="*/ 174326 w 601261"/>
                <a:gd name="connsiteY2" fmla="*/ 642831 h 786599"/>
                <a:gd name="connsiteX3" fmla="*/ 98382 w 601261"/>
                <a:gd name="connsiteY3" fmla="*/ 538188 h 786599"/>
                <a:gd name="connsiteX4" fmla="*/ 0 w 601261"/>
                <a:gd name="connsiteY4" fmla="*/ 579586 h 786599"/>
                <a:gd name="connsiteX5" fmla="*/ 63862 w 601261"/>
                <a:gd name="connsiteY5" fmla="*/ 689403 h 786599"/>
                <a:gd name="connsiteX6" fmla="*/ 169723 w 601261"/>
                <a:gd name="connsiteY6" fmla="*/ 761273 h 786599"/>
                <a:gd name="connsiteX7" fmla="*/ 310104 w 601261"/>
                <a:gd name="connsiteY7" fmla="*/ 786571 h 786599"/>
                <a:gd name="connsiteX8" fmla="*/ 464869 w 601261"/>
                <a:gd name="connsiteY8" fmla="*/ 758398 h 786599"/>
                <a:gd name="connsiteX9" fmla="*/ 565552 w 601261"/>
                <a:gd name="connsiteY9" fmla="*/ 681928 h 786599"/>
                <a:gd name="connsiteX10" fmla="*/ 601222 w 601261"/>
                <a:gd name="connsiteY10" fmla="*/ 566362 h 786599"/>
                <a:gd name="connsiteX11" fmla="*/ 575908 w 601261"/>
                <a:gd name="connsiteY11" fmla="*/ 471493 h 786599"/>
                <a:gd name="connsiteX12" fmla="*/ 499964 w 601261"/>
                <a:gd name="connsiteY12" fmla="*/ 399048 h 786599"/>
                <a:gd name="connsiteX13" fmla="*/ 372240 w 601261"/>
                <a:gd name="connsiteY13" fmla="*/ 347302 h 786599"/>
                <a:gd name="connsiteX14" fmla="*/ 278461 w 601261"/>
                <a:gd name="connsiteY14" fmla="*/ 322004 h 786599"/>
                <a:gd name="connsiteX15" fmla="*/ 177778 w 601261"/>
                <a:gd name="connsiteY15" fmla="*/ 279456 h 786599"/>
                <a:gd name="connsiteX16" fmla="*/ 143258 w 601261"/>
                <a:gd name="connsiteY16" fmla="*/ 205862 h 786599"/>
                <a:gd name="connsiteX17" fmla="*/ 186408 w 601261"/>
                <a:gd name="connsiteY17" fmla="*/ 130542 h 786599"/>
                <a:gd name="connsiteX18" fmla="*/ 300899 w 601261"/>
                <a:gd name="connsiteY18" fmla="*/ 102369 h 786599"/>
                <a:gd name="connsiteX19" fmla="*/ 419417 w 601261"/>
                <a:gd name="connsiteY19" fmla="*/ 133417 h 786599"/>
                <a:gd name="connsiteX20" fmla="*/ 488457 w 601261"/>
                <a:gd name="connsiteY20" fmla="*/ 229435 h 786599"/>
                <a:gd name="connsiteX21" fmla="*/ 587990 w 601261"/>
                <a:gd name="connsiteY21" fmla="*/ 192638 h 786599"/>
                <a:gd name="connsiteX22" fmla="*/ 528731 w 601261"/>
                <a:gd name="connsiteY22" fmla="*/ 86270 h 786599"/>
                <a:gd name="connsiteX23" fmla="*/ 431499 w 601261"/>
                <a:gd name="connsiteY23" fmla="*/ 21874 h 786599"/>
                <a:gd name="connsiteX24" fmla="*/ 300324 w 601261"/>
                <a:gd name="connsiteY24" fmla="*/ 26 h 786599"/>
                <a:gd name="connsiteX25" fmla="*/ 156490 w 601261"/>
                <a:gd name="connsiteY25" fmla="*/ 27049 h 786599"/>
                <a:gd name="connsiteX26" fmla="*/ 60985 w 601261"/>
                <a:gd name="connsiteY26" fmla="*/ 102944 h 786599"/>
                <a:gd name="connsiteX27" fmla="*/ 26465 w 601261"/>
                <a:gd name="connsiteY27" fmla="*/ 214486 h 786599"/>
                <a:gd name="connsiteX28" fmla="*/ 116793 w 601261"/>
                <a:gd name="connsiteY28" fmla="*/ 378925 h 786599"/>
                <a:gd name="connsiteX29" fmla="*/ 228407 w 601261"/>
                <a:gd name="connsiteY29" fmla="*/ 426646 h 786599"/>
                <a:gd name="connsiteX30" fmla="*/ 321611 w 601261"/>
                <a:gd name="connsiteY30" fmla="*/ 451944 h 786599"/>
                <a:gd name="connsiteX31" fmla="*/ 416541 w 601261"/>
                <a:gd name="connsiteY31" fmla="*/ 484717 h 786599"/>
                <a:gd name="connsiteX32" fmla="*/ 469471 w 601261"/>
                <a:gd name="connsiteY32" fmla="*/ 524389 h 786599"/>
                <a:gd name="connsiteX33" fmla="*/ 486731 w 601261"/>
                <a:gd name="connsiteY33" fmla="*/ 576136 h 786599"/>
                <a:gd name="connsiteX34" fmla="*/ 438403 w 601261"/>
                <a:gd name="connsiteY34" fmla="*/ 654330 h 78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1261" h="786599">
                  <a:moveTo>
                    <a:pt x="438403" y="654330"/>
                  </a:moveTo>
                  <a:cubicBezTo>
                    <a:pt x="406760" y="673879"/>
                    <a:pt x="363610" y="684228"/>
                    <a:pt x="310104" y="684228"/>
                  </a:cubicBezTo>
                  <a:cubicBezTo>
                    <a:pt x="256598" y="684228"/>
                    <a:pt x="209996" y="670429"/>
                    <a:pt x="174326" y="642831"/>
                  </a:cubicBezTo>
                  <a:cubicBezTo>
                    <a:pt x="138765" y="616665"/>
                    <a:pt x="112224" y="580097"/>
                    <a:pt x="98382" y="538188"/>
                  </a:cubicBezTo>
                  <a:lnTo>
                    <a:pt x="0" y="579586"/>
                  </a:lnTo>
                  <a:cubicBezTo>
                    <a:pt x="13072" y="620385"/>
                    <a:pt x="34860" y="657855"/>
                    <a:pt x="63862" y="689403"/>
                  </a:cubicBezTo>
                  <a:cubicBezTo>
                    <a:pt x="93262" y="721043"/>
                    <a:pt x="129456" y="745617"/>
                    <a:pt x="169723" y="761273"/>
                  </a:cubicBezTo>
                  <a:cubicBezTo>
                    <a:pt x="214472" y="778574"/>
                    <a:pt x="262127" y="787163"/>
                    <a:pt x="310104" y="786571"/>
                  </a:cubicBezTo>
                  <a:cubicBezTo>
                    <a:pt x="369363" y="786571"/>
                    <a:pt x="421143" y="777372"/>
                    <a:pt x="464869" y="758398"/>
                  </a:cubicBezTo>
                  <a:cubicBezTo>
                    <a:pt x="508594" y="739424"/>
                    <a:pt x="541963" y="714701"/>
                    <a:pt x="565552" y="681928"/>
                  </a:cubicBezTo>
                  <a:cubicBezTo>
                    <a:pt x="589549" y="648230"/>
                    <a:pt x="602057" y="607713"/>
                    <a:pt x="601222" y="566362"/>
                  </a:cubicBezTo>
                  <a:cubicBezTo>
                    <a:pt x="601746" y="533002"/>
                    <a:pt x="592984" y="500161"/>
                    <a:pt x="575908" y="471493"/>
                  </a:cubicBezTo>
                  <a:cubicBezTo>
                    <a:pt x="559413" y="443895"/>
                    <a:pt x="534098" y="419747"/>
                    <a:pt x="499964" y="399048"/>
                  </a:cubicBezTo>
                  <a:cubicBezTo>
                    <a:pt x="466595" y="378350"/>
                    <a:pt x="423445" y="361101"/>
                    <a:pt x="372240" y="347302"/>
                  </a:cubicBezTo>
                  <a:lnTo>
                    <a:pt x="278461" y="322004"/>
                  </a:lnTo>
                  <a:cubicBezTo>
                    <a:pt x="234736" y="309929"/>
                    <a:pt x="201366" y="295555"/>
                    <a:pt x="177778" y="279456"/>
                  </a:cubicBezTo>
                  <a:cubicBezTo>
                    <a:pt x="154189" y="263358"/>
                    <a:pt x="143258" y="238634"/>
                    <a:pt x="143258" y="205862"/>
                  </a:cubicBezTo>
                  <a:cubicBezTo>
                    <a:pt x="143258" y="173089"/>
                    <a:pt x="157641" y="149516"/>
                    <a:pt x="186408" y="130542"/>
                  </a:cubicBezTo>
                  <a:cubicBezTo>
                    <a:pt x="215174" y="111568"/>
                    <a:pt x="253146" y="102369"/>
                    <a:pt x="300899" y="102369"/>
                  </a:cubicBezTo>
                  <a:cubicBezTo>
                    <a:pt x="348651" y="102369"/>
                    <a:pt x="386623" y="112718"/>
                    <a:pt x="419417" y="133417"/>
                  </a:cubicBezTo>
                  <a:cubicBezTo>
                    <a:pt x="452211" y="154115"/>
                    <a:pt x="475800" y="186313"/>
                    <a:pt x="488457" y="229435"/>
                  </a:cubicBezTo>
                  <a:lnTo>
                    <a:pt x="587990" y="192638"/>
                  </a:lnTo>
                  <a:cubicBezTo>
                    <a:pt x="576742" y="153075"/>
                    <a:pt x="556456" y="116662"/>
                    <a:pt x="528731" y="86270"/>
                  </a:cubicBezTo>
                  <a:cubicBezTo>
                    <a:pt x="501580" y="57769"/>
                    <a:pt x="468344" y="35760"/>
                    <a:pt x="431499" y="21874"/>
                  </a:cubicBezTo>
                  <a:cubicBezTo>
                    <a:pt x="389408" y="6902"/>
                    <a:pt x="344998" y="-497"/>
                    <a:pt x="300324" y="26"/>
                  </a:cubicBezTo>
                  <a:cubicBezTo>
                    <a:pt x="245667" y="26"/>
                    <a:pt x="197914" y="8650"/>
                    <a:pt x="156490" y="27049"/>
                  </a:cubicBezTo>
                  <a:cubicBezTo>
                    <a:pt x="115066" y="45448"/>
                    <a:pt x="83423" y="70171"/>
                    <a:pt x="60985" y="102944"/>
                  </a:cubicBezTo>
                  <a:cubicBezTo>
                    <a:pt x="37891" y="135504"/>
                    <a:pt x="25798" y="174578"/>
                    <a:pt x="26465" y="214486"/>
                  </a:cubicBezTo>
                  <a:cubicBezTo>
                    <a:pt x="24624" y="281584"/>
                    <a:pt x="59162" y="344450"/>
                    <a:pt x="116793" y="378925"/>
                  </a:cubicBezTo>
                  <a:cubicBezTo>
                    <a:pt x="151405" y="400313"/>
                    <a:pt x="189026" y="416400"/>
                    <a:pt x="228407" y="426646"/>
                  </a:cubicBezTo>
                  <a:lnTo>
                    <a:pt x="321611" y="451944"/>
                  </a:lnTo>
                  <a:cubicBezTo>
                    <a:pt x="354232" y="459804"/>
                    <a:pt x="386019" y="470780"/>
                    <a:pt x="416541" y="484717"/>
                  </a:cubicBezTo>
                  <a:cubicBezTo>
                    <a:pt x="440705" y="496216"/>
                    <a:pt x="458540" y="509440"/>
                    <a:pt x="469471" y="524389"/>
                  </a:cubicBezTo>
                  <a:cubicBezTo>
                    <a:pt x="480909" y="539195"/>
                    <a:pt x="486990" y="557432"/>
                    <a:pt x="486731" y="576136"/>
                  </a:cubicBezTo>
                  <a:cubicBezTo>
                    <a:pt x="486731" y="608909"/>
                    <a:pt x="470622" y="634782"/>
                    <a:pt x="438403" y="654330"/>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1" name="Forma libre 38">
              <a:extLst>
                <a:ext uri="{FF2B5EF4-FFF2-40B4-BE49-F238E27FC236}">
                  <a16:creationId xmlns:a16="http://schemas.microsoft.com/office/drawing/2014/main" id="{960D5164-1F26-8CE7-2FBB-37BBCA366C7E}"/>
                </a:ext>
              </a:extLst>
            </p:cNvPr>
            <p:cNvSpPr/>
            <p:nvPr userDrawn="1"/>
          </p:nvSpPr>
          <p:spPr>
            <a:xfrm>
              <a:off x="5357452" y="4887751"/>
              <a:ext cx="563825" cy="762971"/>
            </a:xfrm>
            <a:custGeom>
              <a:avLst/>
              <a:gdLst>
                <a:gd name="connsiteX0" fmla="*/ 112190 w 563825"/>
                <a:gd name="connsiteY0" fmla="*/ 492741 h 762971"/>
                <a:gd name="connsiteX1" fmla="*/ 282488 w 563825"/>
                <a:gd name="connsiteY1" fmla="*/ 492741 h 762971"/>
                <a:gd name="connsiteX2" fmla="*/ 432074 w 563825"/>
                <a:gd name="connsiteY2" fmla="*/ 463418 h 762971"/>
                <a:gd name="connsiteX3" fmla="*/ 529306 w 563825"/>
                <a:gd name="connsiteY3" fmla="*/ 378324 h 762971"/>
                <a:gd name="connsiteX4" fmla="*/ 563826 w 563825"/>
                <a:gd name="connsiteY4" fmla="*/ 247808 h 762971"/>
                <a:gd name="connsiteX5" fmla="*/ 488457 w 563825"/>
                <a:gd name="connsiteY5" fmla="*/ 66120 h 762971"/>
                <a:gd name="connsiteX6" fmla="*/ 281337 w 563825"/>
                <a:gd name="connsiteY6" fmla="*/ 0 h 762971"/>
                <a:gd name="connsiteX7" fmla="*/ 0 w 563825"/>
                <a:gd name="connsiteY7" fmla="*/ 0 h 762971"/>
                <a:gd name="connsiteX8" fmla="*/ 0 w 563825"/>
                <a:gd name="connsiteY8" fmla="*/ 762972 h 762971"/>
                <a:gd name="connsiteX9" fmla="*/ 112190 w 563825"/>
                <a:gd name="connsiteY9" fmla="*/ 762972 h 762971"/>
                <a:gd name="connsiteX10" fmla="*/ 272707 w 563825"/>
                <a:gd name="connsiteY10" fmla="*/ 101768 h 762971"/>
                <a:gd name="connsiteX11" fmla="*/ 399856 w 563825"/>
                <a:gd name="connsiteY11" fmla="*/ 137990 h 762971"/>
                <a:gd name="connsiteX12" fmla="*/ 445883 w 563825"/>
                <a:gd name="connsiteY12" fmla="*/ 247808 h 762971"/>
                <a:gd name="connsiteX13" fmla="*/ 399856 w 563825"/>
                <a:gd name="connsiteY13" fmla="*/ 356475 h 762971"/>
                <a:gd name="connsiteX14" fmla="*/ 272707 w 563825"/>
                <a:gd name="connsiteY14" fmla="*/ 393273 h 762971"/>
                <a:gd name="connsiteX15" fmla="*/ 112190 w 563825"/>
                <a:gd name="connsiteY15" fmla="*/ 393273 h 762971"/>
                <a:gd name="connsiteX16" fmla="*/ 112190 w 563825"/>
                <a:gd name="connsiteY16" fmla="*/ 101768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825" h="762971">
                  <a:moveTo>
                    <a:pt x="112190" y="492741"/>
                  </a:moveTo>
                  <a:lnTo>
                    <a:pt x="282488" y="492741"/>
                  </a:lnTo>
                  <a:cubicBezTo>
                    <a:pt x="340597" y="492741"/>
                    <a:pt x="390650" y="482966"/>
                    <a:pt x="432074" y="463418"/>
                  </a:cubicBezTo>
                  <a:cubicBezTo>
                    <a:pt x="472169" y="445255"/>
                    <a:pt x="505999" y="415650"/>
                    <a:pt x="529306" y="378324"/>
                  </a:cubicBezTo>
                  <a:cubicBezTo>
                    <a:pt x="552319" y="341526"/>
                    <a:pt x="563826" y="297829"/>
                    <a:pt x="563826" y="247808"/>
                  </a:cubicBezTo>
                  <a:cubicBezTo>
                    <a:pt x="563826" y="170763"/>
                    <a:pt x="538511" y="110392"/>
                    <a:pt x="488457" y="66120"/>
                  </a:cubicBezTo>
                  <a:cubicBezTo>
                    <a:pt x="438403" y="21848"/>
                    <a:pt x="369363" y="0"/>
                    <a:pt x="281337" y="0"/>
                  </a:cubicBezTo>
                  <a:lnTo>
                    <a:pt x="0" y="0"/>
                  </a:lnTo>
                  <a:lnTo>
                    <a:pt x="0" y="762972"/>
                  </a:lnTo>
                  <a:lnTo>
                    <a:pt x="112190" y="762972"/>
                  </a:lnTo>
                  <a:close/>
                  <a:moveTo>
                    <a:pt x="272707" y="101768"/>
                  </a:moveTo>
                  <a:cubicBezTo>
                    <a:pt x="326789" y="101768"/>
                    <a:pt x="369363" y="113842"/>
                    <a:pt x="399856" y="137990"/>
                  </a:cubicBezTo>
                  <a:cubicBezTo>
                    <a:pt x="430349" y="162139"/>
                    <a:pt x="445883" y="198936"/>
                    <a:pt x="445883" y="247808"/>
                  </a:cubicBezTo>
                  <a:cubicBezTo>
                    <a:pt x="445883" y="296679"/>
                    <a:pt x="430349" y="331752"/>
                    <a:pt x="399856" y="356475"/>
                  </a:cubicBezTo>
                  <a:cubicBezTo>
                    <a:pt x="369363" y="381199"/>
                    <a:pt x="326789" y="393273"/>
                    <a:pt x="272707" y="393273"/>
                  </a:cubicBezTo>
                  <a:lnTo>
                    <a:pt x="112190" y="393273"/>
                  </a:lnTo>
                  <a:lnTo>
                    <a:pt x="112190" y="101768"/>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2" name="Forma libre 39">
              <a:extLst>
                <a:ext uri="{FF2B5EF4-FFF2-40B4-BE49-F238E27FC236}">
                  <a16:creationId xmlns:a16="http://schemas.microsoft.com/office/drawing/2014/main" id="{B27C8AA8-3B84-1857-2145-91206864044A}"/>
                </a:ext>
              </a:extLst>
            </p:cNvPr>
            <p:cNvSpPr/>
            <p:nvPr userDrawn="1"/>
          </p:nvSpPr>
          <p:spPr>
            <a:xfrm>
              <a:off x="6193409" y="4887751"/>
              <a:ext cx="521250" cy="762971"/>
            </a:xfrm>
            <a:custGeom>
              <a:avLst/>
              <a:gdLst>
                <a:gd name="connsiteX0" fmla="*/ 521251 w 521250"/>
                <a:gd name="connsiteY0" fmla="*/ 661779 h 762971"/>
                <a:gd name="connsiteX1" fmla="*/ 112190 w 521250"/>
                <a:gd name="connsiteY1" fmla="*/ 661779 h 762971"/>
                <a:gd name="connsiteX2" fmla="*/ 112190 w 521250"/>
                <a:gd name="connsiteY2" fmla="*/ 426045 h 762971"/>
                <a:gd name="connsiteX3" fmla="*/ 476375 w 521250"/>
                <a:gd name="connsiteY3" fmla="*/ 426045 h 762971"/>
                <a:gd name="connsiteX4" fmla="*/ 476375 w 521250"/>
                <a:gd name="connsiteY4" fmla="*/ 326002 h 762971"/>
                <a:gd name="connsiteX5" fmla="*/ 112190 w 521250"/>
                <a:gd name="connsiteY5" fmla="*/ 326002 h 762971"/>
                <a:gd name="connsiteX6" fmla="*/ 112190 w 521250"/>
                <a:gd name="connsiteY6" fmla="*/ 101768 h 762971"/>
                <a:gd name="connsiteX7" fmla="*/ 521251 w 521250"/>
                <a:gd name="connsiteY7" fmla="*/ 101768 h 762971"/>
                <a:gd name="connsiteX8" fmla="*/ 521251 w 521250"/>
                <a:gd name="connsiteY8" fmla="*/ 0 h 762971"/>
                <a:gd name="connsiteX9" fmla="*/ 112190 w 521250"/>
                <a:gd name="connsiteY9" fmla="*/ 0 h 762971"/>
                <a:gd name="connsiteX10" fmla="*/ 47177 w 521250"/>
                <a:gd name="connsiteY10" fmla="*/ 0 h 762971"/>
                <a:gd name="connsiteX11" fmla="*/ 0 w 521250"/>
                <a:gd name="connsiteY11" fmla="*/ 0 h 762971"/>
                <a:gd name="connsiteX12" fmla="*/ 0 w 521250"/>
                <a:gd name="connsiteY12" fmla="*/ 762972 h 762971"/>
                <a:gd name="connsiteX13" fmla="*/ 47177 w 521250"/>
                <a:gd name="connsiteY13" fmla="*/ 762972 h 762971"/>
                <a:gd name="connsiteX14" fmla="*/ 112190 w 521250"/>
                <a:gd name="connsiteY14" fmla="*/ 762972 h 762971"/>
                <a:gd name="connsiteX15" fmla="*/ 521251 w 521250"/>
                <a:gd name="connsiteY15" fmla="*/ 762972 h 762971"/>
                <a:gd name="connsiteX16" fmla="*/ 521251 w 521250"/>
                <a:gd name="connsiteY16" fmla="*/ 661779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250" h="762971">
                  <a:moveTo>
                    <a:pt x="521251" y="661779"/>
                  </a:moveTo>
                  <a:lnTo>
                    <a:pt x="112190" y="661779"/>
                  </a:lnTo>
                  <a:lnTo>
                    <a:pt x="112190" y="426045"/>
                  </a:lnTo>
                  <a:lnTo>
                    <a:pt x="476375" y="426045"/>
                  </a:lnTo>
                  <a:lnTo>
                    <a:pt x="476375" y="326002"/>
                  </a:lnTo>
                  <a:lnTo>
                    <a:pt x="112190" y="326002"/>
                  </a:lnTo>
                  <a:lnTo>
                    <a:pt x="112190" y="101768"/>
                  </a:lnTo>
                  <a:lnTo>
                    <a:pt x="521251" y="101768"/>
                  </a:lnTo>
                  <a:lnTo>
                    <a:pt x="521251" y="0"/>
                  </a:lnTo>
                  <a:lnTo>
                    <a:pt x="112190" y="0"/>
                  </a:lnTo>
                  <a:lnTo>
                    <a:pt x="47177" y="0"/>
                  </a:lnTo>
                  <a:lnTo>
                    <a:pt x="0" y="0"/>
                  </a:lnTo>
                  <a:lnTo>
                    <a:pt x="0" y="762972"/>
                  </a:lnTo>
                  <a:lnTo>
                    <a:pt x="47177" y="762972"/>
                  </a:lnTo>
                  <a:lnTo>
                    <a:pt x="112190" y="762972"/>
                  </a:lnTo>
                  <a:lnTo>
                    <a:pt x="521251" y="762972"/>
                  </a:lnTo>
                  <a:lnTo>
                    <a:pt x="521251" y="661779"/>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3" name="Forma libre 40">
              <a:extLst>
                <a:ext uri="{FF2B5EF4-FFF2-40B4-BE49-F238E27FC236}">
                  <a16:creationId xmlns:a16="http://schemas.microsoft.com/office/drawing/2014/main" id="{75718EFE-6A1B-62A0-1AB5-67E8183315CF}"/>
                </a:ext>
              </a:extLst>
            </p:cNvPr>
            <p:cNvSpPr/>
            <p:nvPr userDrawn="1"/>
          </p:nvSpPr>
          <p:spPr>
            <a:xfrm>
              <a:off x="6776221" y="5086094"/>
              <a:ext cx="475224" cy="564628"/>
            </a:xfrm>
            <a:custGeom>
              <a:avLst/>
              <a:gdLst>
                <a:gd name="connsiteX0" fmla="*/ 107012 w 475224"/>
                <a:gd name="connsiteY0" fmla="*/ 236327 h 564628"/>
                <a:gd name="connsiteX1" fmla="*/ 145559 w 475224"/>
                <a:gd name="connsiteY1" fmla="*/ 132834 h 564628"/>
                <a:gd name="connsiteX2" fmla="*/ 245092 w 475224"/>
                <a:gd name="connsiteY2" fmla="*/ 94887 h 564628"/>
                <a:gd name="connsiteX3" fmla="*/ 333693 w 475224"/>
                <a:gd name="connsiteY3" fmla="*/ 132259 h 564628"/>
                <a:gd name="connsiteX4" fmla="*/ 367638 w 475224"/>
                <a:gd name="connsiteY4" fmla="*/ 232302 h 564628"/>
                <a:gd name="connsiteX5" fmla="*/ 367638 w 475224"/>
                <a:gd name="connsiteY5" fmla="*/ 564629 h 564628"/>
                <a:gd name="connsiteX6" fmla="*/ 475225 w 475224"/>
                <a:gd name="connsiteY6" fmla="*/ 564629 h 564628"/>
                <a:gd name="connsiteX7" fmla="*/ 475225 w 475224"/>
                <a:gd name="connsiteY7" fmla="*/ 215053 h 564628"/>
                <a:gd name="connsiteX8" fmla="*/ 448759 w 475224"/>
                <a:gd name="connsiteY8" fmla="*/ 101211 h 564628"/>
                <a:gd name="connsiteX9" fmla="*/ 376268 w 475224"/>
                <a:gd name="connsiteY9" fmla="*/ 26466 h 564628"/>
                <a:gd name="connsiteX10" fmla="*/ 163970 w 475224"/>
                <a:gd name="connsiteY10" fmla="*/ 29916 h 564628"/>
                <a:gd name="connsiteX11" fmla="*/ 107012 w 475224"/>
                <a:gd name="connsiteY11" fmla="*/ 93162 h 564628"/>
                <a:gd name="connsiteX12" fmla="*/ 107012 w 475224"/>
                <a:gd name="connsiteY12" fmla="*/ 10942 h 564628"/>
                <a:gd name="connsiteX13" fmla="*/ 0 w 475224"/>
                <a:gd name="connsiteY13" fmla="*/ 10942 h 564628"/>
                <a:gd name="connsiteX14" fmla="*/ 0 w 475224"/>
                <a:gd name="connsiteY14" fmla="*/ 564629 h 564628"/>
                <a:gd name="connsiteX15" fmla="*/ 107012 w 475224"/>
                <a:gd name="connsiteY15" fmla="*/ 564629 h 56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224" h="564628">
                  <a:moveTo>
                    <a:pt x="107012" y="236327"/>
                  </a:moveTo>
                  <a:cubicBezTo>
                    <a:pt x="107012" y="192055"/>
                    <a:pt x="119669" y="157557"/>
                    <a:pt x="145559" y="132834"/>
                  </a:cubicBezTo>
                  <a:cubicBezTo>
                    <a:pt x="171449" y="108111"/>
                    <a:pt x="204819" y="94887"/>
                    <a:pt x="245092" y="94887"/>
                  </a:cubicBezTo>
                  <a:cubicBezTo>
                    <a:pt x="278685" y="93742"/>
                    <a:pt x="311082" y="107409"/>
                    <a:pt x="333693" y="132259"/>
                  </a:cubicBezTo>
                  <a:cubicBezTo>
                    <a:pt x="356131" y="156982"/>
                    <a:pt x="367638" y="190330"/>
                    <a:pt x="367638" y="232302"/>
                  </a:cubicBezTo>
                  <a:lnTo>
                    <a:pt x="367638" y="564629"/>
                  </a:lnTo>
                  <a:lnTo>
                    <a:pt x="475225" y="564629"/>
                  </a:lnTo>
                  <a:lnTo>
                    <a:pt x="475225" y="215053"/>
                  </a:lnTo>
                  <a:cubicBezTo>
                    <a:pt x="475225" y="171356"/>
                    <a:pt x="466595" y="133409"/>
                    <a:pt x="448759" y="101211"/>
                  </a:cubicBezTo>
                  <a:cubicBezTo>
                    <a:pt x="432247" y="69882"/>
                    <a:pt x="407088" y="43939"/>
                    <a:pt x="376268" y="26466"/>
                  </a:cubicBezTo>
                  <a:cubicBezTo>
                    <a:pt x="309880" y="-10015"/>
                    <a:pt x="229138" y="-8704"/>
                    <a:pt x="163970" y="29916"/>
                  </a:cubicBezTo>
                  <a:cubicBezTo>
                    <a:pt x="139501" y="45331"/>
                    <a:pt x="119784" y="67225"/>
                    <a:pt x="107012" y="93162"/>
                  </a:cubicBezTo>
                  <a:lnTo>
                    <a:pt x="107012" y="10942"/>
                  </a:lnTo>
                  <a:lnTo>
                    <a:pt x="0" y="10942"/>
                  </a:lnTo>
                  <a:lnTo>
                    <a:pt x="0" y="564629"/>
                  </a:lnTo>
                  <a:lnTo>
                    <a:pt x="107012" y="564629"/>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4" name="Forma libre 41">
              <a:extLst>
                <a:ext uri="{FF2B5EF4-FFF2-40B4-BE49-F238E27FC236}">
                  <a16:creationId xmlns:a16="http://schemas.microsoft.com/office/drawing/2014/main" id="{A7C07020-5587-F650-B1B3-4EA2D9DD8235}"/>
                </a:ext>
              </a:extLst>
            </p:cNvPr>
            <p:cNvSpPr/>
            <p:nvPr userDrawn="1"/>
          </p:nvSpPr>
          <p:spPr>
            <a:xfrm>
              <a:off x="7321026" y="5086072"/>
              <a:ext cx="521901" cy="576762"/>
            </a:xfrm>
            <a:custGeom>
              <a:avLst/>
              <a:gdLst>
                <a:gd name="connsiteX0" fmla="*/ 512081 w 521901"/>
                <a:gd name="connsiteY0" fmla="*/ 438160 h 576762"/>
                <a:gd name="connsiteX1" fmla="*/ 429233 w 521901"/>
                <a:gd name="connsiteY1" fmla="*/ 386988 h 576762"/>
                <a:gd name="connsiteX2" fmla="*/ 387809 w 521901"/>
                <a:gd name="connsiteY2" fmla="*/ 442184 h 576762"/>
                <a:gd name="connsiteX3" fmla="*/ 334303 w 521901"/>
                <a:gd name="connsiteY3" fmla="*/ 472657 h 576762"/>
                <a:gd name="connsiteX4" fmla="*/ 271592 w 521901"/>
                <a:gd name="connsiteY4" fmla="*/ 481857 h 576762"/>
                <a:gd name="connsiteX5" fmla="*/ 187593 w 521901"/>
                <a:gd name="connsiteY5" fmla="*/ 460008 h 576762"/>
                <a:gd name="connsiteX6" fmla="*/ 128909 w 521901"/>
                <a:gd name="connsiteY6" fmla="*/ 395038 h 576762"/>
                <a:gd name="connsiteX7" fmla="*/ 108773 w 521901"/>
                <a:gd name="connsiteY7" fmla="*/ 312818 h 576762"/>
                <a:gd name="connsiteX8" fmla="*/ 520711 w 521901"/>
                <a:gd name="connsiteY8" fmla="*/ 312818 h 576762"/>
                <a:gd name="connsiteX9" fmla="*/ 521861 w 521901"/>
                <a:gd name="connsiteY9" fmla="*/ 297869 h 576762"/>
                <a:gd name="connsiteX10" fmla="*/ 521861 w 521901"/>
                <a:gd name="connsiteY10" fmla="*/ 283495 h 576762"/>
                <a:gd name="connsiteX11" fmla="*/ 489067 w 521901"/>
                <a:gd name="connsiteY11" fmla="*/ 134581 h 576762"/>
                <a:gd name="connsiteX12" fmla="*/ 265838 w 521901"/>
                <a:gd name="connsiteY12" fmla="*/ 40 h 576762"/>
                <a:gd name="connsiteX13" fmla="*/ 158251 w 521901"/>
                <a:gd name="connsiteY13" fmla="*/ 20164 h 576762"/>
                <a:gd name="connsiteX14" fmla="*/ 74253 w 521901"/>
                <a:gd name="connsiteY14" fmla="*/ 78810 h 576762"/>
                <a:gd name="connsiteX15" fmla="*/ 19021 w 521901"/>
                <a:gd name="connsiteY15" fmla="*/ 169653 h 576762"/>
                <a:gd name="connsiteX16" fmla="*/ 35 w 521901"/>
                <a:gd name="connsiteY16" fmla="*/ 288095 h 576762"/>
                <a:gd name="connsiteX17" fmla="*/ 34555 w 521901"/>
                <a:gd name="connsiteY17" fmla="*/ 438735 h 576762"/>
                <a:gd name="connsiteX18" fmla="*/ 130635 w 521901"/>
                <a:gd name="connsiteY18" fmla="*/ 539928 h 576762"/>
                <a:gd name="connsiteX19" fmla="*/ 271592 w 521901"/>
                <a:gd name="connsiteY19" fmla="*/ 576725 h 576762"/>
                <a:gd name="connsiteX20" fmla="*/ 364796 w 521901"/>
                <a:gd name="connsiteY20" fmla="*/ 562926 h 576762"/>
                <a:gd name="connsiteX21" fmla="*/ 447643 w 521901"/>
                <a:gd name="connsiteY21" fmla="*/ 518079 h 576762"/>
                <a:gd name="connsiteX22" fmla="*/ 512081 w 521901"/>
                <a:gd name="connsiteY22" fmla="*/ 438160 h 576762"/>
                <a:gd name="connsiteX23" fmla="*/ 149621 w 521901"/>
                <a:gd name="connsiteY23" fmla="*/ 141480 h 576762"/>
                <a:gd name="connsiteX24" fmla="*/ 199675 w 521901"/>
                <a:gd name="connsiteY24" fmla="*/ 102958 h 576762"/>
                <a:gd name="connsiteX25" fmla="*/ 264688 w 521901"/>
                <a:gd name="connsiteY25" fmla="*/ 90884 h 576762"/>
                <a:gd name="connsiteX26" fmla="*/ 372275 w 521901"/>
                <a:gd name="connsiteY26" fmla="*/ 138605 h 576762"/>
                <a:gd name="connsiteX27" fmla="*/ 410822 w 521901"/>
                <a:gd name="connsiteY27" fmla="*/ 233474 h 576762"/>
                <a:gd name="connsiteX28" fmla="*/ 112225 w 521901"/>
                <a:gd name="connsiteY28" fmla="*/ 233474 h 576762"/>
                <a:gd name="connsiteX29" fmla="*/ 118553 w 521901"/>
                <a:gd name="connsiteY29" fmla="*/ 203576 h 576762"/>
                <a:gd name="connsiteX30" fmla="*/ 149621 w 521901"/>
                <a:gd name="connsiteY30" fmla="*/ 141480 h 57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1901" h="576762">
                  <a:moveTo>
                    <a:pt x="512081" y="438160"/>
                  </a:moveTo>
                  <a:lnTo>
                    <a:pt x="429233" y="386988"/>
                  </a:lnTo>
                  <a:cubicBezTo>
                    <a:pt x="418952" y="407784"/>
                    <a:pt x="404908" y="426499"/>
                    <a:pt x="387809" y="442184"/>
                  </a:cubicBezTo>
                  <a:cubicBezTo>
                    <a:pt x="372350" y="456041"/>
                    <a:pt x="354106" y="466430"/>
                    <a:pt x="334303" y="472657"/>
                  </a:cubicBezTo>
                  <a:cubicBezTo>
                    <a:pt x="313953" y="478729"/>
                    <a:pt x="292827" y="481828"/>
                    <a:pt x="271592" y="481857"/>
                  </a:cubicBezTo>
                  <a:cubicBezTo>
                    <a:pt x="242135" y="482276"/>
                    <a:pt x="213109" y="474727"/>
                    <a:pt x="187593" y="460008"/>
                  </a:cubicBezTo>
                  <a:cubicBezTo>
                    <a:pt x="162031" y="444634"/>
                    <a:pt x="141607" y="422020"/>
                    <a:pt x="128909" y="395038"/>
                  </a:cubicBezTo>
                  <a:cubicBezTo>
                    <a:pt x="117098" y="369136"/>
                    <a:pt x="110268" y="341244"/>
                    <a:pt x="108773" y="312818"/>
                  </a:cubicBezTo>
                  <a:lnTo>
                    <a:pt x="520711" y="312818"/>
                  </a:lnTo>
                  <a:cubicBezTo>
                    <a:pt x="521649" y="307891"/>
                    <a:pt x="522034" y="302877"/>
                    <a:pt x="521861" y="297869"/>
                  </a:cubicBezTo>
                  <a:lnTo>
                    <a:pt x="521861" y="283495"/>
                  </a:lnTo>
                  <a:cubicBezTo>
                    <a:pt x="521861" y="226574"/>
                    <a:pt x="510930" y="177128"/>
                    <a:pt x="489067" y="134581"/>
                  </a:cubicBezTo>
                  <a:cubicBezTo>
                    <a:pt x="446671" y="50625"/>
                    <a:pt x="359922" y="-1656"/>
                    <a:pt x="265838" y="40"/>
                  </a:cubicBezTo>
                  <a:cubicBezTo>
                    <a:pt x="229011" y="-282"/>
                    <a:pt x="192472" y="6554"/>
                    <a:pt x="158251" y="20164"/>
                  </a:cubicBezTo>
                  <a:cubicBezTo>
                    <a:pt x="126447" y="33612"/>
                    <a:pt x="97830" y="53592"/>
                    <a:pt x="74253" y="78810"/>
                  </a:cubicBezTo>
                  <a:cubicBezTo>
                    <a:pt x="49669" y="104884"/>
                    <a:pt x="30850" y="135834"/>
                    <a:pt x="19021" y="169653"/>
                  </a:cubicBezTo>
                  <a:cubicBezTo>
                    <a:pt x="5886" y="207739"/>
                    <a:pt x="-535" y="247813"/>
                    <a:pt x="35" y="288095"/>
                  </a:cubicBezTo>
                  <a:cubicBezTo>
                    <a:pt x="35" y="345016"/>
                    <a:pt x="11541" y="395613"/>
                    <a:pt x="34555" y="438735"/>
                  </a:cubicBezTo>
                  <a:cubicBezTo>
                    <a:pt x="56682" y="480638"/>
                    <a:pt x="89925" y="515647"/>
                    <a:pt x="130635" y="539928"/>
                  </a:cubicBezTo>
                  <a:cubicBezTo>
                    <a:pt x="173377" y="564823"/>
                    <a:pt x="222125" y="577547"/>
                    <a:pt x="271592" y="576725"/>
                  </a:cubicBezTo>
                  <a:cubicBezTo>
                    <a:pt x="303172" y="576731"/>
                    <a:pt x="334573" y="572079"/>
                    <a:pt x="364796" y="562926"/>
                  </a:cubicBezTo>
                  <a:cubicBezTo>
                    <a:pt x="395075" y="553525"/>
                    <a:pt x="423220" y="538289"/>
                    <a:pt x="447643" y="518079"/>
                  </a:cubicBezTo>
                  <a:cubicBezTo>
                    <a:pt x="473982" y="495748"/>
                    <a:pt x="495851" y="468632"/>
                    <a:pt x="512081" y="438160"/>
                  </a:cubicBezTo>
                  <a:close/>
                  <a:moveTo>
                    <a:pt x="149621" y="141480"/>
                  </a:moveTo>
                  <a:cubicBezTo>
                    <a:pt x="162779" y="124617"/>
                    <a:pt x="179999" y="111364"/>
                    <a:pt x="199675" y="102958"/>
                  </a:cubicBezTo>
                  <a:cubicBezTo>
                    <a:pt x="220347" y="94713"/>
                    <a:pt x="242434" y="90608"/>
                    <a:pt x="264688" y="90884"/>
                  </a:cubicBezTo>
                  <a:cubicBezTo>
                    <a:pt x="305945" y="89625"/>
                    <a:pt x="345533" y="107184"/>
                    <a:pt x="372275" y="138605"/>
                  </a:cubicBezTo>
                  <a:cubicBezTo>
                    <a:pt x="392412" y="161604"/>
                    <a:pt x="405069" y="193227"/>
                    <a:pt x="410822" y="233474"/>
                  </a:cubicBezTo>
                  <a:lnTo>
                    <a:pt x="112225" y="233474"/>
                  </a:lnTo>
                  <a:cubicBezTo>
                    <a:pt x="113605" y="223366"/>
                    <a:pt x="115717" y="213373"/>
                    <a:pt x="118553" y="203576"/>
                  </a:cubicBezTo>
                  <a:cubicBezTo>
                    <a:pt x="124899" y="181106"/>
                    <a:pt x="135439" y="160034"/>
                    <a:pt x="149621" y="141480"/>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5" name="Forma libre 42">
              <a:extLst>
                <a:ext uri="{FF2B5EF4-FFF2-40B4-BE49-F238E27FC236}">
                  <a16:creationId xmlns:a16="http://schemas.microsoft.com/office/drawing/2014/main" id="{BE06E52F-9C0C-4553-BE95-FB0ACA1B6257}"/>
                </a:ext>
              </a:extLst>
            </p:cNvPr>
            <p:cNvSpPr/>
            <p:nvPr userDrawn="1"/>
          </p:nvSpPr>
          <p:spPr>
            <a:xfrm>
              <a:off x="7914804" y="5086102"/>
              <a:ext cx="288816" cy="564621"/>
            </a:xfrm>
            <a:custGeom>
              <a:avLst/>
              <a:gdLst>
                <a:gd name="connsiteX0" fmla="*/ 288817 w 288816"/>
                <a:gd name="connsiteY0" fmla="*/ 113278 h 564621"/>
                <a:gd name="connsiteX1" fmla="*/ 288817 w 288816"/>
                <a:gd name="connsiteY1" fmla="*/ 10 h 564621"/>
                <a:gd name="connsiteX2" fmla="*/ 257174 w 288816"/>
                <a:gd name="connsiteY2" fmla="*/ 10 h 564621"/>
                <a:gd name="connsiteX3" fmla="*/ 169148 w 288816"/>
                <a:gd name="connsiteY3" fmla="*/ 25309 h 564621"/>
                <a:gd name="connsiteX4" fmla="*/ 107012 w 288816"/>
                <a:gd name="connsiteY4" fmla="*/ 101778 h 564621"/>
                <a:gd name="connsiteX5" fmla="*/ 107012 w 288816"/>
                <a:gd name="connsiteY5" fmla="*/ 10935 h 564621"/>
                <a:gd name="connsiteX6" fmla="*/ 0 w 288816"/>
                <a:gd name="connsiteY6" fmla="*/ 10935 h 564621"/>
                <a:gd name="connsiteX7" fmla="*/ 0 w 288816"/>
                <a:gd name="connsiteY7" fmla="*/ 564621 h 564621"/>
                <a:gd name="connsiteX8" fmla="*/ 107012 w 288816"/>
                <a:gd name="connsiteY8" fmla="*/ 564621 h 564621"/>
                <a:gd name="connsiteX9" fmla="*/ 107012 w 288816"/>
                <a:gd name="connsiteY9" fmla="*/ 269092 h 564621"/>
                <a:gd name="connsiteX10" fmla="*/ 142682 w 288816"/>
                <a:gd name="connsiteY10" fmla="*/ 155825 h 564621"/>
                <a:gd name="connsiteX11" fmla="*/ 234160 w 288816"/>
                <a:gd name="connsiteY11" fmla="*/ 113278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816" h="564621">
                  <a:moveTo>
                    <a:pt x="288817" y="113278"/>
                  </a:moveTo>
                  <a:lnTo>
                    <a:pt x="288817" y="10"/>
                  </a:lnTo>
                  <a:lnTo>
                    <a:pt x="257174" y="10"/>
                  </a:lnTo>
                  <a:cubicBezTo>
                    <a:pt x="225990" y="-346"/>
                    <a:pt x="195383" y="8451"/>
                    <a:pt x="169148" y="25309"/>
                  </a:cubicBezTo>
                  <a:cubicBezTo>
                    <a:pt x="141526" y="44317"/>
                    <a:pt x="119957" y="70863"/>
                    <a:pt x="107012" y="101778"/>
                  </a:cubicBezTo>
                  <a:lnTo>
                    <a:pt x="107012" y="10935"/>
                  </a:lnTo>
                  <a:lnTo>
                    <a:pt x="0" y="10935"/>
                  </a:lnTo>
                  <a:lnTo>
                    <a:pt x="0" y="564621"/>
                  </a:lnTo>
                  <a:lnTo>
                    <a:pt x="107012" y="564621"/>
                  </a:lnTo>
                  <a:lnTo>
                    <a:pt x="107012" y="269092"/>
                  </a:lnTo>
                  <a:cubicBezTo>
                    <a:pt x="107012" y="221945"/>
                    <a:pt x="118518" y="184573"/>
                    <a:pt x="142682" y="155825"/>
                  </a:cubicBezTo>
                  <a:cubicBezTo>
                    <a:pt x="165051" y="128393"/>
                    <a:pt x="198760" y="112714"/>
                    <a:pt x="234160" y="113278"/>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6" name="Forma libre 43">
              <a:extLst>
                <a:ext uri="{FF2B5EF4-FFF2-40B4-BE49-F238E27FC236}">
                  <a16:creationId xmlns:a16="http://schemas.microsoft.com/office/drawing/2014/main" id="{9FA1FF36-08A9-905D-8436-DFB8BFDAB91E}"/>
                </a:ext>
              </a:extLst>
            </p:cNvPr>
            <p:cNvSpPr/>
            <p:nvPr userDrawn="1"/>
          </p:nvSpPr>
          <p:spPr>
            <a:xfrm>
              <a:off x="8208764" y="5086052"/>
              <a:ext cx="533368" cy="758435"/>
            </a:xfrm>
            <a:custGeom>
              <a:avLst/>
              <a:gdLst>
                <a:gd name="connsiteX0" fmla="*/ 120855 w 533368"/>
                <a:gd name="connsiteY0" fmla="*/ 491076 h 758435"/>
                <a:gd name="connsiteX1" fmla="*/ 246277 w 533368"/>
                <a:gd name="connsiteY1" fmla="*/ 525573 h 758435"/>
                <a:gd name="connsiteX2" fmla="*/ 413123 w 533368"/>
                <a:gd name="connsiteY2" fmla="*/ 440479 h 758435"/>
                <a:gd name="connsiteX3" fmla="*/ 425205 w 533368"/>
                <a:gd name="connsiteY3" fmla="*/ 420930 h 758435"/>
                <a:gd name="connsiteX4" fmla="*/ 425205 w 533368"/>
                <a:gd name="connsiteY4" fmla="*/ 499125 h 758435"/>
                <a:gd name="connsiteX5" fmla="*/ 402192 w 533368"/>
                <a:gd name="connsiteY5" fmla="*/ 589969 h 758435"/>
                <a:gd name="connsiteX6" fmla="*/ 341207 w 533368"/>
                <a:gd name="connsiteY6" fmla="*/ 645165 h 758435"/>
                <a:gd name="connsiteX7" fmla="*/ 257209 w 533368"/>
                <a:gd name="connsiteY7" fmla="*/ 663564 h 758435"/>
                <a:gd name="connsiteX8" fmla="*/ 161128 w 533368"/>
                <a:gd name="connsiteY8" fmla="*/ 638265 h 758435"/>
                <a:gd name="connsiteX9" fmla="*/ 90362 w 533368"/>
                <a:gd name="connsiteY9" fmla="*/ 566970 h 758435"/>
                <a:gd name="connsiteX10" fmla="*/ 15569 w 533368"/>
                <a:gd name="connsiteY10" fmla="*/ 626766 h 758435"/>
                <a:gd name="connsiteX11" fmla="*/ 162854 w 533368"/>
                <a:gd name="connsiteY11" fmla="*/ 744633 h 758435"/>
                <a:gd name="connsiteX12" fmla="*/ 399315 w 533368"/>
                <a:gd name="connsiteY12" fmla="*/ 727959 h 758435"/>
                <a:gd name="connsiteX13" fmla="*/ 497122 w 533368"/>
                <a:gd name="connsiteY13" fmla="*/ 638265 h 758435"/>
                <a:gd name="connsiteX14" fmla="*/ 533368 w 533368"/>
                <a:gd name="connsiteY14" fmla="*/ 493950 h 758435"/>
                <a:gd name="connsiteX15" fmla="*/ 533368 w 533368"/>
                <a:gd name="connsiteY15" fmla="*/ 10984 h 758435"/>
                <a:gd name="connsiteX16" fmla="*/ 425205 w 533368"/>
                <a:gd name="connsiteY16" fmla="*/ 10984 h 758435"/>
                <a:gd name="connsiteX17" fmla="*/ 425205 w 533368"/>
                <a:gd name="connsiteY17" fmla="*/ 104127 h 758435"/>
                <a:gd name="connsiteX18" fmla="*/ 413123 w 533368"/>
                <a:gd name="connsiteY18" fmla="*/ 84579 h 758435"/>
                <a:gd name="connsiteX19" fmla="*/ 346385 w 533368"/>
                <a:gd name="connsiteY19" fmla="*/ 23058 h 758435"/>
                <a:gd name="connsiteX20" fmla="*/ 246277 w 533368"/>
                <a:gd name="connsiteY20" fmla="*/ 60 h 758435"/>
                <a:gd name="connsiteX21" fmla="*/ 149046 w 533368"/>
                <a:gd name="connsiteY21" fmla="*/ 19608 h 758435"/>
                <a:gd name="connsiteX22" fmla="*/ 70226 w 533368"/>
                <a:gd name="connsiteY22" fmla="*/ 74804 h 758435"/>
                <a:gd name="connsiteX23" fmla="*/ 18446 w 533368"/>
                <a:gd name="connsiteY23" fmla="*/ 158174 h 758435"/>
                <a:gd name="connsiteX24" fmla="*/ 35 w 533368"/>
                <a:gd name="connsiteY24" fmla="*/ 262816 h 758435"/>
                <a:gd name="connsiteX25" fmla="*/ 32829 w 533368"/>
                <a:gd name="connsiteY25" fmla="*/ 397357 h 758435"/>
                <a:gd name="connsiteX26" fmla="*/ 120855 w 533368"/>
                <a:gd name="connsiteY26" fmla="*/ 491076 h 758435"/>
                <a:gd name="connsiteX27" fmla="*/ 130060 w 533368"/>
                <a:gd name="connsiteY27" fmla="*/ 175997 h 758435"/>
                <a:gd name="connsiteX28" fmla="*/ 186442 w 533368"/>
                <a:gd name="connsiteY28" fmla="*/ 117351 h 758435"/>
                <a:gd name="connsiteX29" fmla="*/ 350412 w 533368"/>
                <a:gd name="connsiteY29" fmla="*/ 117351 h 758435"/>
                <a:gd name="connsiteX30" fmla="*/ 406795 w 533368"/>
                <a:gd name="connsiteY30" fmla="*/ 175997 h 758435"/>
                <a:gd name="connsiteX31" fmla="*/ 427507 w 533368"/>
                <a:gd name="connsiteY31" fmla="*/ 262816 h 758435"/>
                <a:gd name="connsiteX32" fmla="*/ 406795 w 533368"/>
                <a:gd name="connsiteY32" fmla="*/ 348485 h 758435"/>
                <a:gd name="connsiteX33" fmla="*/ 350412 w 533368"/>
                <a:gd name="connsiteY33" fmla="*/ 407131 h 758435"/>
                <a:gd name="connsiteX34" fmla="*/ 186442 w 533368"/>
                <a:gd name="connsiteY34" fmla="*/ 407131 h 758435"/>
                <a:gd name="connsiteX35" fmla="*/ 130060 w 533368"/>
                <a:gd name="connsiteY35" fmla="*/ 348485 h 758435"/>
                <a:gd name="connsiteX36" fmla="*/ 109348 w 533368"/>
                <a:gd name="connsiteY36" fmla="*/ 262816 h 758435"/>
                <a:gd name="connsiteX37" fmla="*/ 130060 w 533368"/>
                <a:gd name="connsiteY37" fmla="*/ 175997 h 75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3368" h="758435">
                  <a:moveTo>
                    <a:pt x="120855" y="491076"/>
                  </a:moveTo>
                  <a:cubicBezTo>
                    <a:pt x="158539" y="514212"/>
                    <a:pt x="202034" y="526177"/>
                    <a:pt x="246277" y="525573"/>
                  </a:cubicBezTo>
                  <a:cubicBezTo>
                    <a:pt x="312958" y="528390"/>
                    <a:pt x="376302" y="496106"/>
                    <a:pt x="413123" y="440479"/>
                  </a:cubicBezTo>
                  <a:cubicBezTo>
                    <a:pt x="417669" y="434310"/>
                    <a:pt x="421753" y="427772"/>
                    <a:pt x="425205" y="420930"/>
                  </a:cubicBezTo>
                  <a:lnTo>
                    <a:pt x="425205" y="499125"/>
                  </a:lnTo>
                  <a:cubicBezTo>
                    <a:pt x="425205" y="535347"/>
                    <a:pt x="417726" y="565820"/>
                    <a:pt x="402192" y="589969"/>
                  </a:cubicBezTo>
                  <a:cubicBezTo>
                    <a:pt x="387809" y="614019"/>
                    <a:pt x="366579" y="633234"/>
                    <a:pt x="341207" y="645165"/>
                  </a:cubicBezTo>
                  <a:cubicBezTo>
                    <a:pt x="314972" y="657521"/>
                    <a:pt x="286263" y="663811"/>
                    <a:pt x="257209" y="663564"/>
                  </a:cubicBezTo>
                  <a:cubicBezTo>
                    <a:pt x="223494" y="663943"/>
                    <a:pt x="190297" y="655204"/>
                    <a:pt x="161128" y="638265"/>
                  </a:cubicBezTo>
                  <a:cubicBezTo>
                    <a:pt x="132247" y="620413"/>
                    <a:pt x="107968" y="595983"/>
                    <a:pt x="90362" y="566970"/>
                  </a:cubicBezTo>
                  <a:lnTo>
                    <a:pt x="15569" y="626766"/>
                  </a:lnTo>
                  <a:cubicBezTo>
                    <a:pt x="46925" y="684164"/>
                    <a:pt x="99970" y="726619"/>
                    <a:pt x="162854" y="744633"/>
                  </a:cubicBezTo>
                  <a:cubicBezTo>
                    <a:pt x="241099" y="767654"/>
                    <a:pt x="325040" y="761732"/>
                    <a:pt x="399315" y="727959"/>
                  </a:cubicBezTo>
                  <a:cubicBezTo>
                    <a:pt x="440049" y="708313"/>
                    <a:pt x="474051" y="677115"/>
                    <a:pt x="497122" y="638265"/>
                  </a:cubicBezTo>
                  <a:cubicBezTo>
                    <a:pt x="521286" y="598593"/>
                    <a:pt x="533368" y="550296"/>
                    <a:pt x="533368" y="493950"/>
                  </a:cubicBezTo>
                  <a:lnTo>
                    <a:pt x="533368" y="10984"/>
                  </a:lnTo>
                  <a:lnTo>
                    <a:pt x="425205" y="10984"/>
                  </a:lnTo>
                  <a:lnTo>
                    <a:pt x="425205" y="104127"/>
                  </a:lnTo>
                  <a:cubicBezTo>
                    <a:pt x="421753" y="97285"/>
                    <a:pt x="417669" y="90748"/>
                    <a:pt x="413123" y="84579"/>
                  </a:cubicBezTo>
                  <a:cubicBezTo>
                    <a:pt x="396036" y="59125"/>
                    <a:pt x="373138" y="38053"/>
                    <a:pt x="346385" y="23058"/>
                  </a:cubicBezTo>
                  <a:cubicBezTo>
                    <a:pt x="315490" y="7137"/>
                    <a:pt x="281027" y="-774"/>
                    <a:pt x="246277" y="60"/>
                  </a:cubicBezTo>
                  <a:cubicBezTo>
                    <a:pt x="212908" y="-21"/>
                    <a:pt x="179827" y="6631"/>
                    <a:pt x="149046" y="19608"/>
                  </a:cubicBezTo>
                  <a:cubicBezTo>
                    <a:pt x="119302" y="32453"/>
                    <a:pt x="92491" y="51237"/>
                    <a:pt x="70226" y="74804"/>
                  </a:cubicBezTo>
                  <a:cubicBezTo>
                    <a:pt x="47845" y="99079"/>
                    <a:pt x="30297" y="127367"/>
                    <a:pt x="18446" y="158174"/>
                  </a:cubicBezTo>
                  <a:cubicBezTo>
                    <a:pt x="6019" y="191648"/>
                    <a:pt x="-253" y="227106"/>
                    <a:pt x="35" y="262816"/>
                  </a:cubicBezTo>
                  <a:cubicBezTo>
                    <a:pt x="-713" y="309727"/>
                    <a:pt x="10564" y="356052"/>
                    <a:pt x="32829" y="397357"/>
                  </a:cubicBezTo>
                  <a:cubicBezTo>
                    <a:pt x="53541" y="435695"/>
                    <a:pt x="83861" y="467991"/>
                    <a:pt x="120855" y="491076"/>
                  </a:cubicBezTo>
                  <a:close/>
                  <a:moveTo>
                    <a:pt x="130060" y="175997"/>
                  </a:moveTo>
                  <a:cubicBezTo>
                    <a:pt x="143063" y="151619"/>
                    <a:pt x="162567" y="131317"/>
                    <a:pt x="186442" y="117351"/>
                  </a:cubicBezTo>
                  <a:cubicBezTo>
                    <a:pt x="237417" y="88995"/>
                    <a:pt x="299438" y="88995"/>
                    <a:pt x="350412" y="117351"/>
                  </a:cubicBezTo>
                  <a:cubicBezTo>
                    <a:pt x="374001" y="131634"/>
                    <a:pt x="393448" y="151855"/>
                    <a:pt x="406795" y="175997"/>
                  </a:cubicBezTo>
                  <a:cubicBezTo>
                    <a:pt x="421006" y="202704"/>
                    <a:pt x="428082" y="232585"/>
                    <a:pt x="427507" y="262816"/>
                  </a:cubicBezTo>
                  <a:cubicBezTo>
                    <a:pt x="428024" y="292674"/>
                    <a:pt x="420890" y="322164"/>
                    <a:pt x="406795" y="348485"/>
                  </a:cubicBezTo>
                  <a:cubicBezTo>
                    <a:pt x="393448" y="372628"/>
                    <a:pt x="374001" y="392849"/>
                    <a:pt x="350412" y="407131"/>
                  </a:cubicBezTo>
                  <a:cubicBezTo>
                    <a:pt x="299438" y="435488"/>
                    <a:pt x="237417" y="435488"/>
                    <a:pt x="186442" y="407131"/>
                  </a:cubicBezTo>
                  <a:cubicBezTo>
                    <a:pt x="162567" y="393166"/>
                    <a:pt x="143063" y="372864"/>
                    <a:pt x="130060" y="348485"/>
                  </a:cubicBezTo>
                  <a:cubicBezTo>
                    <a:pt x="115964" y="322164"/>
                    <a:pt x="108830" y="292674"/>
                    <a:pt x="109348" y="262816"/>
                  </a:cubicBezTo>
                  <a:cubicBezTo>
                    <a:pt x="108773" y="232585"/>
                    <a:pt x="115850" y="202704"/>
                    <a:pt x="130060" y="175997"/>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7" name="Forma libre 44">
              <a:extLst>
                <a:ext uri="{FF2B5EF4-FFF2-40B4-BE49-F238E27FC236}">
                  <a16:creationId xmlns:a16="http://schemas.microsoft.com/office/drawing/2014/main" id="{DAD15BF2-3E35-8AFA-6819-84EFFA23D045}"/>
                </a:ext>
              </a:extLst>
            </p:cNvPr>
            <p:cNvSpPr/>
            <p:nvPr userDrawn="1"/>
          </p:nvSpPr>
          <p:spPr>
            <a:xfrm>
              <a:off x="8785282" y="5097036"/>
              <a:ext cx="552319" cy="734223"/>
            </a:xfrm>
            <a:custGeom>
              <a:avLst/>
              <a:gdLst>
                <a:gd name="connsiteX0" fmla="*/ 84574 w 552319"/>
                <a:gd name="connsiteY0" fmla="*/ 734224 h 734223"/>
                <a:gd name="connsiteX1" fmla="*/ 202517 w 552319"/>
                <a:gd name="connsiteY1" fmla="*/ 734224 h 734223"/>
                <a:gd name="connsiteX2" fmla="*/ 552319 w 552319"/>
                <a:gd name="connsiteY2" fmla="*/ 0 h 734223"/>
                <a:gd name="connsiteX3" fmla="*/ 434951 w 552319"/>
                <a:gd name="connsiteY3" fmla="*/ 0 h 734223"/>
                <a:gd name="connsiteX4" fmla="*/ 308378 w 552319"/>
                <a:gd name="connsiteY4" fmla="*/ 261607 h 734223"/>
                <a:gd name="connsiteX5" fmla="*/ 276735 w 552319"/>
                <a:gd name="connsiteY5" fmla="*/ 330027 h 734223"/>
                <a:gd name="connsiteX6" fmla="*/ 245091 w 552319"/>
                <a:gd name="connsiteY6" fmla="*/ 260457 h 734223"/>
                <a:gd name="connsiteX7" fmla="*/ 121970 w 552319"/>
                <a:gd name="connsiteY7" fmla="*/ 0 h 734223"/>
                <a:gd name="connsiteX8" fmla="*/ 0 w 552319"/>
                <a:gd name="connsiteY8" fmla="*/ 0 h 734223"/>
                <a:gd name="connsiteX9" fmla="*/ 220928 w 552319"/>
                <a:gd name="connsiteY9" fmla="*/ 449044 h 73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319" h="734223">
                  <a:moveTo>
                    <a:pt x="84574" y="734224"/>
                  </a:moveTo>
                  <a:lnTo>
                    <a:pt x="202517" y="734224"/>
                  </a:lnTo>
                  <a:lnTo>
                    <a:pt x="552319" y="0"/>
                  </a:lnTo>
                  <a:lnTo>
                    <a:pt x="434951" y="0"/>
                  </a:lnTo>
                  <a:lnTo>
                    <a:pt x="308378" y="261607"/>
                  </a:lnTo>
                  <a:cubicBezTo>
                    <a:pt x="300323" y="278281"/>
                    <a:pt x="289968" y="301279"/>
                    <a:pt x="276735" y="330027"/>
                  </a:cubicBezTo>
                  <a:lnTo>
                    <a:pt x="245091" y="260457"/>
                  </a:lnTo>
                  <a:lnTo>
                    <a:pt x="121970" y="0"/>
                  </a:lnTo>
                  <a:lnTo>
                    <a:pt x="0" y="0"/>
                  </a:lnTo>
                  <a:lnTo>
                    <a:pt x="220928" y="449044"/>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8" name="Forma libre 45">
              <a:extLst>
                <a:ext uri="{FF2B5EF4-FFF2-40B4-BE49-F238E27FC236}">
                  <a16:creationId xmlns:a16="http://schemas.microsoft.com/office/drawing/2014/main" id="{2164DACF-B595-47D5-3845-1E270ECB3421}"/>
                </a:ext>
              </a:extLst>
            </p:cNvPr>
            <p:cNvSpPr/>
            <p:nvPr userDrawn="1"/>
          </p:nvSpPr>
          <p:spPr>
            <a:xfrm>
              <a:off x="4699847" y="5777789"/>
              <a:ext cx="636317" cy="762971"/>
            </a:xfrm>
            <a:custGeom>
              <a:avLst/>
              <a:gdLst>
                <a:gd name="connsiteX0" fmla="*/ 524128 w 636317"/>
                <a:gd name="connsiteY0" fmla="*/ 475492 h 762971"/>
                <a:gd name="connsiteX1" fmla="*/ 524128 w 636317"/>
                <a:gd name="connsiteY1" fmla="*/ 573235 h 762971"/>
                <a:gd name="connsiteX2" fmla="*/ 466595 w 636317"/>
                <a:gd name="connsiteY2" fmla="*/ 493891 h 762971"/>
                <a:gd name="connsiteX3" fmla="*/ 101259 w 636317"/>
                <a:gd name="connsiteY3" fmla="*/ 0 h 762971"/>
                <a:gd name="connsiteX4" fmla="*/ 0 w 636317"/>
                <a:gd name="connsiteY4" fmla="*/ 0 h 762971"/>
                <a:gd name="connsiteX5" fmla="*/ 0 w 636317"/>
                <a:gd name="connsiteY5" fmla="*/ 762972 h 762971"/>
                <a:gd name="connsiteX6" fmla="*/ 112190 w 636317"/>
                <a:gd name="connsiteY6" fmla="*/ 762972 h 762971"/>
                <a:gd name="connsiteX7" fmla="*/ 112190 w 636317"/>
                <a:gd name="connsiteY7" fmla="*/ 189737 h 762971"/>
                <a:gd name="connsiteX8" fmla="*/ 169723 w 636317"/>
                <a:gd name="connsiteY8" fmla="*/ 269081 h 762971"/>
                <a:gd name="connsiteX9" fmla="*/ 535059 w 636317"/>
                <a:gd name="connsiteY9" fmla="*/ 762972 h 762971"/>
                <a:gd name="connsiteX10" fmla="*/ 636318 w 636317"/>
                <a:gd name="connsiteY10" fmla="*/ 762972 h 762971"/>
                <a:gd name="connsiteX11" fmla="*/ 636318 w 636317"/>
                <a:gd name="connsiteY11" fmla="*/ 0 h 762971"/>
                <a:gd name="connsiteX12" fmla="*/ 524128 w 636317"/>
                <a:gd name="connsiteY12" fmla="*/ 0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317" h="762971">
                  <a:moveTo>
                    <a:pt x="524128" y="475492"/>
                  </a:moveTo>
                  <a:lnTo>
                    <a:pt x="524128" y="573235"/>
                  </a:lnTo>
                  <a:lnTo>
                    <a:pt x="466595" y="493891"/>
                  </a:lnTo>
                  <a:lnTo>
                    <a:pt x="101259" y="0"/>
                  </a:lnTo>
                  <a:lnTo>
                    <a:pt x="0" y="0"/>
                  </a:lnTo>
                  <a:lnTo>
                    <a:pt x="0" y="762972"/>
                  </a:lnTo>
                  <a:lnTo>
                    <a:pt x="112190" y="762972"/>
                  </a:lnTo>
                  <a:lnTo>
                    <a:pt x="112190" y="189737"/>
                  </a:lnTo>
                  <a:cubicBezTo>
                    <a:pt x="135778" y="223084"/>
                    <a:pt x="155340" y="249533"/>
                    <a:pt x="169723" y="269081"/>
                  </a:cubicBezTo>
                  <a:lnTo>
                    <a:pt x="535059" y="762972"/>
                  </a:lnTo>
                  <a:lnTo>
                    <a:pt x="636318" y="762972"/>
                  </a:lnTo>
                  <a:lnTo>
                    <a:pt x="636318" y="0"/>
                  </a:lnTo>
                  <a:lnTo>
                    <a:pt x="524128" y="0"/>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1" name="Forma libre 46">
              <a:extLst>
                <a:ext uri="{FF2B5EF4-FFF2-40B4-BE49-F238E27FC236}">
                  <a16:creationId xmlns:a16="http://schemas.microsoft.com/office/drawing/2014/main" id="{060DAF1A-EA61-A41B-02EB-D56670487473}"/>
                </a:ext>
              </a:extLst>
            </p:cNvPr>
            <p:cNvSpPr/>
            <p:nvPr userDrawn="1"/>
          </p:nvSpPr>
          <p:spPr>
            <a:xfrm>
              <a:off x="5423005" y="5976119"/>
              <a:ext cx="521901" cy="576752"/>
            </a:xfrm>
            <a:custGeom>
              <a:avLst/>
              <a:gdLst>
                <a:gd name="connsiteX0" fmla="*/ 397590 w 521901"/>
                <a:gd name="connsiteY0" fmla="*/ 35678 h 576752"/>
                <a:gd name="connsiteX1" fmla="*/ 265838 w 521901"/>
                <a:gd name="connsiteY1" fmla="*/ 31 h 576752"/>
                <a:gd name="connsiteX2" fmla="*/ 158251 w 521901"/>
                <a:gd name="connsiteY2" fmla="*/ 20154 h 576752"/>
                <a:gd name="connsiteX3" fmla="*/ 74253 w 521901"/>
                <a:gd name="connsiteY3" fmla="*/ 78800 h 576752"/>
                <a:gd name="connsiteX4" fmla="*/ 19021 w 521901"/>
                <a:gd name="connsiteY4" fmla="*/ 169644 h 576752"/>
                <a:gd name="connsiteX5" fmla="*/ 35 w 521901"/>
                <a:gd name="connsiteY5" fmla="*/ 288086 h 576752"/>
                <a:gd name="connsiteX6" fmla="*/ 34555 w 521901"/>
                <a:gd name="connsiteY6" fmla="*/ 438725 h 576752"/>
                <a:gd name="connsiteX7" fmla="*/ 130635 w 521901"/>
                <a:gd name="connsiteY7" fmla="*/ 539918 h 576752"/>
                <a:gd name="connsiteX8" fmla="*/ 271592 w 521901"/>
                <a:gd name="connsiteY8" fmla="*/ 576715 h 576752"/>
                <a:gd name="connsiteX9" fmla="*/ 364796 w 521901"/>
                <a:gd name="connsiteY9" fmla="*/ 562916 h 576752"/>
                <a:gd name="connsiteX10" fmla="*/ 447644 w 521901"/>
                <a:gd name="connsiteY10" fmla="*/ 518070 h 576752"/>
                <a:gd name="connsiteX11" fmla="*/ 512081 w 521901"/>
                <a:gd name="connsiteY11" fmla="*/ 438150 h 576752"/>
                <a:gd name="connsiteX12" fmla="*/ 429233 w 521901"/>
                <a:gd name="connsiteY12" fmla="*/ 386979 h 576752"/>
                <a:gd name="connsiteX13" fmla="*/ 387809 w 521901"/>
                <a:gd name="connsiteY13" fmla="*/ 442175 h 576752"/>
                <a:gd name="connsiteX14" fmla="*/ 334303 w 521901"/>
                <a:gd name="connsiteY14" fmla="*/ 472648 h 576752"/>
                <a:gd name="connsiteX15" fmla="*/ 271592 w 521901"/>
                <a:gd name="connsiteY15" fmla="*/ 481847 h 576752"/>
                <a:gd name="connsiteX16" fmla="*/ 187593 w 521901"/>
                <a:gd name="connsiteY16" fmla="*/ 459999 h 576752"/>
                <a:gd name="connsiteX17" fmla="*/ 128909 w 521901"/>
                <a:gd name="connsiteY17" fmla="*/ 395028 h 576752"/>
                <a:gd name="connsiteX18" fmla="*/ 108773 w 521901"/>
                <a:gd name="connsiteY18" fmla="*/ 312809 h 576752"/>
                <a:gd name="connsiteX19" fmla="*/ 520711 w 521901"/>
                <a:gd name="connsiteY19" fmla="*/ 312809 h 576752"/>
                <a:gd name="connsiteX20" fmla="*/ 521861 w 521901"/>
                <a:gd name="connsiteY20" fmla="*/ 297860 h 576752"/>
                <a:gd name="connsiteX21" fmla="*/ 521861 w 521901"/>
                <a:gd name="connsiteY21" fmla="*/ 283486 h 576752"/>
                <a:gd name="connsiteX22" fmla="*/ 489067 w 521901"/>
                <a:gd name="connsiteY22" fmla="*/ 134571 h 576752"/>
                <a:gd name="connsiteX23" fmla="*/ 397590 w 521901"/>
                <a:gd name="connsiteY23" fmla="*/ 35678 h 576752"/>
                <a:gd name="connsiteX24" fmla="*/ 149621 w 521901"/>
                <a:gd name="connsiteY24" fmla="*/ 141471 h 576752"/>
                <a:gd name="connsiteX25" fmla="*/ 199675 w 521901"/>
                <a:gd name="connsiteY25" fmla="*/ 102948 h 576752"/>
                <a:gd name="connsiteX26" fmla="*/ 264688 w 521901"/>
                <a:gd name="connsiteY26" fmla="*/ 90874 h 576752"/>
                <a:gd name="connsiteX27" fmla="*/ 372275 w 521901"/>
                <a:gd name="connsiteY27" fmla="*/ 138596 h 576752"/>
                <a:gd name="connsiteX28" fmla="*/ 410822 w 521901"/>
                <a:gd name="connsiteY28" fmla="*/ 233464 h 576752"/>
                <a:gd name="connsiteX29" fmla="*/ 112225 w 521901"/>
                <a:gd name="connsiteY29" fmla="*/ 233464 h 576752"/>
                <a:gd name="connsiteX30" fmla="*/ 118553 w 521901"/>
                <a:gd name="connsiteY30" fmla="*/ 203566 h 576752"/>
                <a:gd name="connsiteX31" fmla="*/ 149621 w 521901"/>
                <a:gd name="connsiteY31" fmla="*/ 141471 h 57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1901" h="576752">
                  <a:moveTo>
                    <a:pt x="397590" y="35678"/>
                  </a:moveTo>
                  <a:cubicBezTo>
                    <a:pt x="357898" y="11656"/>
                    <a:pt x="312233" y="-700"/>
                    <a:pt x="265838" y="31"/>
                  </a:cubicBezTo>
                  <a:cubicBezTo>
                    <a:pt x="229011" y="-291"/>
                    <a:pt x="192472" y="6545"/>
                    <a:pt x="158251" y="20154"/>
                  </a:cubicBezTo>
                  <a:cubicBezTo>
                    <a:pt x="126447" y="33602"/>
                    <a:pt x="97830" y="53582"/>
                    <a:pt x="74253" y="78800"/>
                  </a:cubicBezTo>
                  <a:cubicBezTo>
                    <a:pt x="49669" y="104874"/>
                    <a:pt x="30850" y="135825"/>
                    <a:pt x="19021" y="169644"/>
                  </a:cubicBezTo>
                  <a:cubicBezTo>
                    <a:pt x="5886" y="207729"/>
                    <a:pt x="-535" y="247804"/>
                    <a:pt x="35" y="288086"/>
                  </a:cubicBezTo>
                  <a:cubicBezTo>
                    <a:pt x="35" y="345007"/>
                    <a:pt x="11541" y="395603"/>
                    <a:pt x="34555" y="438725"/>
                  </a:cubicBezTo>
                  <a:cubicBezTo>
                    <a:pt x="56682" y="480628"/>
                    <a:pt x="89925" y="515638"/>
                    <a:pt x="130635" y="539918"/>
                  </a:cubicBezTo>
                  <a:cubicBezTo>
                    <a:pt x="173377" y="564814"/>
                    <a:pt x="222125" y="577538"/>
                    <a:pt x="271592" y="576715"/>
                  </a:cubicBezTo>
                  <a:cubicBezTo>
                    <a:pt x="303172" y="576721"/>
                    <a:pt x="334574" y="572070"/>
                    <a:pt x="364796" y="562916"/>
                  </a:cubicBezTo>
                  <a:cubicBezTo>
                    <a:pt x="395075" y="553516"/>
                    <a:pt x="423221" y="538279"/>
                    <a:pt x="447644" y="518070"/>
                  </a:cubicBezTo>
                  <a:cubicBezTo>
                    <a:pt x="473982" y="495738"/>
                    <a:pt x="495851" y="468623"/>
                    <a:pt x="512081" y="438150"/>
                  </a:cubicBezTo>
                  <a:lnTo>
                    <a:pt x="429233" y="386979"/>
                  </a:lnTo>
                  <a:cubicBezTo>
                    <a:pt x="418952" y="407775"/>
                    <a:pt x="404908" y="426490"/>
                    <a:pt x="387809" y="442175"/>
                  </a:cubicBezTo>
                  <a:cubicBezTo>
                    <a:pt x="372350" y="456031"/>
                    <a:pt x="354112" y="466421"/>
                    <a:pt x="334303" y="472648"/>
                  </a:cubicBezTo>
                  <a:cubicBezTo>
                    <a:pt x="313954" y="478719"/>
                    <a:pt x="292828" y="481818"/>
                    <a:pt x="271592" y="481847"/>
                  </a:cubicBezTo>
                  <a:cubicBezTo>
                    <a:pt x="242135" y="482267"/>
                    <a:pt x="213109" y="474718"/>
                    <a:pt x="187593" y="459999"/>
                  </a:cubicBezTo>
                  <a:cubicBezTo>
                    <a:pt x="162031" y="444624"/>
                    <a:pt x="141607" y="422011"/>
                    <a:pt x="128909" y="395028"/>
                  </a:cubicBezTo>
                  <a:cubicBezTo>
                    <a:pt x="117104" y="369126"/>
                    <a:pt x="110269" y="341235"/>
                    <a:pt x="108773" y="312809"/>
                  </a:cubicBezTo>
                  <a:lnTo>
                    <a:pt x="520711" y="312809"/>
                  </a:lnTo>
                  <a:cubicBezTo>
                    <a:pt x="521649" y="307881"/>
                    <a:pt x="522034" y="302868"/>
                    <a:pt x="521861" y="297860"/>
                  </a:cubicBezTo>
                  <a:lnTo>
                    <a:pt x="521861" y="283486"/>
                  </a:lnTo>
                  <a:cubicBezTo>
                    <a:pt x="521861" y="226565"/>
                    <a:pt x="510930" y="177118"/>
                    <a:pt x="489067" y="134571"/>
                  </a:cubicBezTo>
                  <a:cubicBezTo>
                    <a:pt x="468223" y="93853"/>
                    <a:pt x="436574" y="59642"/>
                    <a:pt x="397590" y="35678"/>
                  </a:cubicBezTo>
                  <a:close/>
                  <a:moveTo>
                    <a:pt x="149621" y="141471"/>
                  </a:moveTo>
                  <a:cubicBezTo>
                    <a:pt x="162779" y="124607"/>
                    <a:pt x="179999" y="111354"/>
                    <a:pt x="199675" y="102948"/>
                  </a:cubicBezTo>
                  <a:cubicBezTo>
                    <a:pt x="220347" y="94704"/>
                    <a:pt x="242434" y="90598"/>
                    <a:pt x="264688" y="90874"/>
                  </a:cubicBezTo>
                  <a:cubicBezTo>
                    <a:pt x="305945" y="89615"/>
                    <a:pt x="345533" y="107174"/>
                    <a:pt x="372275" y="138596"/>
                  </a:cubicBezTo>
                  <a:cubicBezTo>
                    <a:pt x="392412" y="161594"/>
                    <a:pt x="405069" y="193217"/>
                    <a:pt x="410822" y="233464"/>
                  </a:cubicBezTo>
                  <a:lnTo>
                    <a:pt x="112225" y="233464"/>
                  </a:lnTo>
                  <a:cubicBezTo>
                    <a:pt x="113606" y="223356"/>
                    <a:pt x="115717" y="213364"/>
                    <a:pt x="118553" y="203566"/>
                  </a:cubicBezTo>
                  <a:cubicBezTo>
                    <a:pt x="124899" y="181097"/>
                    <a:pt x="135439" y="160025"/>
                    <a:pt x="149621" y="141471"/>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2" name="Forma libre 47">
              <a:extLst>
                <a:ext uri="{FF2B5EF4-FFF2-40B4-BE49-F238E27FC236}">
                  <a16:creationId xmlns:a16="http://schemas.microsoft.com/office/drawing/2014/main" id="{20499B95-E36F-3C03-4B57-4409310991BD}"/>
                </a:ext>
              </a:extLst>
            </p:cNvPr>
            <p:cNvSpPr/>
            <p:nvPr userDrawn="1"/>
          </p:nvSpPr>
          <p:spPr>
            <a:xfrm>
              <a:off x="5948318" y="5805387"/>
              <a:ext cx="337719" cy="735373"/>
            </a:xfrm>
            <a:custGeom>
              <a:avLst/>
              <a:gdLst>
                <a:gd name="connsiteX0" fmla="*/ 209996 w 337719"/>
                <a:gd name="connsiteY0" fmla="*/ 0 h 735373"/>
                <a:gd name="connsiteX1" fmla="*/ 102409 w 337719"/>
                <a:gd name="connsiteY1" fmla="*/ 64971 h 735373"/>
                <a:gd name="connsiteX2" fmla="*/ 102409 w 337719"/>
                <a:gd name="connsiteY2" fmla="*/ 181687 h 735373"/>
                <a:gd name="connsiteX3" fmla="*/ 0 w 337719"/>
                <a:gd name="connsiteY3" fmla="*/ 181687 h 735373"/>
                <a:gd name="connsiteX4" fmla="*/ 0 w 337719"/>
                <a:gd name="connsiteY4" fmla="*/ 271381 h 735373"/>
                <a:gd name="connsiteX5" fmla="*/ 102409 w 337719"/>
                <a:gd name="connsiteY5" fmla="*/ 271381 h 735373"/>
                <a:gd name="connsiteX6" fmla="*/ 102409 w 337719"/>
                <a:gd name="connsiteY6" fmla="*/ 564036 h 735373"/>
                <a:gd name="connsiteX7" fmla="*/ 121395 w 337719"/>
                <a:gd name="connsiteY7" fmla="*/ 653730 h 735373"/>
                <a:gd name="connsiteX8" fmla="*/ 177777 w 337719"/>
                <a:gd name="connsiteY8" fmla="*/ 714100 h 735373"/>
                <a:gd name="connsiteX9" fmla="*/ 269255 w 337719"/>
                <a:gd name="connsiteY9" fmla="*/ 735374 h 735373"/>
                <a:gd name="connsiteX10" fmla="*/ 337720 w 337719"/>
                <a:gd name="connsiteY10" fmla="*/ 735374 h 735373"/>
                <a:gd name="connsiteX11" fmla="*/ 337720 w 337719"/>
                <a:gd name="connsiteY11" fmla="*/ 641655 h 735373"/>
                <a:gd name="connsiteX12" fmla="*/ 281337 w 337719"/>
                <a:gd name="connsiteY12" fmla="*/ 641655 h 735373"/>
                <a:gd name="connsiteX13" fmla="*/ 227256 w 337719"/>
                <a:gd name="connsiteY13" fmla="*/ 619807 h 735373"/>
                <a:gd name="connsiteX14" fmla="*/ 209996 w 337719"/>
                <a:gd name="connsiteY14" fmla="*/ 556561 h 735373"/>
                <a:gd name="connsiteX15" fmla="*/ 209996 w 337719"/>
                <a:gd name="connsiteY15" fmla="*/ 271381 h 735373"/>
                <a:gd name="connsiteX16" fmla="*/ 337720 w 337719"/>
                <a:gd name="connsiteY16" fmla="*/ 271381 h 735373"/>
                <a:gd name="connsiteX17" fmla="*/ 337720 w 337719"/>
                <a:gd name="connsiteY17" fmla="*/ 181687 h 735373"/>
                <a:gd name="connsiteX18" fmla="*/ 209996 w 337719"/>
                <a:gd name="connsiteY18" fmla="*/ 181687 h 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719" h="735373">
                  <a:moveTo>
                    <a:pt x="209996" y="0"/>
                  </a:moveTo>
                  <a:lnTo>
                    <a:pt x="102409" y="64971"/>
                  </a:lnTo>
                  <a:lnTo>
                    <a:pt x="102409" y="181687"/>
                  </a:lnTo>
                  <a:lnTo>
                    <a:pt x="0" y="181687"/>
                  </a:lnTo>
                  <a:lnTo>
                    <a:pt x="0" y="271381"/>
                  </a:lnTo>
                  <a:lnTo>
                    <a:pt x="102409" y="271381"/>
                  </a:lnTo>
                  <a:lnTo>
                    <a:pt x="102409" y="564036"/>
                  </a:lnTo>
                  <a:cubicBezTo>
                    <a:pt x="101891" y="594980"/>
                    <a:pt x="108381" y="625643"/>
                    <a:pt x="121395" y="653730"/>
                  </a:cubicBezTo>
                  <a:cubicBezTo>
                    <a:pt x="133672" y="679074"/>
                    <a:pt x="153326" y="700112"/>
                    <a:pt x="177777" y="714100"/>
                  </a:cubicBezTo>
                  <a:cubicBezTo>
                    <a:pt x="201942" y="727899"/>
                    <a:pt x="232434" y="735374"/>
                    <a:pt x="269255" y="735374"/>
                  </a:cubicBezTo>
                  <a:lnTo>
                    <a:pt x="337720" y="735374"/>
                  </a:lnTo>
                  <a:lnTo>
                    <a:pt x="337720" y="641655"/>
                  </a:lnTo>
                  <a:lnTo>
                    <a:pt x="281337" y="641655"/>
                  </a:lnTo>
                  <a:cubicBezTo>
                    <a:pt x="256598" y="641655"/>
                    <a:pt x="238187" y="634181"/>
                    <a:pt x="227256" y="619807"/>
                  </a:cubicBezTo>
                  <a:cubicBezTo>
                    <a:pt x="216325" y="605433"/>
                    <a:pt x="209996" y="584159"/>
                    <a:pt x="209996" y="556561"/>
                  </a:cubicBezTo>
                  <a:lnTo>
                    <a:pt x="209996" y="271381"/>
                  </a:lnTo>
                  <a:lnTo>
                    <a:pt x="337720" y="271381"/>
                  </a:lnTo>
                  <a:lnTo>
                    <a:pt x="337720" y="181687"/>
                  </a:lnTo>
                  <a:lnTo>
                    <a:pt x="209996" y="181687"/>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3" name="Forma libre 48">
              <a:extLst>
                <a:ext uri="{FF2B5EF4-FFF2-40B4-BE49-F238E27FC236}">
                  <a16:creationId xmlns:a16="http://schemas.microsoft.com/office/drawing/2014/main" id="{27B02A12-3DE6-0B10-5560-B2842C97DA95}"/>
                </a:ext>
              </a:extLst>
            </p:cNvPr>
            <p:cNvSpPr/>
            <p:nvPr userDrawn="1"/>
          </p:nvSpPr>
          <p:spPr>
            <a:xfrm>
              <a:off x="6318257" y="5987074"/>
              <a:ext cx="802588" cy="553686"/>
            </a:xfrm>
            <a:custGeom>
              <a:avLst/>
              <a:gdLst>
                <a:gd name="connsiteX0" fmla="*/ 602948 w 802588"/>
                <a:gd name="connsiteY0" fmla="*/ 297829 h 553686"/>
                <a:gd name="connsiteX1" fmla="*/ 589140 w 802588"/>
                <a:gd name="connsiteY1" fmla="*/ 344976 h 553686"/>
                <a:gd name="connsiteX2" fmla="*/ 574757 w 802588"/>
                <a:gd name="connsiteY2" fmla="*/ 396722 h 553686"/>
                <a:gd name="connsiteX3" fmla="*/ 543114 w 802588"/>
                <a:gd name="connsiteY3" fmla="*/ 298404 h 553686"/>
                <a:gd name="connsiteX4" fmla="*/ 448184 w 802588"/>
                <a:gd name="connsiteY4" fmla="*/ 0 h 553686"/>
                <a:gd name="connsiteX5" fmla="*/ 355555 w 802588"/>
                <a:gd name="connsiteY5" fmla="*/ 0 h 553686"/>
                <a:gd name="connsiteX6" fmla="*/ 261776 w 802588"/>
                <a:gd name="connsiteY6" fmla="*/ 297829 h 553686"/>
                <a:gd name="connsiteX7" fmla="*/ 247393 w 802588"/>
                <a:gd name="connsiteY7" fmla="*/ 346126 h 553686"/>
                <a:gd name="connsiteX8" fmla="*/ 231284 w 802588"/>
                <a:gd name="connsiteY8" fmla="*/ 397872 h 553686"/>
                <a:gd name="connsiteX9" fmla="*/ 216325 w 802588"/>
                <a:gd name="connsiteY9" fmla="*/ 346126 h 553686"/>
                <a:gd name="connsiteX10" fmla="*/ 201942 w 802588"/>
                <a:gd name="connsiteY10" fmla="*/ 297829 h 553686"/>
                <a:gd name="connsiteX11" fmla="*/ 113916 w 802588"/>
                <a:gd name="connsiteY11" fmla="*/ 0 h 553686"/>
                <a:gd name="connsiteX12" fmla="*/ 0 w 802588"/>
                <a:gd name="connsiteY12" fmla="*/ 0 h 553686"/>
                <a:gd name="connsiteX13" fmla="*/ 176052 w 802588"/>
                <a:gd name="connsiteY13" fmla="*/ 553686 h 553686"/>
                <a:gd name="connsiteX14" fmla="*/ 277310 w 802588"/>
                <a:gd name="connsiteY14" fmla="*/ 553686 h 553686"/>
                <a:gd name="connsiteX15" fmla="*/ 371089 w 802588"/>
                <a:gd name="connsiteY15" fmla="*/ 256432 h 553686"/>
                <a:gd name="connsiteX16" fmla="*/ 400431 w 802588"/>
                <a:gd name="connsiteY16" fmla="*/ 159264 h 553686"/>
                <a:gd name="connsiteX17" fmla="*/ 432074 w 802588"/>
                <a:gd name="connsiteY17" fmla="*/ 256432 h 553686"/>
                <a:gd name="connsiteX18" fmla="*/ 525854 w 802588"/>
                <a:gd name="connsiteY18" fmla="*/ 553686 h 553686"/>
                <a:gd name="connsiteX19" fmla="*/ 628263 w 802588"/>
                <a:gd name="connsiteY19" fmla="*/ 553686 h 553686"/>
                <a:gd name="connsiteX20" fmla="*/ 802589 w 802588"/>
                <a:gd name="connsiteY20" fmla="*/ 0 h 553686"/>
                <a:gd name="connsiteX21" fmla="*/ 691550 w 802588"/>
                <a:gd name="connsiteY21" fmla="*/ 0 h 5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2588" h="553686">
                  <a:moveTo>
                    <a:pt x="602948" y="297829"/>
                  </a:moveTo>
                  <a:cubicBezTo>
                    <a:pt x="597770" y="313353"/>
                    <a:pt x="593168" y="329452"/>
                    <a:pt x="589140" y="344976"/>
                  </a:cubicBezTo>
                  <a:cubicBezTo>
                    <a:pt x="585113" y="360500"/>
                    <a:pt x="579935" y="377749"/>
                    <a:pt x="574757" y="396722"/>
                  </a:cubicBezTo>
                  <a:lnTo>
                    <a:pt x="543114" y="298404"/>
                  </a:lnTo>
                  <a:lnTo>
                    <a:pt x="448184" y="0"/>
                  </a:lnTo>
                  <a:lnTo>
                    <a:pt x="355555" y="0"/>
                  </a:lnTo>
                  <a:lnTo>
                    <a:pt x="261776" y="297829"/>
                  </a:lnTo>
                  <a:cubicBezTo>
                    <a:pt x="256598" y="314503"/>
                    <a:pt x="251995" y="330602"/>
                    <a:pt x="247393" y="346126"/>
                  </a:cubicBezTo>
                  <a:cubicBezTo>
                    <a:pt x="242790" y="361650"/>
                    <a:pt x="237037" y="378899"/>
                    <a:pt x="231284" y="397872"/>
                  </a:cubicBezTo>
                  <a:cubicBezTo>
                    <a:pt x="225530" y="378899"/>
                    <a:pt x="220352" y="361650"/>
                    <a:pt x="216325" y="346126"/>
                  </a:cubicBezTo>
                  <a:cubicBezTo>
                    <a:pt x="212297" y="330602"/>
                    <a:pt x="207120" y="314503"/>
                    <a:pt x="201942" y="297829"/>
                  </a:cubicBezTo>
                  <a:lnTo>
                    <a:pt x="113916" y="0"/>
                  </a:lnTo>
                  <a:lnTo>
                    <a:pt x="0" y="0"/>
                  </a:lnTo>
                  <a:lnTo>
                    <a:pt x="176052" y="553686"/>
                  </a:lnTo>
                  <a:lnTo>
                    <a:pt x="277310" y="553686"/>
                  </a:lnTo>
                  <a:lnTo>
                    <a:pt x="371089" y="256432"/>
                  </a:lnTo>
                  <a:cubicBezTo>
                    <a:pt x="379144" y="232284"/>
                    <a:pt x="388925" y="200086"/>
                    <a:pt x="400431" y="159264"/>
                  </a:cubicBezTo>
                  <a:cubicBezTo>
                    <a:pt x="414239" y="200086"/>
                    <a:pt x="424595" y="232284"/>
                    <a:pt x="432074" y="256432"/>
                  </a:cubicBezTo>
                  <a:lnTo>
                    <a:pt x="525854" y="553686"/>
                  </a:lnTo>
                  <a:lnTo>
                    <a:pt x="628263" y="553686"/>
                  </a:lnTo>
                  <a:lnTo>
                    <a:pt x="802589" y="0"/>
                  </a:lnTo>
                  <a:lnTo>
                    <a:pt x="691550" y="0"/>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4" name="Forma libre 49">
              <a:extLst>
                <a:ext uri="{FF2B5EF4-FFF2-40B4-BE49-F238E27FC236}">
                  <a16:creationId xmlns:a16="http://schemas.microsoft.com/office/drawing/2014/main" id="{1155F5C9-98CF-46D3-EBD3-7DC60F64D3FB}"/>
                </a:ext>
              </a:extLst>
            </p:cNvPr>
            <p:cNvSpPr/>
            <p:nvPr userDrawn="1"/>
          </p:nvSpPr>
          <p:spPr>
            <a:xfrm>
              <a:off x="7121367" y="5976093"/>
              <a:ext cx="561603" cy="576767"/>
            </a:xfrm>
            <a:custGeom>
              <a:avLst/>
              <a:gdLst>
                <a:gd name="connsiteX0" fmla="*/ 425224 w 561603"/>
                <a:gd name="connsiteY0" fmla="*/ 36279 h 576767"/>
                <a:gd name="connsiteX1" fmla="*/ 280240 w 561603"/>
                <a:gd name="connsiteY1" fmla="*/ 57 h 576767"/>
                <a:gd name="connsiteX2" fmla="*/ 169201 w 561603"/>
                <a:gd name="connsiteY2" fmla="*/ 20755 h 576767"/>
                <a:gd name="connsiteX3" fmla="*/ 79449 w 561603"/>
                <a:gd name="connsiteY3" fmla="*/ 80551 h 576767"/>
                <a:gd name="connsiteX4" fmla="*/ 20766 w 561603"/>
                <a:gd name="connsiteY4" fmla="*/ 171970 h 576767"/>
                <a:gd name="connsiteX5" fmla="*/ 53 w 561603"/>
                <a:gd name="connsiteY5" fmla="*/ 288112 h 576767"/>
                <a:gd name="connsiteX6" fmla="*/ 36299 w 561603"/>
                <a:gd name="connsiteY6" fmla="*/ 438176 h 576767"/>
                <a:gd name="connsiteX7" fmla="*/ 136982 w 561603"/>
                <a:gd name="connsiteY7" fmla="*/ 539944 h 576767"/>
                <a:gd name="connsiteX8" fmla="*/ 281391 w 561603"/>
                <a:gd name="connsiteY8" fmla="*/ 576742 h 576767"/>
                <a:gd name="connsiteX9" fmla="*/ 392430 w 561603"/>
                <a:gd name="connsiteY9" fmla="*/ 555468 h 576767"/>
                <a:gd name="connsiteX10" fmla="*/ 481607 w 561603"/>
                <a:gd name="connsiteY10" fmla="*/ 495672 h 576767"/>
                <a:gd name="connsiteX11" fmla="*/ 540866 w 561603"/>
                <a:gd name="connsiteY11" fmla="*/ 404829 h 576767"/>
                <a:gd name="connsiteX12" fmla="*/ 561578 w 561603"/>
                <a:gd name="connsiteY12" fmla="*/ 288112 h 576767"/>
                <a:gd name="connsiteX13" fmla="*/ 524757 w 561603"/>
                <a:gd name="connsiteY13" fmla="*/ 136897 h 576767"/>
                <a:gd name="connsiteX14" fmla="*/ 425224 w 561603"/>
                <a:gd name="connsiteY14" fmla="*/ 36279 h 576767"/>
                <a:gd name="connsiteX15" fmla="*/ 439607 w 561603"/>
                <a:gd name="connsiteY15" fmla="*/ 368606 h 576767"/>
                <a:gd name="connsiteX16" fmla="*/ 403362 w 561603"/>
                <a:gd name="connsiteY16" fmla="*/ 428977 h 576767"/>
                <a:gd name="connsiteX17" fmla="*/ 348705 w 561603"/>
                <a:gd name="connsiteY17" fmla="*/ 466349 h 576767"/>
                <a:gd name="connsiteX18" fmla="*/ 280240 w 561603"/>
                <a:gd name="connsiteY18" fmla="*/ 479574 h 576767"/>
                <a:gd name="connsiteX19" fmla="*/ 193365 w 561603"/>
                <a:gd name="connsiteY19" fmla="*/ 456575 h 576767"/>
                <a:gd name="connsiteX20" fmla="*/ 132380 w 561603"/>
                <a:gd name="connsiteY20" fmla="*/ 391030 h 576767"/>
                <a:gd name="connsiteX21" fmla="*/ 109942 w 561603"/>
                <a:gd name="connsiteY21" fmla="*/ 288112 h 576767"/>
                <a:gd name="connsiteX22" fmla="*/ 122599 w 561603"/>
                <a:gd name="connsiteY22" fmla="*/ 207042 h 576767"/>
                <a:gd name="connsiteX23" fmla="*/ 158270 w 561603"/>
                <a:gd name="connsiteY23" fmla="*/ 147247 h 576767"/>
                <a:gd name="connsiteX24" fmla="*/ 212351 w 561603"/>
                <a:gd name="connsiteY24" fmla="*/ 109874 h 576767"/>
                <a:gd name="connsiteX25" fmla="*/ 280240 w 561603"/>
                <a:gd name="connsiteY25" fmla="*/ 97225 h 576767"/>
                <a:gd name="connsiteX26" fmla="*/ 368842 w 561603"/>
                <a:gd name="connsiteY26" fmla="*/ 120223 h 576767"/>
                <a:gd name="connsiteX27" fmla="*/ 429827 w 561603"/>
                <a:gd name="connsiteY27" fmla="*/ 185194 h 576767"/>
                <a:gd name="connsiteX28" fmla="*/ 452265 w 561603"/>
                <a:gd name="connsiteY28" fmla="*/ 288112 h 576767"/>
                <a:gd name="connsiteX29" fmla="*/ 439607 w 561603"/>
                <a:gd name="connsiteY29" fmla="*/ 368606 h 57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603" h="576767">
                  <a:moveTo>
                    <a:pt x="425224" y="36279"/>
                  </a:moveTo>
                  <a:cubicBezTo>
                    <a:pt x="380975" y="11550"/>
                    <a:pt x="330927" y="-955"/>
                    <a:pt x="280240" y="57"/>
                  </a:cubicBezTo>
                  <a:cubicBezTo>
                    <a:pt x="242228" y="-357"/>
                    <a:pt x="204509" y="6675"/>
                    <a:pt x="169201" y="20755"/>
                  </a:cubicBezTo>
                  <a:cubicBezTo>
                    <a:pt x="135487" y="34301"/>
                    <a:pt x="104931" y="54661"/>
                    <a:pt x="79449" y="80551"/>
                  </a:cubicBezTo>
                  <a:cubicBezTo>
                    <a:pt x="53674" y="106562"/>
                    <a:pt x="33682" y="137714"/>
                    <a:pt x="20766" y="171970"/>
                  </a:cubicBezTo>
                  <a:cubicBezTo>
                    <a:pt x="6578" y="209026"/>
                    <a:pt x="-447" y="248440"/>
                    <a:pt x="53" y="288112"/>
                  </a:cubicBezTo>
                  <a:cubicBezTo>
                    <a:pt x="-925" y="340410"/>
                    <a:pt x="11554" y="392082"/>
                    <a:pt x="36299" y="438176"/>
                  </a:cubicBezTo>
                  <a:cubicBezTo>
                    <a:pt x="59819" y="480735"/>
                    <a:pt x="94667" y="515963"/>
                    <a:pt x="136982" y="539944"/>
                  </a:cubicBezTo>
                  <a:cubicBezTo>
                    <a:pt x="181030" y="564725"/>
                    <a:pt x="230848" y="577420"/>
                    <a:pt x="281391" y="576742"/>
                  </a:cubicBezTo>
                  <a:cubicBezTo>
                    <a:pt x="319432" y="576914"/>
                    <a:pt x="357145" y="569687"/>
                    <a:pt x="392430" y="555468"/>
                  </a:cubicBezTo>
                  <a:cubicBezTo>
                    <a:pt x="425857" y="541692"/>
                    <a:pt x="456183" y="521362"/>
                    <a:pt x="481607" y="495672"/>
                  </a:cubicBezTo>
                  <a:cubicBezTo>
                    <a:pt x="507612" y="469960"/>
                    <a:pt x="527817" y="438987"/>
                    <a:pt x="540866" y="404829"/>
                  </a:cubicBezTo>
                  <a:cubicBezTo>
                    <a:pt x="555059" y="367571"/>
                    <a:pt x="562084" y="327974"/>
                    <a:pt x="561578" y="288112"/>
                  </a:cubicBezTo>
                  <a:cubicBezTo>
                    <a:pt x="561578" y="230616"/>
                    <a:pt x="549496" y="180019"/>
                    <a:pt x="524757" y="136897"/>
                  </a:cubicBezTo>
                  <a:cubicBezTo>
                    <a:pt x="501628" y="94730"/>
                    <a:pt x="467149" y="59876"/>
                    <a:pt x="425224" y="36279"/>
                  </a:cubicBezTo>
                  <a:close/>
                  <a:moveTo>
                    <a:pt x="439607" y="368606"/>
                  </a:moveTo>
                  <a:cubicBezTo>
                    <a:pt x="431489" y="390857"/>
                    <a:pt x="419183" y="411349"/>
                    <a:pt x="403362" y="428977"/>
                  </a:cubicBezTo>
                  <a:cubicBezTo>
                    <a:pt x="388115" y="445300"/>
                    <a:pt x="369451" y="458058"/>
                    <a:pt x="348705" y="466349"/>
                  </a:cubicBezTo>
                  <a:cubicBezTo>
                    <a:pt x="326986" y="475244"/>
                    <a:pt x="303714" y="479740"/>
                    <a:pt x="280240" y="479574"/>
                  </a:cubicBezTo>
                  <a:cubicBezTo>
                    <a:pt x="249713" y="480080"/>
                    <a:pt x="219640" y="472122"/>
                    <a:pt x="193365" y="456575"/>
                  </a:cubicBezTo>
                  <a:cubicBezTo>
                    <a:pt x="167228" y="440953"/>
                    <a:pt x="146073" y="418220"/>
                    <a:pt x="132380" y="391030"/>
                  </a:cubicBezTo>
                  <a:cubicBezTo>
                    <a:pt x="116702" y="359033"/>
                    <a:pt x="109004" y="323725"/>
                    <a:pt x="109942" y="288112"/>
                  </a:cubicBezTo>
                  <a:cubicBezTo>
                    <a:pt x="109614" y="260571"/>
                    <a:pt x="113889" y="233174"/>
                    <a:pt x="122599" y="207042"/>
                  </a:cubicBezTo>
                  <a:cubicBezTo>
                    <a:pt x="130429" y="184952"/>
                    <a:pt x="142552" y="164633"/>
                    <a:pt x="158270" y="147247"/>
                  </a:cubicBezTo>
                  <a:cubicBezTo>
                    <a:pt x="173096" y="130705"/>
                    <a:pt x="191628" y="117895"/>
                    <a:pt x="212351" y="109874"/>
                  </a:cubicBezTo>
                  <a:cubicBezTo>
                    <a:pt x="233943" y="101278"/>
                    <a:pt x="257003" y="96984"/>
                    <a:pt x="280240" y="97225"/>
                  </a:cubicBezTo>
                  <a:cubicBezTo>
                    <a:pt x="311343" y="96483"/>
                    <a:pt x="342031" y="104452"/>
                    <a:pt x="368842" y="120223"/>
                  </a:cubicBezTo>
                  <a:cubicBezTo>
                    <a:pt x="395082" y="135460"/>
                    <a:pt x="416289" y="158050"/>
                    <a:pt x="429827" y="185194"/>
                  </a:cubicBezTo>
                  <a:cubicBezTo>
                    <a:pt x="444785" y="213942"/>
                    <a:pt x="452265" y="247865"/>
                    <a:pt x="452265" y="288112"/>
                  </a:cubicBezTo>
                  <a:cubicBezTo>
                    <a:pt x="452696" y="315468"/>
                    <a:pt x="448416" y="342699"/>
                    <a:pt x="439607" y="368606"/>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5" name="Forma libre 50">
              <a:extLst>
                <a:ext uri="{FF2B5EF4-FFF2-40B4-BE49-F238E27FC236}">
                  <a16:creationId xmlns:a16="http://schemas.microsoft.com/office/drawing/2014/main" id="{D99350A0-F72C-22AA-98F1-A0B1AC039A45}"/>
                </a:ext>
              </a:extLst>
            </p:cNvPr>
            <p:cNvSpPr/>
            <p:nvPr userDrawn="1"/>
          </p:nvSpPr>
          <p:spPr>
            <a:xfrm>
              <a:off x="7753711" y="5976140"/>
              <a:ext cx="288816" cy="564621"/>
            </a:xfrm>
            <a:custGeom>
              <a:avLst/>
              <a:gdLst>
                <a:gd name="connsiteX0" fmla="*/ 169148 w 288816"/>
                <a:gd name="connsiteY0" fmla="*/ 25309 h 564621"/>
                <a:gd name="connsiteX1" fmla="*/ 106436 w 288816"/>
                <a:gd name="connsiteY1" fmla="*/ 101778 h 564621"/>
                <a:gd name="connsiteX2" fmla="*/ 106436 w 288816"/>
                <a:gd name="connsiteY2" fmla="*/ 10935 h 564621"/>
                <a:gd name="connsiteX3" fmla="*/ 0 w 288816"/>
                <a:gd name="connsiteY3" fmla="*/ 10935 h 564621"/>
                <a:gd name="connsiteX4" fmla="*/ 0 w 288816"/>
                <a:gd name="connsiteY4" fmla="*/ 564621 h 564621"/>
                <a:gd name="connsiteX5" fmla="*/ 106436 w 288816"/>
                <a:gd name="connsiteY5" fmla="*/ 564621 h 564621"/>
                <a:gd name="connsiteX6" fmla="*/ 106436 w 288816"/>
                <a:gd name="connsiteY6" fmla="*/ 269092 h 564621"/>
                <a:gd name="connsiteX7" fmla="*/ 142682 w 288816"/>
                <a:gd name="connsiteY7" fmla="*/ 155825 h 564621"/>
                <a:gd name="connsiteX8" fmla="*/ 234160 w 288816"/>
                <a:gd name="connsiteY8" fmla="*/ 113277 h 564621"/>
                <a:gd name="connsiteX9" fmla="*/ 288817 w 288816"/>
                <a:gd name="connsiteY9" fmla="*/ 113277 h 564621"/>
                <a:gd name="connsiteX10" fmla="*/ 288817 w 288816"/>
                <a:gd name="connsiteY10" fmla="*/ 10 h 564621"/>
                <a:gd name="connsiteX11" fmla="*/ 257174 w 288816"/>
                <a:gd name="connsiteY11" fmla="*/ 10 h 564621"/>
                <a:gd name="connsiteX12" fmla="*/ 169148 w 288816"/>
                <a:gd name="connsiteY12" fmla="*/ 25309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816" h="564621">
                  <a:moveTo>
                    <a:pt x="169148" y="25309"/>
                  </a:moveTo>
                  <a:cubicBezTo>
                    <a:pt x="143833" y="41982"/>
                    <a:pt x="122546" y="67281"/>
                    <a:pt x="106436" y="101778"/>
                  </a:cubicBezTo>
                  <a:lnTo>
                    <a:pt x="106436" y="10935"/>
                  </a:lnTo>
                  <a:lnTo>
                    <a:pt x="0" y="10935"/>
                  </a:lnTo>
                  <a:lnTo>
                    <a:pt x="0" y="564621"/>
                  </a:lnTo>
                  <a:lnTo>
                    <a:pt x="106436" y="564621"/>
                  </a:lnTo>
                  <a:lnTo>
                    <a:pt x="106436" y="269092"/>
                  </a:lnTo>
                  <a:cubicBezTo>
                    <a:pt x="106436" y="221945"/>
                    <a:pt x="118518" y="184573"/>
                    <a:pt x="142682" y="155825"/>
                  </a:cubicBezTo>
                  <a:cubicBezTo>
                    <a:pt x="165051" y="128393"/>
                    <a:pt x="198760" y="112720"/>
                    <a:pt x="234160" y="113277"/>
                  </a:cubicBezTo>
                  <a:lnTo>
                    <a:pt x="288817" y="113277"/>
                  </a:lnTo>
                  <a:lnTo>
                    <a:pt x="288817" y="10"/>
                  </a:lnTo>
                  <a:lnTo>
                    <a:pt x="257174" y="10"/>
                  </a:lnTo>
                  <a:cubicBezTo>
                    <a:pt x="225985" y="-346"/>
                    <a:pt x="195383" y="8451"/>
                    <a:pt x="169148" y="25309"/>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6" name="Forma libre 51">
              <a:extLst>
                <a:ext uri="{FF2B5EF4-FFF2-40B4-BE49-F238E27FC236}">
                  <a16:creationId xmlns:a16="http://schemas.microsoft.com/office/drawing/2014/main" id="{36A7C597-B7CA-DE65-836E-0AF07C379A36}"/>
                </a:ext>
              </a:extLst>
            </p:cNvPr>
            <p:cNvSpPr/>
            <p:nvPr userDrawn="1"/>
          </p:nvSpPr>
          <p:spPr>
            <a:xfrm>
              <a:off x="8092581" y="5777789"/>
              <a:ext cx="474073" cy="762971"/>
            </a:xfrm>
            <a:custGeom>
              <a:avLst/>
              <a:gdLst>
                <a:gd name="connsiteX0" fmla="*/ 465444 w 474073"/>
                <a:gd name="connsiteY0" fmla="*/ 209285 h 762971"/>
                <a:gd name="connsiteX1" fmla="*/ 333118 w 474073"/>
                <a:gd name="connsiteY1" fmla="*/ 209285 h 762971"/>
                <a:gd name="connsiteX2" fmla="*/ 107587 w 474073"/>
                <a:gd name="connsiteY2" fmla="*/ 458818 h 762971"/>
                <a:gd name="connsiteX3" fmla="*/ 107587 w 474073"/>
                <a:gd name="connsiteY3" fmla="*/ 0 h 762971"/>
                <a:gd name="connsiteX4" fmla="*/ 0 w 474073"/>
                <a:gd name="connsiteY4" fmla="*/ 0 h 762971"/>
                <a:gd name="connsiteX5" fmla="*/ 0 w 474073"/>
                <a:gd name="connsiteY5" fmla="*/ 762972 h 762971"/>
                <a:gd name="connsiteX6" fmla="*/ 107587 w 474073"/>
                <a:gd name="connsiteY6" fmla="*/ 762972 h 762971"/>
                <a:gd name="connsiteX7" fmla="*/ 107587 w 474073"/>
                <a:gd name="connsiteY7" fmla="*/ 485841 h 762971"/>
                <a:gd name="connsiteX8" fmla="*/ 342323 w 474073"/>
                <a:gd name="connsiteY8" fmla="*/ 762972 h 762971"/>
                <a:gd name="connsiteX9" fmla="*/ 474074 w 474073"/>
                <a:gd name="connsiteY9" fmla="*/ 762972 h 762971"/>
                <a:gd name="connsiteX10" fmla="*/ 221503 w 474073"/>
                <a:gd name="connsiteY10" fmla="*/ 470317 h 762971"/>
                <a:gd name="connsiteX11" fmla="*/ 465444 w 474073"/>
                <a:gd name="connsiteY11" fmla="*/ 209285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73" h="762971">
                  <a:moveTo>
                    <a:pt x="465444" y="209285"/>
                  </a:moveTo>
                  <a:lnTo>
                    <a:pt x="333118" y="209285"/>
                  </a:lnTo>
                  <a:lnTo>
                    <a:pt x="107587" y="458818"/>
                  </a:lnTo>
                  <a:lnTo>
                    <a:pt x="107587" y="0"/>
                  </a:lnTo>
                  <a:lnTo>
                    <a:pt x="0" y="0"/>
                  </a:lnTo>
                  <a:lnTo>
                    <a:pt x="0" y="762972"/>
                  </a:lnTo>
                  <a:lnTo>
                    <a:pt x="107587" y="762972"/>
                  </a:lnTo>
                  <a:lnTo>
                    <a:pt x="107587" y="485841"/>
                  </a:lnTo>
                  <a:lnTo>
                    <a:pt x="342323" y="762972"/>
                  </a:lnTo>
                  <a:lnTo>
                    <a:pt x="474074" y="762972"/>
                  </a:lnTo>
                  <a:lnTo>
                    <a:pt x="221503" y="470317"/>
                  </a:lnTo>
                  <a:lnTo>
                    <a:pt x="465444" y="209285"/>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7" name="Forma libre 52">
              <a:extLst>
                <a:ext uri="{FF2B5EF4-FFF2-40B4-BE49-F238E27FC236}">
                  <a16:creationId xmlns:a16="http://schemas.microsoft.com/office/drawing/2014/main" id="{267E12B7-0A43-1E46-2E23-7AD36559B4F7}"/>
                </a:ext>
              </a:extLst>
            </p:cNvPr>
            <p:cNvSpPr/>
            <p:nvPr userDrawn="1"/>
          </p:nvSpPr>
          <p:spPr>
            <a:xfrm>
              <a:off x="8542492" y="5976149"/>
              <a:ext cx="464347" cy="576742"/>
            </a:xfrm>
            <a:custGeom>
              <a:avLst/>
              <a:gdLst>
                <a:gd name="connsiteX0" fmla="*/ 422293 w 464347"/>
                <a:gd name="connsiteY0" fmla="*/ 309904 h 576742"/>
                <a:gd name="connsiteX1" fmla="*/ 292844 w 464347"/>
                <a:gd name="connsiteY1" fmla="*/ 248383 h 576742"/>
                <a:gd name="connsiteX2" fmla="*/ 238763 w 464347"/>
                <a:gd name="connsiteY2" fmla="*/ 235734 h 576742"/>
                <a:gd name="connsiteX3" fmla="*/ 180654 w 464347"/>
                <a:gd name="connsiteY3" fmla="*/ 216761 h 576742"/>
                <a:gd name="connsiteX4" fmla="*/ 140381 w 464347"/>
                <a:gd name="connsiteY4" fmla="*/ 193187 h 576742"/>
                <a:gd name="connsiteX5" fmla="*/ 125422 w 464347"/>
                <a:gd name="connsiteY5" fmla="*/ 155815 h 576742"/>
                <a:gd name="connsiteX6" fmla="*/ 154189 w 464347"/>
                <a:gd name="connsiteY6" fmla="*/ 109818 h 576742"/>
                <a:gd name="connsiteX7" fmla="*/ 229557 w 464347"/>
                <a:gd name="connsiteY7" fmla="*/ 91419 h 576742"/>
                <a:gd name="connsiteX8" fmla="*/ 315282 w 464347"/>
                <a:gd name="connsiteY8" fmla="*/ 112693 h 576742"/>
                <a:gd name="connsiteX9" fmla="*/ 368213 w 464347"/>
                <a:gd name="connsiteY9" fmla="*/ 185138 h 576742"/>
                <a:gd name="connsiteX10" fmla="*/ 457389 w 464347"/>
                <a:gd name="connsiteY10" fmla="*/ 152940 h 576742"/>
                <a:gd name="connsiteX11" fmla="*/ 410787 w 464347"/>
                <a:gd name="connsiteY11" fmla="*/ 68996 h 576742"/>
                <a:gd name="connsiteX12" fmla="*/ 331966 w 464347"/>
                <a:gd name="connsiteY12" fmla="*/ 17825 h 576742"/>
                <a:gd name="connsiteX13" fmla="*/ 120244 w 464347"/>
                <a:gd name="connsiteY13" fmla="*/ 20124 h 576742"/>
                <a:gd name="connsiteX14" fmla="*/ 46027 w 464347"/>
                <a:gd name="connsiteY14" fmla="*/ 75895 h 576742"/>
                <a:gd name="connsiteX15" fmla="*/ 19561 w 464347"/>
                <a:gd name="connsiteY15" fmla="*/ 156965 h 576742"/>
                <a:gd name="connsiteX16" fmla="*/ 59834 w 464347"/>
                <a:gd name="connsiteY16" fmla="*/ 259883 h 576742"/>
                <a:gd name="connsiteX17" fmla="*/ 189284 w 464347"/>
                <a:gd name="connsiteY17" fmla="*/ 323703 h 576742"/>
                <a:gd name="connsiteX18" fmla="*/ 245091 w 464347"/>
                <a:gd name="connsiteY18" fmla="*/ 338077 h 576742"/>
                <a:gd name="connsiteX19" fmla="*/ 331966 w 464347"/>
                <a:gd name="connsiteY19" fmla="*/ 367975 h 576742"/>
                <a:gd name="connsiteX20" fmla="*/ 359583 w 464347"/>
                <a:gd name="connsiteY20" fmla="*/ 415122 h 576742"/>
                <a:gd name="connsiteX21" fmla="*/ 326788 w 464347"/>
                <a:gd name="connsiteY21" fmla="*/ 465718 h 576742"/>
                <a:gd name="connsiteX22" fmla="*/ 236461 w 464347"/>
                <a:gd name="connsiteY22" fmla="*/ 485842 h 576742"/>
                <a:gd name="connsiteX23" fmla="*/ 173175 w 464347"/>
                <a:gd name="connsiteY23" fmla="*/ 474918 h 576742"/>
                <a:gd name="connsiteX24" fmla="*/ 120244 w 464347"/>
                <a:gd name="connsiteY24" fmla="*/ 442145 h 576742"/>
                <a:gd name="connsiteX25" fmla="*/ 86875 w 464347"/>
                <a:gd name="connsiteY25" fmla="*/ 385799 h 576742"/>
                <a:gd name="connsiteX26" fmla="*/ 0 w 464347"/>
                <a:gd name="connsiteY26" fmla="*/ 423746 h 576742"/>
                <a:gd name="connsiteX27" fmla="*/ 135778 w 464347"/>
                <a:gd name="connsiteY27" fmla="*/ 560012 h 576742"/>
                <a:gd name="connsiteX28" fmla="*/ 236461 w 464347"/>
                <a:gd name="connsiteY28" fmla="*/ 576686 h 576742"/>
                <a:gd name="connsiteX29" fmla="*/ 357281 w 464347"/>
                <a:gd name="connsiteY29" fmla="*/ 555412 h 576742"/>
                <a:gd name="connsiteX30" fmla="*/ 436102 w 464347"/>
                <a:gd name="connsiteY30" fmla="*/ 496766 h 576742"/>
                <a:gd name="connsiteX31" fmla="*/ 464293 w 464347"/>
                <a:gd name="connsiteY31" fmla="*/ 412247 h 576742"/>
                <a:gd name="connsiteX32" fmla="*/ 422293 w 464347"/>
                <a:gd name="connsiteY32" fmla="*/ 309904 h 5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347" h="576742">
                  <a:moveTo>
                    <a:pt x="422293" y="309904"/>
                  </a:moveTo>
                  <a:cubicBezTo>
                    <a:pt x="394103" y="283456"/>
                    <a:pt x="350953" y="263332"/>
                    <a:pt x="292844" y="248383"/>
                  </a:cubicBezTo>
                  <a:lnTo>
                    <a:pt x="238763" y="235734"/>
                  </a:lnTo>
                  <a:cubicBezTo>
                    <a:pt x="219086" y="230439"/>
                    <a:pt x="199698" y="224109"/>
                    <a:pt x="180654" y="216761"/>
                  </a:cubicBezTo>
                  <a:cubicBezTo>
                    <a:pt x="165926" y="211431"/>
                    <a:pt x="152233" y="203439"/>
                    <a:pt x="140381" y="193187"/>
                  </a:cubicBezTo>
                  <a:cubicBezTo>
                    <a:pt x="130198" y="183499"/>
                    <a:pt x="124732" y="169855"/>
                    <a:pt x="125422" y="155815"/>
                  </a:cubicBezTo>
                  <a:cubicBezTo>
                    <a:pt x="125422" y="136841"/>
                    <a:pt x="134627" y="121892"/>
                    <a:pt x="154189" y="109818"/>
                  </a:cubicBezTo>
                  <a:cubicBezTo>
                    <a:pt x="173750" y="97744"/>
                    <a:pt x="198490" y="91419"/>
                    <a:pt x="229557" y="91419"/>
                  </a:cubicBezTo>
                  <a:cubicBezTo>
                    <a:pt x="259475" y="91011"/>
                    <a:pt x="288989" y="98342"/>
                    <a:pt x="315282" y="112693"/>
                  </a:cubicBezTo>
                  <a:cubicBezTo>
                    <a:pt x="340596" y="127067"/>
                    <a:pt x="357856" y="151215"/>
                    <a:pt x="368213" y="185138"/>
                  </a:cubicBezTo>
                  <a:lnTo>
                    <a:pt x="457389" y="152940"/>
                  </a:lnTo>
                  <a:cubicBezTo>
                    <a:pt x="449392" y="121392"/>
                    <a:pt x="433340" y="92460"/>
                    <a:pt x="410787" y="68996"/>
                  </a:cubicBezTo>
                  <a:cubicBezTo>
                    <a:pt x="388637" y="46342"/>
                    <a:pt x="361711" y="28869"/>
                    <a:pt x="331966" y="17825"/>
                  </a:cubicBezTo>
                  <a:cubicBezTo>
                    <a:pt x="263387" y="-6709"/>
                    <a:pt x="188306" y="-5893"/>
                    <a:pt x="120244" y="20124"/>
                  </a:cubicBezTo>
                  <a:cubicBezTo>
                    <a:pt x="91075" y="31957"/>
                    <a:pt x="65473" y="51178"/>
                    <a:pt x="46027" y="75895"/>
                  </a:cubicBezTo>
                  <a:cubicBezTo>
                    <a:pt x="28363" y="99193"/>
                    <a:pt x="19043" y="127745"/>
                    <a:pt x="19561" y="156965"/>
                  </a:cubicBezTo>
                  <a:cubicBezTo>
                    <a:pt x="18468" y="195309"/>
                    <a:pt x="33024" y="232451"/>
                    <a:pt x="59834" y="259883"/>
                  </a:cubicBezTo>
                  <a:cubicBezTo>
                    <a:pt x="86702" y="287866"/>
                    <a:pt x="129852" y="309139"/>
                    <a:pt x="189284" y="323703"/>
                  </a:cubicBezTo>
                  <a:lnTo>
                    <a:pt x="245091" y="338077"/>
                  </a:lnTo>
                  <a:cubicBezTo>
                    <a:pt x="284214" y="346702"/>
                    <a:pt x="312980" y="356476"/>
                    <a:pt x="331966" y="367975"/>
                  </a:cubicBezTo>
                  <a:cubicBezTo>
                    <a:pt x="349284" y="377261"/>
                    <a:pt x="359985" y="395470"/>
                    <a:pt x="359583" y="415122"/>
                  </a:cubicBezTo>
                  <a:cubicBezTo>
                    <a:pt x="359583" y="435820"/>
                    <a:pt x="348651" y="452494"/>
                    <a:pt x="326788" y="465718"/>
                  </a:cubicBezTo>
                  <a:cubicBezTo>
                    <a:pt x="304926" y="478942"/>
                    <a:pt x="275008" y="485842"/>
                    <a:pt x="236461" y="485842"/>
                  </a:cubicBezTo>
                  <a:cubicBezTo>
                    <a:pt x="214886" y="486009"/>
                    <a:pt x="193427" y="482306"/>
                    <a:pt x="173175" y="474918"/>
                  </a:cubicBezTo>
                  <a:cubicBezTo>
                    <a:pt x="153211" y="468334"/>
                    <a:pt x="135030" y="457105"/>
                    <a:pt x="120244" y="442145"/>
                  </a:cubicBezTo>
                  <a:cubicBezTo>
                    <a:pt x="104883" y="426230"/>
                    <a:pt x="93434" y="406929"/>
                    <a:pt x="86875" y="385799"/>
                  </a:cubicBezTo>
                  <a:lnTo>
                    <a:pt x="0" y="423746"/>
                  </a:lnTo>
                  <a:cubicBezTo>
                    <a:pt x="20941" y="488188"/>
                    <a:pt x="71398" y="538790"/>
                    <a:pt x="135778" y="560012"/>
                  </a:cubicBezTo>
                  <a:cubicBezTo>
                    <a:pt x="168170" y="571172"/>
                    <a:pt x="202229" y="576806"/>
                    <a:pt x="236461" y="576686"/>
                  </a:cubicBezTo>
                  <a:cubicBezTo>
                    <a:pt x="277712" y="577468"/>
                    <a:pt x="318734" y="570240"/>
                    <a:pt x="357281" y="555412"/>
                  </a:cubicBezTo>
                  <a:cubicBezTo>
                    <a:pt x="388349" y="543286"/>
                    <a:pt x="415562" y="523030"/>
                    <a:pt x="436102" y="496766"/>
                  </a:cubicBezTo>
                  <a:cubicBezTo>
                    <a:pt x="454800" y="472589"/>
                    <a:pt x="464753" y="442795"/>
                    <a:pt x="464293" y="412247"/>
                  </a:cubicBezTo>
                  <a:cubicBezTo>
                    <a:pt x="465386" y="373731"/>
                    <a:pt x="450140" y="336548"/>
                    <a:pt x="422293" y="309904"/>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grpSp>
    </p:spTree>
    <p:extLst>
      <p:ext uri="{BB962C8B-B14F-4D97-AF65-F5344CB8AC3E}">
        <p14:creationId xmlns:p14="http://schemas.microsoft.com/office/powerpoint/2010/main" val="2012796063"/>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3" name="Marcador de número de diapositiva 2">
            <a:extLst>
              <a:ext uri="{FF2B5EF4-FFF2-40B4-BE49-F238E27FC236}">
                <a16:creationId xmlns:a16="http://schemas.microsoft.com/office/drawing/2014/main" id="{BBB0FEA3-A194-17EC-DF0F-9052FE9B319A}"/>
              </a:ext>
            </a:extLst>
          </p:cNvPr>
          <p:cNvSpPr>
            <a:spLocks noGrp="1"/>
          </p:cNvSpPr>
          <p:nvPr>
            <p:ph type="sldNum" sz="quarter" idx="4"/>
          </p:nvPr>
        </p:nvSpPr>
        <p:spPr>
          <a:xfrm>
            <a:off x="11164831" y="6453338"/>
            <a:ext cx="619949" cy="240554"/>
          </a:xfrm>
          <a:prstGeom prst="rect">
            <a:avLst/>
          </a:prstGeom>
        </p:spPr>
        <p:txBody>
          <a:bodyPr/>
          <a:lstStyle>
            <a:lvl1pPr algn="r">
              <a:defRPr>
                <a:latin typeface="+mn-lt"/>
              </a:defRPr>
            </a:lvl1pPr>
          </a:lstStyle>
          <a:p>
            <a:fld id="{92A49E42-579D-0A4D-A382-D64C66A04E33}" type="slidenum">
              <a:rPr lang="es-ES" smtClean="0"/>
              <a:pPr/>
              <a:t>‹#›</a:t>
            </a:fld>
            <a:endParaRPr lang="es-ES"/>
          </a:p>
        </p:txBody>
      </p:sp>
      <p:sp>
        <p:nvSpPr>
          <p:cNvPr id="21" name="Title 20">
            <a:extLst>
              <a:ext uri="{FF2B5EF4-FFF2-40B4-BE49-F238E27FC236}">
                <a16:creationId xmlns:a16="http://schemas.microsoft.com/office/drawing/2014/main" id="{6EEFAF6B-A0FB-BD2E-00A2-46A4531BF606}"/>
              </a:ext>
            </a:extLst>
          </p:cNvPr>
          <p:cNvSpPr>
            <a:spLocks noGrp="1"/>
          </p:cNvSpPr>
          <p:nvPr>
            <p:ph type="title" hasCustomPrompt="1"/>
          </p:nvPr>
        </p:nvSpPr>
        <p:spPr>
          <a:xfrm>
            <a:off x="406799" y="265346"/>
            <a:ext cx="9965366" cy="505294"/>
          </a:xfrm>
        </p:spPr>
        <p:txBody>
          <a:bodyPr anchor="ctr" anchorCtr="0"/>
          <a:lstStyle/>
          <a:p>
            <a:r>
              <a:rPr lang="en-GB"/>
              <a:t>Click to edit Master title style</a:t>
            </a:r>
            <a:endParaRPr lang="en-US"/>
          </a:p>
        </p:txBody>
      </p:sp>
      <p:cxnSp>
        <p:nvCxnSpPr>
          <p:cNvPr id="2" name="Conector recto 17">
            <a:extLst>
              <a:ext uri="{FF2B5EF4-FFF2-40B4-BE49-F238E27FC236}">
                <a16:creationId xmlns:a16="http://schemas.microsoft.com/office/drawing/2014/main" id="{2FBBA3D1-3855-C760-66B1-FA1F3C0E6F57}"/>
              </a:ext>
            </a:extLst>
          </p:cNvPr>
          <p:cNvCxnSpPr>
            <a:cxnSpLocks/>
          </p:cNvCxnSpPr>
          <p:nvPr userDrawn="1"/>
        </p:nvCxnSpPr>
        <p:spPr>
          <a:xfrm>
            <a:off x="395847" y="770640"/>
            <a:ext cx="1138893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F32F2203-A5DB-3FF2-8846-2532CC12707D}"/>
              </a:ext>
            </a:extLst>
          </p:cNvPr>
          <p:cNvSpPr>
            <a:spLocks noGrp="1"/>
          </p:cNvSpPr>
          <p:nvPr>
            <p:ph type="body" sz="quarter" idx="20" hasCustomPrompt="1"/>
          </p:nvPr>
        </p:nvSpPr>
        <p:spPr>
          <a:xfrm>
            <a:off x="407221" y="1138518"/>
            <a:ext cx="3006126" cy="5171003"/>
          </a:xfrm>
          <a:prstGeom prst="rect">
            <a:avLst/>
          </a:prstGeom>
        </p:spPr>
        <p:txBody>
          <a:bodyPr lIns="0" tIns="0" rIns="0" bIns="0"/>
          <a:lstStyle>
            <a:lvl1pPr>
              <a:defRPr sz="1100">
                <a:solidFill>
                  <a:schemeClr val="tx1">
                    <a:lumMod val="75000"/>
                    <a:lumOff val="25000"/>
                  </a:schemeClr>
                </a:solidFill>
                <a:latin typeface="+mn-lt"/>
              </a:defRPr>
            </a:lvl1pPr>
            <a:lvl2pPr>
              <a:defRPr sz="1100">
                <a:solidFill>
                  <a:schemeClr val="tx1">
                    <a:lumMod val="75000"/>
                    <a:lumOff val="25000"/>
                  </a:schemeClr>
                </a:solidFill>
                <a:latin typeface="+mn-lt"/>
              </a:defRPr>
            </a:lvl2pPr>
            <a:lvl3pPr>
              <a:defRPr sz="1100">
                <a:solidFill>
                  <a:schemeClr val="tx1">
                    <a:lumMod val="75000"/>
                    <a:lumOff val="25000"/>
                  </a:schemeClr>
                </a:solidFill>
                <a:latin typeface="+mn-lt"/>
              </a:defRPr>
            </a:lvl3pPr>
            <a:lvl4pPr>
              <a:defRPr sz="1100">
                <a:solidFill>
                  <a:schemeClr val="tx1">
                    <a:lumMod val="75000"/>
                    <a:lumOff val="25000"/>
                  </a:schemeClr>
                </a:solidFill>
                <a:latin typeface="+mn-lt"/>
              </a:defRPr>
            </a:lvl4pPr>
            <a:lvl5pPr>
              <a:defRPr sz="1100">
                <a:solidFill>
                  <a:schemeClr val="tx1">
                    <a:lumMod val="75000"/>
                    <a:lumOff val="25000"/>
                  </a:schemeClr>
                </a:solidFill>
                <a:latin typeface="+mn-lt"/>
              </a:defRPr>
            </a:lvl5pPr>
          </a:lstStyle>
          <a:p>
            <a:pPr lvl="0"/>
            <a:r>
              <a:rPr lang="en-US" noProof="0"/>
              <a:t>Click to modify the pattern title style</a:t>
            </a:r>
          </a:p>
          <a:p>
            <a:pPr lvl="1"/>
            <a:r>
              <a:rPr lang="en-US" noProof="0"/>
              <a:t>Second Level</a:t>
            </a:r>
          </a:p>
          <a:p>
            <a:pPr lvl="2"/>
            <a:r>
              <a:rPr lang="en-US"/>
              <a:t>Third</a:t>
            </a:r>
            <a:r>
              <a:rPr lang="en-US" noProof="0"/>
              <a:t> Level</a:t>
            </a:r>
          </a:p>
          <a:p>
            <a:pPr lvl="3"/>
            <a:r>
              <a:rPr lang="en-US"/>
              <a:t>Fourth</a:t>
            </a:r>
            <a:r>
              <a:rPr lang="en-US" noProof="0"/>
              <a:t> Level</a:t>
            </a:r>
          </a:p>
          <a:p>
            <a:pPr lvl="4"/>
            <a:r>
              <a:rPr lang="en-US"/>
              <a:t>Fifth</a:t>
            </a:r>
            <a:r>
              <a:rPr lang="en-US" noProof="0"/>
              <a:t> Level</a:t>
            </a:r>
          </a:p>
        </p:txBody>
      </p:sp>
    </p:spTree>
    <p:extLst>
      <p:ext uri="{BB962C8B-B14F-4D97-AF65-F5344CB8AC3E}">
        <p14:creationId xmlns:p14="http://schemas.microsoft.com/office/powerpoint/2010/main" val="123256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7.jpeg"/><Relationship Id="rId2" Type="http://schemas.openxmlformats.org/officeDocument/2006/relationships/slideLayout" Target="../slideLayouts/slideLayout22.xml"/><Relationship Id="rId16" Type="http://schemas.openxmlformats.org/officeDocument/2006/relationships/image" Target="../media/image6.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5.jpe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theme" Target="../theme/theme4.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5.xml"/><Relationship Id="rId7" Type="http://schemas.openxmlformats.org/officeDocument/2006/relationships/theme" Target="../theme/theme7.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8F34A-0132-D20D-AE55-79D9B499B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AB98AF-07C6-2F1F-1A72-FBC4F29170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D4C4-D53C-79E2-4FEB-CA6626FAA3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3D0039-2875-46F0-BAAB-2ED0D32F52DE}" type="datetimeFigureOut">
              <a:rPr lang="en-GB" smtClean="0"/>
              <a:t>18/06/2024</a:t>
            </a:fld>
            <a:endParaRPr lang="en-GB"/>
          </a:p>
        </p:txBody>
      </p:sp>
      <p:sp>
        <p:nvSpPr>
          <p:cNvPr id="5" name="Footer Placeholder 4">
            <a:extLst>
              <a:ext uri="{FF2B5EF4-FFF2-40B4-BE49-F238E27FC236}">
                <a16:creationId xmlns:a16="http://schemas.microsoft.com/office/drawing/2014/main" id="{74B86B3D-F59E-3100-CECC-E8CC19EE3C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23A3CFA-DFDC-2F92-CBD4-324C22AB23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1AF74C-C394-4820-AA19-AA6BACCC3D6F}" type="slidenum">
              <a:rPr lang="en-GB" smtClean="0"/>
              <a:t>‹#›</a:t>
            </a:fld>
            <a:endParaRPr lang="en-GB"/>
          </a:p>
        </p:txBody>
      </p:sp>
    </p:spTree>
    <p:extLst>
      <p:ext uri="{BB962C8B-B14F-4D97-AF65-F5344CB8AC3E}">
        <p14:creationId xmlns:p14="http://schemas.microsoft.com/office/powerpoint/2010/main" val="345202152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064" y="115890"/>
            <a:ext cx="11953875" cy="1009648"/>
          </a:xfrm>
          <a:prstGeom prst="rect">
            <a:avLst/>
          </a:prstGeom>
        </p:spPr>
        <p:txBody>
          <a:bodyPr vert="horz" lIns="4680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119064" y="1268414"/>
            <a:ext cx="11953875" cy="50879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19063" y="6524625"/>
            <a:ext cx="2743200" cy="217488"/>
          </a:xfrm>
          <a:prstGeom prst="rect">
            <a:avLst/>
          </a:prstGeom>
        </p:spPr>
        <p:txBody>
          <a:bodyPr vert="horz" lIns="46800" tIns="45720" rIns="46800" bIns="45720" rtlCol="0" anchor="ctr"/>
          <a:lstStyle>
            <a:lvl1pPr algn="l">
              <a:defRPr sz="750">
                <a:solidFill>
                  <a:srgbClr val="6F777B"/>
                </a:solidFill>
              </a:defRPr>
            </a:lvl1pPr>
          </a:lstStyle>
          <a:p>
            <a:r>
              <a:rPr lang="en-US" dirty="0"/>
              <a:t>Tuesday, 1 May 2018</a:t>
            </a:r>
            <a:endParaRPr lang="en-GB" dirty="0"/>
          </a:p>
        </p:txBody>
      </p:sp>
      <p:sp>
        <p:nvSpPr>
          <p:cNvPr id="5" name="Footer Placeholder 4"/>
          <p:cNvSpPr>
            <a:spLocks noGrp="1"/>
          </p:cNvSpPr>
          <p:nvPr>
            <p:ph type="ftr" sz="quarter" idx="3"/>
          </p:nvPr>
        </p:nvSpPr>
        <p:spPr>
          <a:xfrm>
            <a:off x="2862263" y="6524626"/>
            <a:ext cx="6467476" cy="217489"/>
          </a:xfrm>
          <a:prstGeom prst="rect">
            <a:avLst/>
          </a:prstGeom>
        </p:spPr>
        <p:txBody>
          <a:bodyPr vert="horz" lIns="46800" tIns="45720" rIns="46800" bIns="45720" rtlCol="0" anchor="ctr"/>
          <a:lstStyle>
            <a:lvl1pPr algn="ctr">
              <a:defRPr sz="750">
                <a:solidFill>
                  <a:srgbClr val="6F777B"/>
                </a:solidFill>
              </a:defRPr>
            </a:lvl1pPr>
          </a:lstStyle>
          <a:p>
            <a:r>
              <a:rPr lang="en-GB" dirty="0"/>
              <a:t>OFFICIAL – SENSITIVE</a:t>
            </a:r>
          </a:p>
        </p:txBody>
      </p:sp>
      <p:sp>
        <p:nvSpPr>
          <p:cNvPr id="6" name="Slide Number Placeholder 5"/>
          <p:cNvSpPr>
            <a:spLocks noGrp="1"/>
          </p:cNvSpPr>
          <p:nvPr>
            <p:ph type="sldNum" sz="quarter" idx="4"/>
          </p:nvPr>
        </p:nvSpPr>
        <p:spPr>
          <a:xfrm>
            <a:off x="9329739" y="6524625"/>
            <a:ext cx="2743200" cy="217488"/>
          </a:xfrm>
          <a:prstGeom prst="rect">
            <a:avLst/>
          </a:prstGeom>
        </p:spPr>
        <p:txBody>
          <a:bodyPr vert="horz" lIns="46800" tIns="45720" rIns="46800" bIns="45720" rtlCol="0" anchor="ctr"/>
          <a:lstStyle>
            <a:lvl1pPr algn="r">
              <a:defRPr sz="750">
                <a:solidFill>
                  <a:srgbClr val="6F777B"/>
                </a:solidFill>
              </a:defRPr>
            </a:lvl1pPr>
          </a:lstStyle>
          <a:p>
            <a:fld id="{DE2C65E8-42CD-40E1-AA3B-13A5781E6586}" type="slidenum">
              <a:rPr lang="en-GB" smtClean="0"/>
              <a:pPr/>
              <a:t>‹#›</a:t>
            </a:fld>
            <a:endParaRPr lang="en-GB" dirty="0"/>
          </a:p>
        </p:txBody>
      </p:sp>
      <p:grpSp>
        <p:nvGrpSpPr>
          <p:cNvPr id="10" name="Group 9"/>
          <p:cNvGrpSpPr/>
          <p:nvPr userDrawn="1"/>
        </p:nvGrpSpPr>
        <p:grpSpPr>
          <a:xfrm>
            <a:off x="119063" y="7015484"/>
            <a:ext cx="3497580" cy="480060"/>
            <a:chOff x="119062" y="7171128"/>
            <a:chExt cx="3497580" cy="480060"/>
          </a:xfrm>
        </p:grpSpPr>
        <p:sp>
          <p:nvSpPr>
            <p:cNvPr id="11" name="Rectangle 10"/>
            <p:cNvSpPr/>
            <p:nvPr userDrawn="1"/>
          </p:nvSpPr>
          <p:spPr>
            <a:xfrm>
              <a:off x="119062" y="7171128"/>
              <a:ext cx="194310" cy="4800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p:cNvSpPr/>
            <p:nvPr userDrawn="1"/>
          </p:nvSpPr>
          <p:spPr>
            <a:xfrm>
              <a:off x="313372" y="7171128"/>
              <a:ext cx="194310" cy="480060"/>
            </a:xfrm>
            <a:prstGeom prst="rect">
              <a:avLst/>
            </a:prstGeom>
            <a:solidFill>
              <a:srgbClr val="6F7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p:cNvSpPr/>
            <p:nvPr userDrawn="1"/>
          </p:nvSpPr>
          <p:spPr>
            <a:xfrm>
              <a:off x="507682" y="7171128"/>
              <a:ext cx="194310" cy="480060"/>
            </a:xfrm>
            <a:prstGeom prst="rect">
              <a:avLst/>
            </a:prstGeom>
            <a:solidFill>
              <a:srgbClr val="BFC1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4" name="Rectangle 13"/>
            <p:cNvSpPr/>
            <p:nvPr userDrawn="1"/>
          </p:nvSpPr>
          <p:spPr>
            <a:xfrm>
              <a:off x="701992" y="7171128"/>
              <a:ext cx="194310" cy="480060"/>
            </a:xfrm>
            <a:prstGeom prst="rect">
              <a:avLst/>
            </a:prstGeom>
            <a:solidFill>
              <a:srgbClr val="DEE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p:cNvSpPr/>
            <p:nvPr userDrawn="1"/>
          </p:nvSpPr>
          <p:spPr>
            <a:xfrm>
              <a:off x="896302" y="7171128"/>
              <a:ext cx="194310" cy="48006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p:cNvSpPr/>
            <p:nvPr userDrawn="1"/>
          </p:nvSpPr>
          <p:spPr>
            <a:xfrm>
              <a:off x="1090612" y="7171128"/>
              <a:ext cx="194310" cy="4800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Rectangle 16"/>
            <p:cNvSpPr/>
            <p:nvPr userDrawn="1"/>
          </p:nvSpPr>
          <p:spPr>
            <a:xfrm>
              <a:off x="1284922" y="7171128"/>
              <a:ext cx="194310" cy="480060"/>
            </a:xfrm>
            <a:prstGeom prst="rect">
              <a:avLst/>
            </a:prstGeom>
            <a:solidFill>
              <a:srgbClr val="005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Rectangle 17"/>
            <p:cNvSpPr/>
            <p:nvPr userDrawn="1"/>
          </p:nvSpPr>
          <p:spPr>
            <a:xfrm>
              <a:off x="1479232" y="7171128"/>
              <a:ext cx="194310" cy="480060"/>
            </a:xfrm>
            <a:prstGeom prst="rect">
              <a:avLst/>
            </a:prstGeom>
            <a:solidFill>
              <a:srgbClr val="2B8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Rectangle 18"/>
            <p:cNvSpPr/>
            <p:nvPr userDrawn="1"/>
          </p:nvSpPr>
          <p:spPr>
            <a:xfrm>
              <a:off x="1673542" y="7171128"/>
              <a:ext cx="194310" cy="480060"/>
            </a:xfrm>
            <a:prstGeom prst="rect">
              <a:avLst/>
            </a:prstGeom>
            <a:solidFill>
              <a:srgbClr val="00B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0" name="Rectangle 19"/>
            <p:cNvSpPr/>
            <p:nvPr userDrawn="1"/>
          </p:nvSpPr>
          <p:spPr>
            <a:xfrm>
              <a:off x="1867852" y="7171128"/>
              <a:ext cx="194310" cy="480060"/>
            </a:xfrm>
            <a:prstGeom prst="rect">
              <a:avLst/>
            </a:prstGeom>
            <a:solidFill>
              <a:srgbClr val="00A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1" name="Rectangle 20"/>
            <p:cNvSpPr/>
            <p:nvPr userDrawn="1"/>
          </p:nvSpPr>
          <p:spPr>
            <a:xfrm>
              <a:off x="2062162" y="7171128"/>
              <a:ext cx="194310" cy="480060"/>
            </a:xfrm>
            <a:prstGeom prst="rect">
              <a:avLst/>
            </a:prstGeom>
            <a:solidFill>
              <a:srgbClr val="46B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2" name="Rectangle 21"/>
            <p:cNvSpPr/>
            <p:nvPr userDrawn="1"/>
          </p:nvSpPr>
          <p:spPr>
            <a:xfrm>
              <a:off x="2256472" y="7171128"/>
              <a:ext cx="194310" cy="480060"/>
            </a:xfrm>
            <a:prstGeom prst="rect">
              <a:avLst/>
            </a:prstGeom>
            <a:solidFill>
              <a:srgbClr val="00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p:cNvSpPr/>
            <p:nvPr userDrawn="1"/>
          </p:nvSpPr>
          <p:spPr>
            <a:xfrm>
              <a:off x="2450782" y="7171128"/>
              <a:ext cx="194310" cy="480060"/>
            </a:xfrm>
            <a:prstGeom prst="rect">
              <a:avLst/>
            </a:prstGeom>
            <a:solidFill>
              <a:srgbClr val="2E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4" name="Rectangle 23"/>
            <p:cNvSpPr/>
            <p:nvPr userDrawn="1"/>
          </p:nvSpPr>
          <p:spPr>
            <a:xfrm>
              <a:off x="2645092" y="7171128"/>
              <a:ext cx="194310" cy="480060"/>
            </a:xfrm>
            <a:prstGeom prst="rect">
              <a:avLst/>
            </a:prstGeom>
            <a:solidFill>
              <a:srgbClr val="912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5" name="Rectangle 24"/>
            <p:cNvSpPr/>
            <p:nvPr userDrawn="1"/>
          </p:nvSpPr>
          <p:spPr>
            <a:xfrm>
              <a:off x="2839402" y="7171128"/>
              <a:ext cx="194310" cy="480060"/>
            </a:xfrm>
            <a:prstGeom prst="rect">
              <a:avLst/>
            </a:prstGeom>
            <a:solidFill>
              <a:srgbClr val="D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Rectangle 25"/>
            <p:cNvSpPr/>
            <p:nvPr userDrawn="1"/>
          </p:nvSpPr>
          <p:spPr>
            <a:xfrm>
              <a:off x="3033712" y="7171128"/>
              <a:ext cx="194310" cy="480060"/>
            </a:xfrm>
            <a:prstGeom prst="rect">
              <a:avLst/>
            </a:prstGeom>
            <a:solidFill>
              <a:srgbClr val="FFB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7" name="Rectangle 26"/>
            <p:cNvSpPr/>
            <p:nvPr userDrawn="1"/>
          </p:nvSpPr>
          <p:spPr>
            <a:xfrm>
              <a:off x="3228022" y="7171128"/>
              <a:ext cx="194310" cy="480060"/>
            </a:xfrm>
            <a:prstGeom prst="rect">
              <a:avLst/>
            </a:prstGeom>
            <a:solidFill>
              <a:srgbClr val="F47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8" name="Rectangle 27"/>
            <p:cNvSpPr/>
            <p:nvPr userDrawn="1"/>
          </p:nvSpPr>
          <p:spPr>
            <a:xfrm>
              <a:off x="3422332" y="7171128"/>
              <a:ext cx="194310" cy="480060"/>
            </a:xfrm>
            <a:prstGeom prst="rect">
              <a:avLst/>
            </a:prstGeom>
            <a:solidFill>
              <a:srgbClr val="B10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spTree>
    <p:extLst>
      <p:ext uri="{BB962C8B-B14F-4D97-AF65-F5344CB8AC3E}">
        <p14:creationId xmlns:p14="http://schemas.microsoft.com/office/powerpoint/2010/main" val="405273523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38" r:id="rId5"/>
    <p:sldLayoutId id="2147483839" r:id="rId6"/>
    <p:sldLayoutId id="2147483840" r:id="rId7"/>
    <p:sldLayoutId id="2147483804" r:id="rId8"/>
    <p:sldLayoutId id="214748380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90000"/>
        </a:lnSpc>
        <a:spcBef>
          <a:spcPct val="0"/>
        </a:spcBef>
        <a:buNone/>
        <a:defRPr sz="1800" kern="1200">
          <a:solidFill>
            <a:srgbClr val="005EA5"/>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0" userDrawn="1">
          <p15:clr>
            <a:srgbClr val="5ACBF0"/>
          </p15:clr>
        </p15:guide>
        <p15:guide id="2" orient="horz" pos="2160" userDrawn="1">
          <p15:clr>
            <a:srgbClr val="5ACBF0"/>
          </p15:clr>
        </p15:guide>
        <p15:guide id="3" orient="horz" pos="73" userDrawn="1">
          <p15:clr>
            <a:srgbClr val="FBAE40"/>
          </p15:clr>
        </p15:guide>
        <p15:guide id="4" orient="horz" pos="709" userDrawn="1">
          <p15:clr>
            <a:srgbClr val="A4A3A4"/>
          </p15:clr>
        </p15:guide>
        <p15:guide id="5" orient="horz" pos="799" userDrawn="1">
          <p15:clr>
            <a:srgbClr val="FBAE40"/>
          </p15:clr>
        </p15:guide>
        <p15:guide id="6" orient="horz" pos="4042" userDrawn="1">
          <p15:clr>
            <a:srgbClr val="FBAE40"/>
          </p15:clr>
        </p15:guide>
        <p15:guide id="7" orient="horz" pos="4110" userDrawn="1">
          <p15:clr>
            <a:srgbClr val="A4A3A4"/>
          </p15:clr>
        </p15:guide>
        <p15:guide id="8" orient="horz" pos="4247" userDrawn="1">
          <p15:clr>
            <a:srgbClr val="A4A3A4"/>
          </p15:clr>
        </p15:guide>
        <p15:guide id="9" pos="100" userDrawn="1">
          <p15:clr>
            <a:srgbClr val="FBAE40"/>
          </p15:clr>
        </p15:guide>
        <p15:guide id="10" pos="10140" userDrawn="1">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p:cNvCxnSpPr/>
          <p:nvPr/>
        </p:nvCxnSpPr>
        <p:spPr>
          <a:xfrm>
            <a:off x="0" y="1124744"/>
            <a:ext cx="12192000" cy="0"/>
          </a:xfrm>
          <a:prstGeom prst="line">
            <a:avLst/>
          </a:prstGeom>
          <a:ln>
            <a:solidFill>
              <a:srgbClr val="246A83"/>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040" y="1124744"/>
            <a:ext cx="3373661" cy="438582"/>
          </a:xfrm>
          <a:prstGeom prst="rect">
            <a:avLst/>
          </a:prstGeom>
          <a:noFill/>
        </p:spPr>
        <p:txBody>
          <a:bodyPr wrap="square" rtlCol="0">
            <a:spAutoFit/>
          </a:bodyPr>
          <a:lstStyle/>
          <a:p>
            <a:pPr algn="ctr"/>
            <a:r>
              <a:rPr lang="en-US" sz="750" b="1" i="0" dirty="0">
                <a:solidFill>
                  <a:srgbClr val="006F8B"/>
                </a:solidFill>
                <a:latin typeface="Arial"/>
                <a:cs typeface="Arial"/>
              </a:rPr>
              <a:t>Controlling Exposures to</a:t>
            </a:r>
          </a:p>
          <a:p>
            <a:pPr algn="ctr"/>
            <a:r>
              <a:rPr lang="en-US" sz="750" b="1" i="0" dirty="0">
                <a:solidFill>
                  <a:srgbClr val="006F8B"/>
                </a:solidFill>
                <a:latin typeface="Arial"/>
                <a:cs typeface="Arial"/>
              </a:rPr>
              <a:t>Prevent occupational lung disease</a:t>
            </a:r>
          </a:p>
          <a:p>
            <a:pPr algn="ctr"/>
            <a:r>
              <a:rPr lang="en-US" sz="750" b="1" i="0" dirty="0">
                <a:solidFill>
                  <a:srgbClr val="006F8B"/>
                </a:solidFill>
                <a:latin typeface="Arial"/>
                <a:cs typeface="Arial"/>
              </a:rPr>
              <a:t>in the construction industry</a:t>
            </a:r>
          </a:p>
        </p:txBody>
      </p:sp>
      <p:cxnSp>
        <p:nvCxnSpPr>
          <p:cNvPr id="13" name="Straight Connector 12">
            <a:extLst>
              <a:ext uri="{FF2B5EF4-FFF2-40B4-BE49-F238E27FC236}">
                <a16:creationId xmlns:a16="http://schemas.microsoft.com/office/drawing/2014/main" id="{2988FC99-A370-4694-B08C-A500FF0A8ADD}"/>
              </a:ext>
            </a:extLst>
          </p:cNvPr>
          <p:cNvCxnSpPr/>
          <p:nvPr/>
        </p:nvCxnSpPr>
        <p:spPr>
          <a:xfrm>
            <a:off x="0" y="1124744"/>
            <a:ext cx="12192000" cy="0"/>
          </a:xfrm>
          <a:prstGeom prst="line">
            <a:avLst/>
          </a:prstGeom>
          <a:ln>
            <a:solidFill>
              <a:srgbClr val="246A83"/>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7DC3F4-9B8B-44B0-A3DE-051BA765C09D}"/>
              </a:ext>
            </a:extLst>
          </p:cNvPr>
          <p:cNvSpPr txBox="1"/>
          <p:nvPr/>
        </p:nvSpPr>
        <p:spPr>
          <a:xfrm>
            <a:off x="34040" y="1124744"/>
            <a:ext cx="3373661" cy="438582"/>
          </a:xfrm>
          <a:prstGeom prst="rect">
            <a:avLst/>
          </a:prstGeom>
          <a:noFill/>
        </p:spPr>
        <p:txBody>
          <a:bodyPr wrap="square" rtlCol="0">
            <a:spAutoFit/>
          </a:bodyPr>
          <a:lstStyle/>
          <a:p>
            <a:pPr algn="ctr"/>
            <a:r>
              <a:rPr lang="en-US" sz="750" b="1" i="0" dirty="0">
                <a:solidFill>
                  <a:srgbClr val="006F8B"/>
                </a:solidFill>
                <a:latin typeface="Arial"/>
                <a:cs typeface="Arial"/>
              </a:rPr>
              <a:t>Controlling Exposures to</a:t>
            </a:r>
          </a:p>
          <a:p>
            <a:pPr algn="ctr"/>
            <a:r>
              <a:rPr lang="en-US" sz="750" b="1" i="0" dirty="0">
                <a:solidFill>
                  <a:srgbClr val="006F8B"/>
                </a:solidFill>
                <a:latin typeface="Arial"/>
                <a:cs typeface="Arial"/>
              </a:rPr>
              <a:t>Prevent occupational lung disease</a:t>
            </a:r>
          </a:p>
          <a:p>
            <a:pPr algn="ctr"/>
            <a:r>
              <a:rPr lang="en-US" sz="750" b="1" i="0" dirty="0">
                <a:solidFill>
                  <a:srgbClr val="006F8B"/>
                </a:solidFill>
                <a:latin typeface="Arial"/>
                <a:cs typeface="Arial"/>
              </a:rPr>
              <a:t>in the construction industry</a:t>
            </a:r>
          </a:p>
        </p:txBody>
      </p:sp>
      <p:sp>
        <p:nvSpPr>
          <p:cNvPr id="21" name="Rectangle 20">
            <a:extLst>
              <a:ext uri="{FF2B5EF4-FFF2-40B4-BE49-F238E27FC236}">
                <a16:creationId xmlns:a16="http://schemas.microsoft.com/office/drawing/2014/main" id="{CEE1B924-95B7-4F3E-B8C5-B4A86FF290C8}"/>
              </a:ext>
            </a:extLst>
          </p:cNvPr>
          <p:cNvSpPr/>
          <p:nvPr/>
        </p:nvSpPr>
        <p:spPr>
          <a:xfrm>
            <a:off x="335361" y="1185336"/>
            <a:ext cx="2882323" cy="49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27">
            <a:extLst>
              <a:ext uri="{FF2B5EF4-FFF2-40B4-BE49-F238E27FC236}">
                <a16:creationId xmlns:a16="http://schemas.microsoft.com/office/drawing/2014/main" id="{482A4BCF-379A-4A98-AADD-50781A2A83D4}"/>
              </a:ext>
            </a:extLst>
          </p:cNvPr>
          <p:cNvSpPr/>
          <p:nvPr/>
        </p:nvSpPr>
        <p:spPr>
          <a:xfrm>
            <a:off x="467360" y="1198878"/>
            <a:ext cx="2641600" cy="538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9" name="Rectangle 28">
            <a:extLst>
              <a:ext uri="{FF2B5EF4-FFF2-40B4-BE49-F238E27FC236}">
                <a16:creationId xmlns:a16="http://schemas.microsoft.com/office/drawing/2014/main" id="{442826AC-8DDF-4D32-ACE5-EBF10EE07577}"/>
              </a:ext>
            </a:extLst>
          </p:cNvPr>
          <p:cNvSpPr/>
          <p:nvPr/>
        </p:nvSpPr>
        <p:spPr>
          <a:xfrm>
            <a:off x="326798" y="1187777"/>
            <a:ext cx="2802903" cy="461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0" name="Picture 16">
            <a:extLst>
              <a:ext uri="{FF2B5EF4-FFF2-40B4-BE49-F238E27FC236}">
                <a16:creationId xmlns:a16="http://schemas.microsoft.com/office/drawing/2014/main" id="{22332230-7EDB-9D45-9BF3-A6DC17190D88}"/>
              </a:ext>
            </a:extLst>
          </p:cNvPr>
          <p:cNvPicPr>
            <a:picLocks noChangeAspect="1"/>
          </p:cNvPicPr>
          <p:nvPr/>
        </p:nvPicPr>
        <p:blipFill rotWithShape="1">
          <a:blip r:embed="rId15">
            <a:extLst>
              <a:ext uri="{28A0092B-C50C-407E-A947-70E740481C1C}">
                <a14:useLocalDpi xmlns:a14="http://schemas.microsoft.com/office/drawing/2010/main" val="0"/>
              </a:ext>
            </a:extLst>
          </a:blip>
          <a:srcRect b="31736"/>
          <a:stretch/>
        </p:blipFill>
        <p:spPr bwMode="auto">
          <a:xfrm>
            <a:off x="5375727" y="1274335"/>
            <a:ext cx="5761567" cy="468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Placeholder 1">
            <a:extLst>
              <a:ext uri="{FF2B5EF4-FFF2-40B4-BE49-F238E27FC236}">
                <a16:creationId xmlns:a16="http://schemas.microsoft.com/office/drawing/2014/main" id="{10C621C6-514F-F749-8092-C31151391316}"/>
              </a:ext>
            </a:extLst>
          </p:cNvPr>
          <p:cNvSpPr>
            <a:spLocks noGrp="1"/>
          </p:cNvSpPr>
          <p:nvPr>
            <p:ph type="title"/>
          </p:nvPr>
        </p:nvSpPr>
        <p:spPr>
          <a:xfrm>
            <a:off x="560406" y="-1"/>
            <a:ext cx="8800799" cy="1124743"/>
          </a:xfrm>
          <a:prstGeom prst="rect">
            <a:avLst/>
          </a:prstGeom>
        </p:spPr>
        <p:txBody>
          <a:bodyPr vert="horz" lIns="91440" tIns="45720" rIns="91440" bIns="45720" rtlCol="0" anchor="ctr">
            <a:noAutofit/>
          </a:bodyPr>
          <a:lstStyle/>
          <a:p>
            <a:endParaRPr lang="en-US" dirty="0"/>
          </a:p>
        </p:txBody>
      </p:sp>
      <p:cxnSp>
        <p:nvCxnSpPr>
          <p:cNvPr id="35" name="Straight Connector 34">
            <a:extLst>
              <a:ext uri="{FF2B5EF4-FFF2-40B4-BE49-F238E27FC236}">
                <a16:creationId xmlns:a16="http://schemas.microsoft.com/office/drawing/2014/main" id="{30B4C26B-9353-7442-B90A-7208C183B354}"/>
              </a:ext>
            </a:extLst>
          </p:cNvPr>
          <p:cNvCxnSpPr/>
          <p:nvPr/>
        </p:nvCxnSpPr>
        <p:spPr>
          <a:xfrm>
            <a:off x="0" y="1139258"/>
            <a:ext cx="12192000" cy="0"/>
          </a:xfrm>
          <a:prstGeom prst="line">
            <a:avLst/>
          </a:prstGeom>
          <a:noFill/>
          <a:ln w="28575" cap="flat" cmpd="sng" algn="ctr">
            <a:solidFill>
              <a:srgbClr val="62C8C5"/>
            </a:solidFill>
            <a:prstDash val="solid"/>
          </a:ln>
          <a:effectLst/>
        </p:spPr>
      </p:cxnSp>
      <p:sp>
        <p:nvSpPr>
          <p:cNvPr id="36" name="Text Placeholder 2">
            <a:extLst>
              <a:ext uri="{FF2B5EF4-FFF2-40B4-BE49-F238E27FC236}">
                <a16:creationId xmlns:a16="http://schemas.microsoft.com/office/drawing/2014/main" id="{EB70E7C3-1ADD-314D-A35E-726104FBD3A7}"/>
              </a:ext>
            </a:extLst>
          </p:cNvPr>
          <p:cNvSpPr>
            <a:spLocks noGrp="1"/>
          </p:cNvSpPr>
          <p:nvPr>
            <p:ph type="body" idx="1"/>
          </p:nvPr>
        </p:nvSpPr>
        <p:spPr>
          <a:xfrm>
            <a:off x="560406" y="2016555"/>
            <a:ext cx="10407045" cy="3460462"/>
          </a:xfrm>
          <a:prstGeom prst="rect">
            <a:avLst/>
          </a:prstGeom>
        </p:spPr>
        <p:txBody>
          <a:bodyPr vert="horz" lIns="91440" tIns="45720" rIns="91440" bIns="45720" rtlCol="0">
            <a:normAutofit/>
          </a:bodyPr>
          <a:lstStyle/>
          <a:p>
            <a:pPr lvl="0"/>
            <a:endParaRPr lang="en-US" dirty="0"/>
          </a:p>
        </p:txBody>
      </p:sp>
      <p:pic>
        <p:nvPicPr>
          <p:cNvPr id="5" name="Picture 4" descr="Graphical user interface, application&#10;&#10;Description automatically generated with medium confidence">
            <a:extLst>
              <a:ext uri="{FF2B5EF4-FFF2-40B4-BE49-F238E27FC236}">
                <a16:creationId xmlns:a16="http://schemas.microsoft.com/office/drawing/2014/main" id="{726F139A-BB34-41FD-ACB4-5FB7C881CCE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680" y="5670224"/>
            <a:ext cx="3665500" cy="977956"/>
          </a:xfrm>
          <a:prstGeom prst="rect">
            <a:avLst/>
          </a:prstGeom>
        </p:spPr>
      </p:pic>
      <p:pic>
        <p:nvPicPr>
          <p:cNvPr id="7" name="Picture 6" descr="Logo, company name&#10;&#10;Description automatically generated">
            <a:extLst>
              <a:ext uri="{FF2B5EF4-FFF2-40B4-BE49-F238E27FC236}">
                <a16:creationId xmlns:a16="http://schemas.microsoft.com/office/drawing/2014/main" id="{4697ECAC-0E35-41C4-AD1C-9DD3B13C007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87571" y="69049"/>
            <a:ext cx="1928584" cy="1021691"/>
          </a:xfrm>
          <a:prstGeom prst="rect">
            <a:avLst/>
          </a:prstGeom>
        </p:spPr>
      </p:pic>
      <p:sp>
        <p:nvSpPr>
          <p:cNvPr id="3" name="TextBox 2">
            <a:extLst>
              <a:ext uri="{FF2B5EF4-FFF2-40B4-BE49-F238E27FC236}">
                <a16:creationId xmlns:a16="http://schemas.microsoft.com/office/drawing/2014/main" id="{BE378D29-D2D0-933E-28A8-665859C5992B}"/>
              </a:ext>
            </a:extLst>
          </p:cNvPr>
          <p:cNvSpPr txBox="1"/>
          <p:nvPr userDrawn="1">
            <p:extLst>
              <p:ext uri="{1162E1C5-73C7-4A58-AE30-91384D911F3F}">
                <p184:classification xmlns:p184="http://schemas.microsoft.com/office/powerpoint/2018/4/main" val="ftr"/>
              </p:ext>
            </p:extLst>
          </p:nvPr>
        </p:nvSpPr>
        <p:spPr>
          <a:xfrm>
            <a:off x="5718937" y="6611620"/>
            <a:ext cx="788988" cy="182880"/>
          </a:xfrm>
          <a:prstGeom prst="rect">
            <a:avLst/>
          </a:prstGeom>
        </p:spPr>
        <p:txBody>
          <a:bodyPr horzOverflow="overflow" lIns="0" tIns="0" rIns="0" bIns="0">
            <a:spAutoFit/>
          </a:bodyPr>
          <a:lstStyle/>
          <a:p>
            <a:pPr algn="l"/>
            <a:r>
              <a:rPr lang="en-GB" sz="1200">
                <a:solidFill>
                  <a:srgbClr val="008000"/>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44126532"/>
      </p:ext>
    </p:extLst>
  </p:cSld>
  <p:clrMap bg1="lt1" tx1="dk1" bg2="lt2" tx2="dk2" accent1="accent1" accent2="accent2" accent3="accent3" accent4="accent4" accent5="accent5" accent6="accent6" hlink="hlink" folHlink="folHlink"/>
  <p:sldLayoutIdLst>
    <p:sldLayoutId id="2147483829" r:id="rId1"/>
    <p:sldLayoutId id="2147483824" r:id="rId2"/>
    <p:sldLayoutId id="2147483825" r:id="rId3"/>
    <p:sldLayoutId id="2147483826" r:id="rId4"/>
    <p:sldLayoutId id="2147483827"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spcBef>
          <a:spcPct val="0"/>
        </a:spcBef>
        <a:buNone/>
        <a:defRPr sz="2500" b="1" kern="1200">
          <a:solidFill>
            <a:srgbClr val="1A8196"/>
          </a:solidFill>
          <a:latin typeface="Century Gothic" panose="020B0502020202020204" pitchFamily="34" charset="0"/>
          <a:ea typeface="+mj-ea"/>
          <a:cs typeface="+mj-cs"/>
        </a:defRPr>
      </a:lvl1pPr>
    </p:titleStyle>
    <p:bodyStyle>
      <a:lvl1pPr marL="0" indent="0" algn="l" defTabSz="685800" rtl="0" eaLnBrk="1" latinLnBrk="0" hangingPunct="1">
        <a:spcBef>
          <a:spcPct val="20000"/>
        </a:spcBef>
        <a:buFont typeface="Arial" pitchFamily="34" charset="0"/>
        <a:buNone/>
        <a:defRPr sz="1400" kern="1200" baseline="0">
          <a:solidFill>
            <a:srgbClr val="858585"/>
          </a:solidFill>
          <a:latin typeface="Calibri" pitchFamily="34" charset="0"/>
          <a:ea typeface="+mn-ea"/>
          <a:cs typeface="+mn-cs"/>
        </a:defRPr>
      </a:lvl1pPr>
      <a:lvl2pPr marL="557213" indent="-214313" algn="l" defTabSz="685800" rtl="0" eaLnBrk="1" latinLnBrk="0" hangingPunct="1">
        <a:spcBef>
          <a:spcPct val="20000"/>
        </a:spcBef>
        <a:buFont typeface="Arial" pitchFamily="34" charset="0"/>
        <a:buChar char="–"/>
        <a:defRPr sz="2100" kern="1200" baseline="0">
          <a:solidFill>
            <a:schemeClr val="tx1"/>
          </a:solidFill>
          <a:latin typeface="Calibri" pitchFamily="34" charset="0"/>
          <a:ea typeface="+mn-ea"/>
          <a:cs typeface="+mn-cs"/>
        </a:defRPr>
      </a:lvl2pPr>
      <a:lvl3pPr marL="857250" indent="-171450" algn="l" defTabSz="685800" rtl="0" eaLnBrk="1" latinLnBrk="0" hangingPunct="1">
        <a:spcBef>
          <a:spcPct val="20000"/>
        </a:spcBef>
        <a:buFont typeface="Arial" pitchFamily="34" charset="0"/>
        <a:buChar char="•"/>
        <a:defRPr sz="1800" kern="1200" baseline="0">
          <a:solidFill>
            <a:schemeClr val="tx1"/>
          </a:solidFill>
          <a:latin typeface="Calibri" pitchFamily="34" charset="0"/>
          <a:ea typeface="+mn-ea"/>
          <a:cs typeface="+mn-cs"/>
        </a:defRPr>
      </a:lvl3pPr>
      <a:lvl4pPr marL="1200150" indent="-171450" algn="l" defTabSz="685800" rtl="0" eaLnBrk="1" latinLnBrk="0" hangingPunct="1">
        <a:spcBef>
          <a:spcPct val="20000"/>
        </a:spcBef>
        <a:buFont typeface="Arial" pitchFamily="34" charset="0"/>
        <a:buChar char="–"/>
        <a:defRPr sz="1500" kern="1200" baseline="0">
          <a:solidFill>
            <a:schemeClr val="tx1"/>
          </a:solidFill>
          <a:latin typeface="Calibri" pitchFamily="34" charset="0"/>
          <a:ea typeface="+mn-ea"/>
          <a:cs typeface="+mn-cs"/>
        </a:defRPr>
      </a:lvl4pPr>
      <a:lvl5pPr marL="1543050" indent="-171450" algn="l" defTabSz="685800" rtl="0" eaLnBrk="1" latinLnBrk="0" hangingPunct="1">
        <a:spcBef>
          <a:spcPct val="20000"/>
        </a:spcBef>
        <a:buFont typeface="Arial" pitchFamily="34" charset="0"/>
        <a:buChar char="»"/>
        <a:defRPr sz="1500" kern="1200" baseline="0">
          <a:solidFill>
            <a:schemeClr val="tx1"/>
          </a:solidFill>
          <a:latin typeface="Calibri"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2384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040150"/>
      </p:ext>
    </p:extLst>
  </p:cSld>
  <p:clrMap bg1="lt1" tx1="dk1" bg2="lt2" tx2="dk2" accent1="accent1" accent2="accent2" accent3="accent3" accent4="accent4" accent5="accent5" accent6="accent6" hlink="hlink" folHlink="folHlink"/>
  <p:sldLayoutIdLst>
    <p:sldLayoutId id="2147483918" r:id="rId1"/>
    <p:sldLayoutId id="2147483650" r:id="rId2"/>
    <p:sldLayoutId id="2147483673" r:id="rId3"/>
    <p:sldLayoutId id="2147483651" r:id="rId4"/>
    <p:sldLayoutId id="2147483674" r:id="rId5"/>
    <p:sldLayoutId id="2147483726" r:id="rId6"/>
    <p:sldLayoutId id="2147483725" r:id="rId7"/>
    <p:sldLayoutId id="2147483663" r:id="rId8"/>
    <p:sldLayoutId id="2147483676" r:id="rId9"/>
    <p:sldLayoutId id="2147483672" r:id="rId10"/>
    <p:sldLayoutId id="2147483675" r:id="rId11"/>
    <p:sldLayoutId id="2147483667" r:id="rId12"/>
    <p:sldLayoutId id="2147483677" r:id="rId13"/>
    <p:sldLayoutId id="2147483727" r:id="rId14"/>
    <p:sldLayoutId id="2147483728" r:id="rId15"/>
    <p:sldLayoutId id="2147483691" r:id="rId16"/>
    <p:sldLayoutId id="2147483692" r:id="rId17"/>
    <p:sldLayoutId id="2147483693" r:id="rId18"/>
    <p:sldLayoutId id="2147483694" r:id="rId19"/>
    <p:sldLayoutId id="2147483729" r:id="rId20"/>
    <p:sldLayoutId id="2147483730" r:id="rId21"/>
    <p:sldLayoutId id="2147483731" r:id="rId22"/>
    <p:sldLayoutId id="2147483732" r:id="rId23"/>
    <p:sldLayoutId id="2147483666" r:id="rId24"/>
    <p:sldLayoutId id="2147483678" r:id="rId25"/>
    <p:sldLayoutId id="2147483681"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3065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33" r:id="rId12"/>
    <p:sldLayoutId id="2147483734" r:id="rId13"/>
    <p:sldLayoutId id="2147483707" r:id="rId14"/>
    <p:sldLayoutId id="2147483919" r:id="rId15"/>
    <p:sldLayoutId id="2147483920" r:id="rId16"/>
    <p:sldLayoutId id="2147483921" r:id="rId17"/>
    <p:sldLayoutId id="2147483922" r:id="rId18"/>
    <p:sldLayoutId id="2147483923" r:id="rId19"/>
    <p:sldLayoutId id="2147483713" r:id="rId20"/>
    <p:sldLayoutId id="2147483714" r:id="rId21"/>
    <p:sldLayoutId id="214748380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8799B55F-054F-0ED4-3C8D-22DCA12B2019}"/>
              </a:ext>
            </a:extLst>
          </p:cNvPr>
          <p:cNvSpPr>
            <a:spLocks noGrp="1"/>
          </p:cNvSpPr>
          <p:nvPr>
            <p:ph type="title"/>
          </p:nvPr>
        </p:nvSpPr>
        <p:spPr>
          <a:xfrm>
            <a:off x="406797" y="177981"/>
            <a:ext cx="9699397" cy="607923"/>
          </a:xfrm>
          <a:prstGeom prst="rect">
            <a:avLst/>
          </a:prstGeom>
        </p:spPr>
        <p:txBody>
          <a:bodyPr vert="horz" wrap="square" lIns="0" tIns="0" rIns="0" bIns="0" rtlCol="0" anchor="b" anchorCtr="0">
            <a:normAutofit/>
          </a:bodyPr>
          <a:lstStyle/>
          <a:p>
            <a:r>
              <a:rPr lang="es-ES"/>
              <a:t>Haga clic para modificar el estilo de título del patrón</a:t>
            </a:r>
            <a:endParaRPr lang="en-US"/>
          </a:p>
        </p:txBody>
      </p:sp>
      <p:sp>
        <p:nvSpPr>
          <p:cNvPr id="10" name="Text Placeholder 9">
            <a:extLst>
              <a:ext uri="{FF2B5EF4-FFF2-40B4-BE49-F238E27FC236}">
                <a16:creationId xmlns:a16="http://schemas.microsoft.com/office/drawing/2014/main" id="{77FE6C2D-DC95-E024-C642-0A85AA476EE0}"/>
              </a:ext>
            </a:extLst>
          </p:cNvPr>
          <p:cNvSpPr>
            <a:spLocks noGrp="1"/>
          </p:cNvSpPr>
          <p:nvPr>
            <p:ph type="body" idx="1"/>
          </p:nvPr>
        </p:nvSpPr>
        <p:spPr>
          <a:xfrm>
            <a:off x="406400" y="1137600"/>
            <a:ext cx="3013199" cy="5172713"/>
          </a:xfrm>
          <a:prstGeom prst="rect">
            <a:avLst/>
          </a:prstGeom>
        </p:spPr>
        <p:txBody>
          <a:bodyPr vert="horz" lIns="0" tIns="0" rIns="0" bIns="0" rtlCol="0">
            <a:no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cxnSp>
        <p:nvCxnSpPr>
          <p:cNvPr id="5" name="Conector recto 17">
            <a:extLst>
              <a:ext uri="{FF2B5EF4-FFF2-40B4-BE49-F238E27FC236}">
                <a16:creationId xmlns:a16="http://schemas.microsoft.com/office/drawing/2014/main" id="{F3481B00-AF22-5D70-D49D-A8F1D3AA80D7}"/>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EEEB6E8-1840-1DF0-1E5E-A4AEA799F050}"/>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rPr>
              <a:pPr algn="r"/>
              <a:t>‹#›</a:t>
            </a:fld>
            <a:endParaRPr lang="en-US" sz="90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3" name="MSIPCMContentMarking" descr="{&quot;HashCode&quot;:1231056682,&quot;Placement&quot;:&quot;Footer&quot;,&quot;Top&quot;:516.65155,&quot;Left&quot;:437.819916,&quot;SlideWidth&quot;:960,&quot;SlideHeight&quot;:540}">
            <a:extLst>
              <a:ext uri="{FF2B5EF4-FFF2-40B4-BE49-F238E27FC236}">
                <a16:creationId xmlns:a16="http://schemas.microsoft.com/office/drawing/2014/main" id="{3C5AE824-110D-B446-33B3-EC16E9ADFA3A}"/>
              </a:ext>
            </a:extLst>
          </p:cNvPr>
          <p:cNvSpPr txBox="1"/>
          <p:nvPr userDrawn="1"/>
        </p:nvSpPr>
        <p:spPr>
          <a:xfrm>
            <a:off x="5560313" y="6561475"/>
            <a:ext cx="1071374" cy="296525"/>
          </a:xfrm>
          <a:prstGeom prst="rect">
            <a:avLst/>
          </a:prstGeom>
          <a:noFill/>
        </p:spPr>
        <p:txBody>
          <a:bodyPr vert="horz" wrap="square" lIns="0" tIns="0" rIns="0" bIns="0" rtlCol="0" anchor="ctr" anchorCtr="1">
            <a:noAutofit/>
          </a:bodyPr>
          <a:lstStyle/>
          <a:p>
            <a:pPr algn="ctr">
              <a:spcBef>
                <a:spcPct val="0"/>
              </a:spcBef>
              <a:spcAft>
                <a:spcPct val="0"/>
              </a:spcAft>
            </a:pPr>
            <a:r>
              <a:rPr lang="es-ES" sz="1200" b="0" i="0">
                <a:solidFill>
                  <a:srgbClr val="008000"/>
                </a:solidFill>
                <a:latin typeface="Calibri" panose="020F0502020204030204" pitchFamily="34" charset="0"/>
                <a:ea typeface="IberPangea Text Light" panose="020B0404000000000000" pitchFamily="34" charset="0"/>
                <a:cs typeface="IberPangea Text Light" panose="020B0404000000000000" pitchFamily="34" charset="0"/>
              </a:rPr>
              <a:t>Internal Use</a:t>
            </a:r>
          </a:p>
        </p:txBody>
      </p:sp>
      <p:grpSp>
        <p:nvGrpSpPr>
          <p:cNvPr id="13" name="Grupo 12">
            <a:extLst>
              <a:ext uri="{FF2B5EF4-FFF2-40B4-BE49-F238E27FC236}">
                <a16:creationId xmlns:a16="http://schemas.microsoft.com/office/drawing/2014/main" id="{02443CF9-D6CC-FD94-A697-8E9F4D1E52BC}"/>
              </a:ext>
            </a:extLst>
          </p:cNvPr>
          <p:cNvGrpSpPr/>
          <p:nvPr userDrawn="1"/>
        </p:nvGrpSpPr>
        <p:grpSpPr>
          <a:xfrm>
            <a:off x="10604236" y="297773"/>
            <a:ext cx="1174190" cy="362136"/>
            <a:chOff x="2846126" y="4550824"/>
            <a:chExt cx="6491475" cy="2002067"/>
          </a:xfrm>
        </p:grpSpPr>
        <p:sp>
          <p:nvSpPr>
            <p:cNvPr id="14" name="Forma libre 34">
              <a:extLst>
                <a:ext uri="{FF2B5EF4-FFF2-40B4-BE49-F238E27FC236}">
                  <a16:creationId xmlns:a16="http://schemas.microsoft.com/office/drawing/2014/main" id="{1DEA8ED8-CB7B-F82F-1A36-63B0E6AF53F9}"/>
                </a:ext>
              </a:extLst>
            </p:cNvPr>
            <p:cNvSpPr/>
            <p:nvPr userDrawn="1"/>
          </p:nvSpPr>
          <p:spPr>
            <a:xfrm>
              <a:off x="3691288" y="4550824"/>
              <a:ext cx="725300" cy="1162344"/>
            </a:xfrm>
            <a:custGeom>
              <a:avLst/>
              <a:gdLst>
                <a:gd name="connsiteX0" fmla="*/ 1 w 725300"/>
                <a:gd name="connsiteY0" fmla="*/ 828517 h 1162344"/>
                <a:gd name="connsiteX1" fmla="*/ 96082 w 725300"/>
                <a:gd name="connsiteY1" fmla="*/ 1063101 h 1162344"/>
                <a:gd name="connsiteX2" fmla="*/ 480404 w 725300"/>
                <a:gd name="connsiteY2" fmla="*/ 1125772 h 1162344"/>
                <a:gd name="connsiteX3" fmla="*/ 596046 w 725300"/>
                <a:gd name="connsiteY3" fmla="*/ 0 h 1162344"/>
                <a:gd name="connsiteX4" fmla="*/ 1 w 725300"/>
                <a:gd name="connsiteY4" fmla="*/ 828517 h 116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300" h="1162344">
                  <a:moveTo>
                    <a:pt x="1" y="828517"/>
                  </a:moveTo>
                  <a:cubicBezTo>
                    <a:pt x="-240" y="916325"/>
                    <a:pt x="34303" y="1000660"/>
                    <a:pt x="96082" y="1063101"/>
                  </a:cubicBezTo>
                  <a:cubicBezTo>
                    <a:pt x="215751" y="1182118"/>
                    <a:pt x="377419" y="1182118"/>
                    <a:pt x="480404" y="1125772"/>
                  </a:cubicBezTo>
                  <a:cubicBezTo>
                    <a:pt x="606977" y="1057352"/>
                    <a:pt x="890616" y="852091"/>
                    <a:pt x="596046" y="0"/>
                  </a:cubicBezTo>
                  <a:cubicBezTo>
                    <a:pt x="596046" y="402472"/>
                    <a:pt x="1" y="443294"/>
                    <a:pt x="1" y="828517"/>
                  </a:cubicBezTo>
                  <a:close/>
                </a:path>
              </a:pathLst>
            </a:custGeom>
            <a:solidFill>
              <a:srgbClr val="FF9C1A"/>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5" name="Forma libre 35">
              <a:extLst>
                <a:ext uri="{FF2B5EF4-FFF2-40B4-BE49-F238E27FC236}">
                  <a16:creationId xmlns:a16="http://schemas.microsoft.com/office/drawing/2014/main" id="{C38863F9-BA4D-4D84-5596-E406C508DE92}"/>
                </a:ext>
              </a:extLst>
            </p:cNvPr>
            <p:cNvSpPr/>
            <p:nvPr userDrawn="1"/>
          </p:nvSpPr>
          <p:spPr>
            <a:xfrm>
              <a:off x="3268994" y="4550824"/>
              <a:ext cx="693851" cy="1162344"/>
            </a:xfrm>
            <a:custGeom>
              <a:avLst/>
              <a:gdLst>
                <a:gd name="connsiteX0" fmla="*/ 693852 w 693851"/>
                <a:gd name="connsiteY0" fmla="*/ 352451 h 1162344"/>
                <a:gd name="connsiteX1" fmla="*/ 595470 w 693851"/>
                <a:gd name="connsiteY1" fmla="*/ 0 h 1162344"/>
                <a:gd name="connsiteX2" fmla="*/ 1 w 693851"/>
                <a:gd name="connsiteY2" fmla="*/ 828517 h 1162344"/>
                <a:gd name="connsiteX3" fmla="*/ 96082 w 693851"/>
                <a:gd name="connsiteY3" fmla="*/ 1063101 h 1162344"/>
                <a:gd name="connsiteX4" fmla="*/ 480404 w 693851"/>
                <a:gd name="connsiteY4" fmla="*/ 1125772 h 1162344"/>
                <a:gd name="connsiteX5" fmla="*/ 693852 w 693851"/>
                <a:gd name="connsiteY5" fmla="*/ 352451 h 11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851" h="1162344">
                  <a:moveTo>
                    <a:pt x="693852" y="352451"/>
                  </a:moveTo>
                  <a:cubicBezTo>
                    <a:pt x="674291" y="246658"/>
                    <a:pt x="642647" y="139140"/>
                    <a:pt x="595470" y="0"/>
                  </a:cubicBezTo>
                  <a:cubicBezTo>
                    <a:pt x="595470" y="402472"/>
                    <a:pt x="1" y="443294"/>
                    <a:pt x="1" y="828517"/>
                  </a:cubicBezTo>
                  <a:cubicBezTo>
                    <a:pt x="-240" y="916325"/>
                    <a:pt x="34303" y="1000660"/>
                    <a:pt x="96082" y="1063101"/>
                  </a:cubicBezTo>
                  <a:cubicBezTo>
                    <a:pt x="215176" y="1182118"/>
                    <a:pt x="378570" y="1182118"/>
                    <a:pt x="480404" y="1125772"/>
                  </a:cubicBezTo>
                  <a:cubicBezTo>
                    <a:pt x="242791" y="873364"/>
                    <a:pt x="326790" y="581285"/>
                    <a:pt x="693852" y="352451"/>
                  </a:cubicBezTo>
                  <a:close/>
                </a:path>
              </a:pathLst>
            </a:custGeom>
            <a:solidFill>
              <a:srgbClr val="0DA9FF"/>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6" name="Forma libre 36">
              <a:extLst>
                <a:ext uri="{FF2B5EF4-FFF2-40B4-BE49-F238E27FC236}">
                  <a16:creationId xmlns:a16="http://schemas.microsoft.com/office/drawing/2014/main" id="{9A442958-B2AE-AAE4-BA0A-716BFC234E33}"/>
                </a:ext>
              </a:extLst>
            </p:cNvPr>
            <p:cNvSpPr/>
            <p:nvPr userDrawn="1"/>
          </p:nvSpPr>
          <p:spPr>
            <a:xfrm>
              <a:off x="2846126" y="4550824"/>
              <a:ext cx="693850" cy="1436250"/>
            </a:xfrm>
            <a:custGeom>
              <a:avLst/>
              <a:gdLst>
                <a:gd name="connsiteX0" fmla="*/ 693851 w 693850"/>
                <a:gd name="connsiteY0" fmla="*/ 352451 h 1436250"/>
                <a:gd name="connsiteX1" fmla="*/ 596044 w 693850"/>
                <a:gd name="connsiteY1" fmla="*/ 0 h 1436250"/>
                <a:gd name="connsiteX2" fmla="*/ 0 w 693850"/>
                <a:gd name="connsiteY2" fmla="*/ 828517 h 1436250"/>
                <a:gd name="connsiteX3" fmla="*/ 160518 w 693850"/>
                <a:gd name="connsiteY3" fmla="*/ 1113698 h 1436250"/>
                <a:gd name="connsiteX4" fmla="*/ 145559 w 693850"/>
                <a:gd name="connsiteY4" fmla="*/ 1436250 h 1436250"/>
                <a:gd name="connsiteX5" fmla="*/ 221503 w 693850"/>
                <a:gd name="connsiteY5" fmla="*/ 1423601 h 1436250"/>
                <a:gd name="connsiteX6" fmla="*/ 209996 w 693850"/>
                <a:gd name="connsiteY6" fmla="*/ 1137846 h 1436250"/>
                <a:gd name="connsiteX7" fmla="*/ 480978 w 693850"/>
                <a:gd name="connsiteY7" fmla="*/ 1125772 h 1436250"/>
                <a:gd name="connsiteX8" fmla="*/ 693851 w 693850"/>
                <a:gd name="connsiteY8" fmla="*/ 352451 h 14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850" h="1436250">
                  <a:moveTo>
                    <a:pt x="693851" y="352451"/>
                  </a:moveTo>
                  <a:cubicBezTo>
                    <a:pt x="674290" y="246658"/>
                    <a:pt x="643222" y="139140"/>
                    <a:pt x="596044" y="0"/>
                  </a:cubicBezTo>
                  <a:cubicBezTo>
                    <a:pt x="596044" y="402472"/>
                    <a:pt x="0" y="443294"/>
                    <a:pt x="0" y="828517"/>
                  </a:cubicBezTo>
                  <a:cubicBezTo>
                    <a:pt x="0" y="1026304"/>
                    <a:pt x="160518" y="1113698"/>
                    <a:pt x="160518" y="1113698"/>
                  </a:cubicBezTo>
                  <a:cubicBezTo>
                    <a:pt x="135871" y="1219398"/>
                    <a:pt x="130796" y="1328721"/>
                    <a:pt x="145559" y="1436250"/>
                  </a:cubicBezTo>
                  <a:lnTo>
                    <a:pt x="221503" y="1423601"/>
                  </a:lnTo>
                  <a:cubicBezTo>
                    <a:pt x="184682" y="1293660"/>
                    <a:pt x="207120" y="1152220"/>
                    <a:pt x="209996" y="1137846"/>
                  </a:cubicBezTo>
                  <a:cubicBezTo>
                    <a:pt x="307228" y="1177518"/>
                    <a:pt x="408486" y="1165444"/>
                    <a:pt x="480978" y="1125772"/>
                  </a:cubicBezTo>
                  <a:cubicBezTo>
                    <a:pt x="243366" y="873364"/>
                    <a:pt x="327364" y="581285"/>
                    <a:pt x="693851" y="352451"/>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7" name="Forma libre 37">
              <a:extLst>
                <a:ext uri="{FF2B5EF4-FFF2-40B4-BE49-F238E27FC236}">
                  <a16:creationId xmlns:a16="http://schemas.microsoft.com/office/drawing/2014/main" id="{97C99FEA-E6F5-E554-AD9C-0CD57FB085B8}"/>
                </a:ext>
              </a:extLst>
            </p:cNvPr>
            <p:cNvSpPr/>
            <p:nvPr userDrawn="1"/>
          </p:nvSpPr>
          <p:spPr>
            <a:xfrm>
              <a:off x="4670505" y="4876226"/>
              <a:ext cx="601261" cy="786599"/>
            </a:xfrm>
            <a:custGeom>
              <a:avLst/>
              <a:gdLst>
                <a:gd name="connsiteX0" fmla="*/ 438403 w 601261"/>
                <a:gd name="connsiteY0" fmla="*/ 654330 h 786599"/>
                <a:gd name="connsiteX1" fmla="*/ 310104 w 601261"/>
                <a:gd name="connsiteY1" fmla="*/ 684228 h 786599"/>
                <a:gd name="connsiteX2" fmla="*/ 174326 w 601261"/>
                <a:gd name="connsiteY2" fmla="*/ 642831 h 786599"/>
                <a:gd name="connsiteX3" fmla="*/ 98382 w 601261"/>
                <a:gd name="connsiteY3" fmla="*/ 538188 h 786599"/>
                <a:gd name="connsiteX4" fmla="*/ 0 w 601261"/>
                <a:gd name="connsiteY4" fmla="*/ 579586 h 786599"/>
                <a:gd name="connsiteX5" fmla="*/ 63862 w 601261"/>
                <a:gd name="connsiteY5" fmla="*/ 689403 h 786599"/>
                <a:gd name="connsiteX6" fmla="*/ 169723 w 601261"/>
                <a:gd name="connsiteY6" fmla="*/ 761273 h 786599"/>
                <a:gd name="connsiteX7" fmla="*/ 310104 w 601261"/>
                <a:gd name="connsiteY7" fmla="*/ 786571 h 786599"/>
                <a:gd name="connsiteX8" fmla="*/ 464869 w 601261"/>
                <a:gd name="connsiteY8" fmla="*/ 758398 h 786599"/>
                <a:gd name="connsiteX9" fmla="*/ 565552 w 601261"/>
                <a:gd name="connsiteY9" fmla="*/ 681928 h 786599"/>
                <a:gd name="connsiteX10" fmla="*/ 601222 w 601261"/>
                <a:gd name="connsiteY10" fmla="*/ 566362 h 786599"/>
                <a:gd name="connsiteX11" fmla="*/ 575908 w 601261"/>
                <a:gd name="connsiteY11" fmla="*/ 471493 h 786599"/>
                <a:gd name="connsiteX12" fmla="*/ 499964 w 601261"/>
                <a:gd name="connsiteY12" fmla="*/ 399048 h 786599"/>
                <a:gd name="connsiteX13" fmla="*/ 372240 w 601261"/>
                <a:gd name="connsiteY13" fmla="*/ 347302 h 786599"/>
                <a:gd name="connsiteX14" fmla="*/ 278461 w 601261"/>
                <a:gd name="connsiteY14" fmla="*/ 322004 h 786599"/>
                <a:gd name="connsiteX15" fmla="*/ 177778 w 601261"/>
                <a:gd name="connsiteY15" fmla="*/ 279456 h 786599"/>
                <a:gd name="connsiteX16" fmla="*/ 143258 w 601261"/>
                <a:gd name="connsiteY16" fmla="*/ 205862 h 786599"/>
                <a:gd name="connsiteX17" fmla="*/ 186408 w 601261"/>
                <a:gd name="connsiteY17" fmla="*/ 130542 h 786599"/>
                <a:gd name="connsiteX18" fmla="*/ 300899 w 601261"/>
                <a:gd name="connsiteY18" fmla="*/ 102369 h 786599"/>
                <a:gd name="connsiteX19" fmla="*/ 419417 w 601261"/>
                <a:gd name="connsiteY19" fmla="*/ 133417 h 786599"/>
                <a:gd name="connsiteX20" fmla="*/ 488457 w 601261"/>
                <a:gd name="connsiteY20" fmla="*/ 229435 h 786599"/>
                <a:gd name="connsiteX21" fmla="*/ 587990 w 601261"/>
                <a:gd name="connsiteY21" fmla="*/ 192638 h 786599"/>
                <a:gd name="connsiteX22" fmla="*/ 528731 w 601261"/>
                <a:gd name="connsiteY22" fmla="*/ 86270 h 786599"/>
                <a:gd name="connsiteX23" fmla="*/ 431499 w 601261"/>
                <a:gd name="connsiteY23" fmla="*/ 21874 h 786599"/>
                <a:gd name="connsiteX24" fmla="*/ 300324 w 601261"/>
                <a:gd name="connsiteY24" fmla="*/ 26 h 786599"/>
                <a:gd name="connsiteX25" fmla="*/ 156490 w 601261"/>
                <a:gd name="connsiteY25" fmla="*/ 27049 h 786599"/>
                <a:gd name="connsiteX26" fmla="*/ 60985 w 601261"/>
                <a:gd name="connsiteY26" fmla="*/ 102944 h 786599"/>
                <a:gd name="connsiteX27" fmla="*/ 26465 w 601261"/>
                <a:gd name="connsiteY27" fmla="*/ 214486 h 786599"/>
                <a:gd name="connsiteX28" fmla="*/ 116793 w 601261"/>
                <a:gd name="connsiteY28" fmla="*/ 378925 h 786599"/>
                <a:gd name="connsiteX29" fmla="*/ 228407 w 601261"/>
                <a:gd name="connsiteY29" fmla="*/ 426646 h 786599"/>
                <a:gd name="connsiteX30" fmla="*/ 321611 w 601261"/>
                <a:gd name="connsiteY30" fmla="*/ 451944 h 786599"/>
                <a:gd name="connsiteX31" fmla="*/ 416541 w 601261"/>
                <a:gd name="connsiteY31" fmla="*/ 484717 h 786599"/>
                <a:gd name="connsiteX32" fmla="*/ 469471 w 601261"/>
                <a:gd name="connsiteY32" fmla="*/ 524389 h 786599"/>
                <a:gd name="connsiteX33" fmla="*/ 486731 w 601261"/>
                <a:gd name="connsiteY33" fmla="*/ 576136 h 786599"/>
                <a:gd name="connsiteX34" fmla="*/ 438403 w 601261"/>
                <a:gd name="connsiteY34" fmla="*/ 654330 h 78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1261" h="786599">
                  <a:moveTo>
                    <a:pt x="438403" y="654330"/>
                  </a:moveTo>
                  <a:cubicBezTo>
                    <a:pt x="406760" y="673879"/>
                    <a:pt x="363610" y="684228"/>
                    <a:pt x="310104" y="684228"/>
                  </a:cubicBezTo>
                  <a:cubicBezTo>
                    <a:pt x="256598" y="684228"/>
                    <a:pt x="209996" y="670429"/>
                    <a:pt x="174326" y="642831"/>
                  </a:cubicBezTo>
                  <a:cubicBezTo>
                    <a:pt x="138765" y="616665"/>
                    <a:pt x="112224" y="580097"/>
                    <a:pt x="98382" y="538188"/>
                  </a:cubicBezTo>
                  <a:lnTo>
                    <a:pt x="0" y="579586"/>
                  </a:lnTo>
                  <a:cubicBezTo>
                    <a:pt x="13072" y="620385"/>
                    <a:pt x="34860" y="657855"/>
                    <a:pt x="63862" y="689403"/>
                  </a:cubicBezTo>
                  <a:cubicBezTo>
                    <a:pt x="93262" y="721043"/>
                    <a:pt x="129456" y="745617"/>
                    <a:pt x="169723" y="761273"/>
                  </a:cubicBezTo>
                  <a:cubicBezTo>
                    <a:pt x="214472" y="778574"/>
                    <a:pt x="262127" y="787163"/>
                    <a:pt x="310104" y="786571"/>
                  </a:cubicBezTo>
                  <a:cubicBezTo>
                    <a:pt x="369363" y="786571"/>
                    <a:pt x="421143" y="777372"/>
                    <a:pt x="464869" y="758398"/>
                  </a:cubicBezTo>
                  <a:cubicBezTo>
                    <a:pt x="508594" y="739424"/>
                    <a:pt x="541963" y="714701"/>
                    <a:pt x="565552" y="681928"/>
                  </a:cubicBezTo>
                  <a:cubicBezTo>
                    <a:pt x="589549" y="648230"/>
                    <a:pt x="602057" y="607713"/>
                    <a:pt x="601222" y="566362"/>
                  </a:cubicBezTo>
                  <a:cubicBezTo>
                    <a:pt x="601746" y="533002"/>
                    <a:pt x="592984" y="500161"/>
                    <a:pt x="575908" y="471493"/>
                  </a:cubicBezTo>
                  <a:cubicBezTo>
                    <a:pt x="559413" y="443895"/>
                    <a:pt x="534098" y="419747"/>
                    <a:pt x="499964" y="399048"/>
                  </a:cubicBezTo>
                  <a:cubicBezTo>
                    <a:pt x="466595" y="378350"/>
                    <a:pt x="423445" y="361101"/>
                    <a:pt x="372240" y="347302"/>
                  </a:cubicBezTo>
                  <a:lnTo>
                    <a:pt x="278461" y="322004"/>
                  </a:lnTo>
                  <a:cubicBezTo>
                    <a:pt x="234736" y="309929"/>
                    <a:pt x="201366" y="295555"/>
                    <a:pt x="177778" y="279456"/>
                  </a:cubicBezTo>
                  <a:cubicBezTo>
                    <a:pt x="154189" y="263358"/>
                    <a:pt x="143258" y="238634"/>
                    <a:pt x="143258" y="205862"/>
                  </a:cubicBezTo>
                  <a:cubicBezTo>
                    <a:pt x="143258" y="173089"/>
                    <a:pt x="157641" y="149516"/>
                    <a:pt x="186408" y="130542"/>
                  </a:cubicBezTo>
                  <a:cubicBezTo>
                    <a:pt x="215174" y="111568"/>
                    <a:pt x="253146" y="102369"/>
                    <a:pt x="300899" y="102369"/>
                  </a:cubicBezTo>
                  <a:cubicBezTo>
                    <a:pt x="348651" y="102369"/>
                    <a:pt x="386623" y="112718"/>
                    <a:pt x="419417" y="133417"/>
                  </a:cubicBezTo>
                  <a:cubicBezTo>
                    <a:pt x="452211" y="154115"/>
                    <a:pt x="475800" y="186313"/>
                    <a:pt x="488457" y="229435"/>
                  </a:cubicBezTo>
                  <a:lnTo>
                    <a:pt x="587990" y="192638"/>
                  </a:lnTo>
                  <a:cubicBezTo>
                    <a:pt x="576742" y="153075"/>
                    <a:pt x="556456" y="116662"/>
                    <a:pt x="528731" y="86270"/>
                  </a:cubicBezTo>
                  <a:cubicBezTo>
                    <a:pt x="501580" y="57769"/>
                    <a:pt x="468344" y="35760"/>
                    <a:pt x="431499" y="21874"/>
                  </a:cubicBezTo>
                  <a:cubicBezTo>
                    <a:pt x="389408" y="6902"/>
                    <a:pt x="344998" y="-497"/>
                    <a:pt x="300324" y="26"/>
                  </a:cubicBezTo>
                  <a:cubicBezTo>
                    <a:pt x="245667" y="26"/>
                    <a:pt x="197914" y="8650"/>
                    <a:pt x="156490" y="27049"/>
                  </a:cubicBezTo>
                  <a:cubicBezTo>
                    <a:pt x="115066" y="45448"/>
                    <a:pt x="83423" y="70171"/>
                    <a:pt x="60985" y="102944"/>
                  </a:cubicBezTo>
                  <a:cubicBezTo>
                    <a:pt x="37891" y="135504"/>
                    <a:pt x="25798" y="174578"/>
                    <a:pt x="26465" y="214486"/>
                  </a:cubicBezTo>
                  <a:cubicBezTo>
                    <a:pt x="24624" y="281584"/>
                    <a:pt x="59162" y="344450"/>
                    <a:pt x="116793" y="378925"/>
                  </a:cubicBezTo>
                  <a:cubicBezTo>
                    <a:pt x="151405" y="400313"/>
                    <a:pt x="189026" y="416400"/>
                    <a:pt x="228407" y="426646"/>
                  </a:cubicBezTo>
                  <a:lnTo>
                    <a:pt x="321611" y="451944"/>
                  </a:lnTo>
                  <a:cubicBezTo>
                    <a:pt x="354232" y="459804"/>
                    <a:pt x="386019" y="470780"/>
                    <a:pt x="416541" y="484717"/>
                  </a:cubicBezTo>
                  <a:cubicBezTo>
                    <a:pt x="440705" y="496216"/>
                    <a:pt x="458540" y="509440"/>
                    <a:pt x="469471" y="524389"/>
                  </a:cubicBezTo>
                  <a:cubicBezTo>
                    <a:pt x="480909" y="539195"/>
                    <a:pt x="486990" y="557432"/>
                    <a:pt x="486731" y="576136"/>
                  </a:cubicBezTo>
                  <a:cubicBezTo>
                    <a:pt x="486731" y="608909"/>
                    <a:pt x="470622" y="634782"/>
                    <a:pt x="438403" y="654330"/>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8" name="Forma libre 38">
              <a:extLst>
                <a:ext uri="{FF2B5EF4-FFF2-40B4-BE49-F238E27FC236}">
                  <a16:creationId xmlns:a16="http://schemas.microsoft.com/office/drawing/2014/main" id="{FD1543F0-FE26-F756-0634-18EFDCA625F3}"/>
                </a:ext>
              </a:extLst>
            </p:cNvPr>
            <p:cNvSpPr/>
            <p:nvPr userDrawn="1"/>
          </p:nvSpPr>
          <p:spPr>
            <a:xfrm>
              <a:off x="5357452" y="4887751"/>
              <a:ext cx="563825" cy="762971"/>
            </a:xfrm>
            <a:custGeom>
              <a:avLst/>
              <a:gdLst>
                <a:gd name="connsiteX0" fmla="*/ 112190 w 563825"/>
                <a:gd name="connsiteY0" fmla="*/ 492741 h 762971"/>
                <a:gd name="connsiteX1" fmla="*/ 282488 w 563825"/>
                <a:gd name="connsiteY1" fmla="*/ 492741 h 762971"/>
                <a:gd name="connsiteX2" fmla="*/ 432074 w 563825"/>
                <a:gd name="connsiteY2" fmla="*/ 463418 h 762971"/>
                <a:gd name="connsiteX3" fmla="*/ 529306 w 563825"/>
                <a:gd name="connsiteY3" fmla="*/ 378324 h 762971"/>
                <a:gd name="connsiteX4" fmla="*/ 563826 w 563825"/>
                <a:gd name="connsiteY4" fmla="*/ 247808 h 762971"/>
                <a:gd name="connsiteX5" fmla="*/ 488457 w 563825"/>
                <a:gd name="connsiteY5" fmla="*/ 66120 h 762971"/>
                <a:gd name="connsiteX6" fmla="*/ 281337 w 563825"/>
                <a:gd name="connsiteY6" fmla="*/ 0 h 762971"/>
                <a:gd name="connsiteX7" fmla="*/ 0 w 563825"/>
                <a:gd name="connsiteY7" fmla="*/ 0 h 762971"/>
                <a:gd name="connsiteX8" fmla="*/ 0 w 563825"/>
                <a:gd name="connsiteY8" fmla="*/ 762972 h 762971"/>
                <a:gd name="connsiteX9" fmla="*/ 112190 w 563825"/>
                <a:gd name="connsiteY9" fmla="*/ 762972 h 762971"/>
                <a:gd name="connsiteX10" fmla="*/ 272707 w 563825"/>
                <a:gd name="connsiteY10" fmla="*/ 101768 h 762971"/>
                <a:gd name="connsiteX11" fmla="*/ 399856 w 563825"/>
                <a:gd name="connsiteY11" fmla="*/ 137990 h 762971"/>
                <a:gd name="connsiteX12" fmla="*/ 445883 w 563825"/>
                <a:gd name="connsiteY12" fmla="*/ 247808 h 762971"/>
                <a:gd name="connsiteX13" fmla="*/ 399856 w 563825"/>
                <a:gd name="connsiteY13" fmla="*/ 356475 h 762971"/>
                <a:gd name="connsiteX14" fmla="*/ 272707 w 563825"/>
                <a:gd name="connsiteY14" fmla="*/ 393273 h 762971"/>
                <a:gd name="connsiteX15" fmla="*/ 112190 w 563825"/>
                <a:gd name="connsiteY15" fmla="*/ 393273 h 762971"/>
                <a:gd name="connsiteX16" fmla="*/ 112190 w 563825"/>
                <a:gd name="connsiteY16" fmla="*/ 101768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825" h="762971">
                  <a:moveTo>
                    <a:pt x="112190" y="492741"/>
                  </a:moveTo>
                  <a:lnTo>
                    <a:pt x="282488" y="492741"/>
                  </a:lnTo>
                  <a:cubicBezTo>
                    <a:pt x="340597" y="492741"/>
                    <a:pt x="390650" y="482966"/>
                    <a:pt x="432074" y="463418"/>
                  </a:cubicBezTo>
                  <a:cubicBezTo>
                    <a:pt x="472169" y="445255"/>
                    <a:pt x="505999" y="415650"/>
                    <a:pt x="529306" y="378324"/>
                  </a:cubicBezTo>
                  <a:cubicBezTo>
                    <a:pt x="552319" y="341526"/>
                    <a:pt x="563826" y="297829"/>
                    <a:pt x="563826" y="247808"/>
                  </a:cubicBezTo>
                  <a:cubicBezTo>
                    <a:pt x="563826" y="170763"/>
                    <a:pt x="538511" y="110392"/>
                    <a:pt x="488457" y="66120"/>
                  </a:cubicBezTo>
                  <a:cubicBezTo>
                    <a:pt x="438403" y="21848"/>
                    <a:pt x="369363" y="0"/>
                    <a:pt x="281337" y="0"/>
                  </a:cubicBezTo>
                  <a:lnTo>
                    <a:pt x="0" y="0"/>
                  </a:lnTo>
                  <a:lnTo>
                    <a:pt x="0" y="762972"/>
                  </a:lnTo>
                  <a:lnTo>
                    <a:pt x="112190" y="762972"/>
                  </a:lnTo>
                  <a:close/>
                  <a:moveTo>
                    <a:pt x="272707" y="101768"/>
                  </a:moveTo>
                  <a:cubicBezTo>
                    <a:pt x="326789" y="101768"/>
                    <a:pt x="369363" y="113842"/>
                    <a:pt x="399856" y="137990"/>
                  </a:cubicBezTo>
                  <a:cubicBezTo>
                    <a:pt x="430349" y="162139"/>
                    <a:pt x="445883" y="198936"/>
                    <a:pt x="445883" y="247808"/>
                  </a:cubicBezTo>
                  <a:cubicBezTo>
                    <a:pt x="445883" y="296679"/>
                    <a:pt x="430349" y="331752"/>
                    <a:pt x="399856" y="356475"/>
                  </a:cubicBezTo>
                  <a:cubicBezTo>
                    <a:pt x="369363" y="381199"/>
                    <a:pt x="326789" y="393273"/>
                    <a:pt x="272707" y="393273"/>
                  </a:cubicBezTo>
                  <a:lnTo>
                    <a:pt x="112190" y="393273"/>
                  </a:lnTo>
                  <a:lnTo>
                    <a:pt x="112190" y="101768"/>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19" name="Forma libre 39">
              <a:extLst>
                <a:ext uri="{FF2B5EF4-FFF2-40B4-BE49-F238E27FC236}">
                  <a16:creationId xmlns:a16="http://schemas.microsoft.com/office/drawing/2014/main" id="{D3011DF0-71AF-233F-290D-F8F3E1BA0F97}"/>
                </a:ext>
              </a:extLst>
            </p:cNvPr>
            <p:cNvSpPr/>
            <p:nvPr userDrawn="1"/>
          </p:nvSpPr>
          <p:spPr>
            <a:xfrm>
              <a:off x="6193409" y="4887751"/>
              <a:ext cx="521250" cy="762971"/>
            </a:xfrm>
            <a:custGeom>
              <a:avLst/>
              <a:gdLst>
                <a:gd name="connsiteX0" fmla="*/ 521251 w 521250"/>
                <a:gd name="connsiteY0" fmla="*/ 661779 h 762971"/>
                <a:gd name="connsiteX1" fmla="*/ 112190 w 521250"/>
                <a:gd name="connsiteY1" fmla="*/ 661779 h 762971"/>
                <a:gd name="connsiteX2" fmla="*/ 112190 w 521250"/>
                <a:gd name="connsiteY2" fmla="*/ 426045 h 762971"/>
                <a:gd name="connsiteX3" fmla="*/ 476375 w 521250"/>
                <a:gd name="connsiteY3" fmla="*/ 426045 h 762971"/>
                <a:gd name="connsiteX4" fmla="*/ 476375 w 521250"/>
                <a:gd name="connsiteY4" fmla="*/ 326002 h 762971"/>
                <a:gd name="connsiteX5" fmla="*/ 112190 w 521250"/>
                <a:gd name="connsiteY5" fmla="*/ 326002 h 762971"/>
                <a:gd name="connsiteX6" fmla="*/ 112190 w 521250"/>
                <a:gd name="connsiteY6" fmla="*/ 101768 h 762971"/>
                <a:gd name="connsiteX7" fmla="*/ 521251 w 521250"/>
                <a:gd name="connsiteY7" fmla="*/ 101768 h 762971"/>
                <a:gd name="connsiteX8" fmla="*/ 521251 w 521250"/>
                <a:gd name="connsiteY8" fmla="*/ 0 h 762971"/>
                <a:gd name="connsiteX9" fmla="*/ 112190 w 521250"/>
                <a:gd name="connsiteY9" fmla="*/ 0 h 762971"/>
                <a:gd name="connsiteX10" fmla="*/ 47177 w 521250"/>
                <a:gd name="connsiteY10" fmla="*/ 0 h 762971"/>
                <a:gd name="connsiteX11" fmla="*/ 0 w 521250"/>
                <a:gd name="connsiteY11" fmla="*/ 0 h 762971"/>
                <a:gd name="connsiteX12" fmla="*/ 0 w 521250"/>
                <a:gd name="connsiteY12" fmla="*/ 762972 h 762971"/>
                <a:gd name="connsiteX13" fmla="*/ 47177 w 521250"/>
                <a:gd name="connsiteY13" fmla="*/ 762972 h 762971"/>
                <a:gd name="connsiteX14" fmla="*/ 112190 w 521250"/>
                <a:gd name="connsiteY14" fmla="*/ 762972 h 762971"/>
                <a:gd name="connsiteX15" fmla="*/ 521251 w 521250"/>
                <a:gd name="connsiteY15" fmla="*/ 762972 h 762971"/>
                <a:gd name="connsiteX16" fmla="*/ 521251 w 521250"/>
                <a:gd name="connsiteY16" fmla="*/ 661779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250" h="762971">
                  <a:moveTo>
                    <a:pt x="521251" y="661779"/>
                  </a:moveTo>
                  <a:lnTo>
                    <a:pt x="112190" y="661779"/>
                  </a:lnTo>
                  <a:lnTo>
                    <a:pt x="112190" y="426045"/>
                  </a:lnTo>
                  <a:lnTo>
                    <a:pt x="476375" y="426045"/>
                  </a:lnTo>
                  <a:lnTo>
                    <a:pt x="476375" y="326002"/>
                  </a:lnTo>
                  <a:lnTo>
                    <a:pt x="112190" y="326002"/>
                  </a:lnTo>
                  <a:lnTo>
                    <a:pt x="112190" y="101768"/>
                  </a:lnTo>
                  <a:lnTo>
                    <a:pt x="521251" y="101768"/>
                  </a:lnTo>
                  <a:lnTo>
                    <a:pt x="521251" y="0"/>
                  </a:lnTo>
                  <a:lnTo>
                    <a:pt x="112190" y="0"/>
                  </a:lnTo>
                  <a:lnTo>
                    <a:pt x="47177" y="0"/>
                  </a:lnTo>
                  <a:lnTo>
                    <a:pt x="0" y="0"/>
                  </a:lnTo>
                  <a:lnTo>
                    <a:pt x="0" y="762972"/>
                  </a:lnTo>
                  <a:lnTo>
                    <a:pt x="47177" y="762972"/>
                  </a:lnTo>
                  <a:lnTo>
                    <a:pt x="112190" y="762972"/>
                  </a:lnTo>
                  <a:lnTo>
                    <a:pt x="521251" y="762972"/>
                  </a:lnTo>
                  <a:lnTo>
                    <a:pt x="521251" y="661779"/>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0" name="Forma libre 40">
              <a:extLst>
                <a:ext uri="{FF2B5EF4-FFF2-40B4-BE49-F238E27FC236}">
                  <a16:creationId xmlns:a16="http://schemas.microsoft.com/office/drawing/2014/main" id="{B9A900BA-4549-80E8-001A-5153F6AA554F}"/>
                </a:ext>
              </a:extLst>
            </p:cNvPr>
            <p:cNvSpPr/>
            <p:nvPr userDrawn="1"/>
          </p:nvSpPr>
          <p:spPr>
            <a:xfrm>
              <a:off x="6776221" y="5086094"/>
              <a:ext cx="475224" cy="564628"/>
            </a:xfrm>
            <a:custGeom>
              <a:avLst/>
              <a:gdLst>
                <a:gd name="connsiteX0" fmla="*/ 107012 w 475224"/>
                <a:gd name="connsiteY0" fmla="*/ 236327 h 564628"/>
                <a:gd name="connsiteX1" fmla="*/ 145559 w 475224"/>
                <a:gd name="connsiteY1" fmla="*/ 132834 h 564628"/>
                <a:gd name="connsiteX2" fmla="*/ 245092 w 475224"/>
                <a:gd name="connsiteY2" fmla="*/ 94887 h 564628"/>
                <a:gd name="connsiteX3" fmla="*/ 333693 w 475224"/>
                <a:gd name="connsiteY3" fmla="*/ 132259 h 564628"/>
                <a:gd name="connsiteX4" fmla="*/ 367638 w 475224"/>
                <a:gd name="connsiteY4" fmla="*/ 232302 h 564628"/>
                <a:gd name="connsiteX5" fmla="*/ 367638 w 475224"/>
                <a:gd name="connsiteY5" fmla="*/ 564629 h 564628"/>
                <a:gd name="connsiteX6" fmla="*/ 475225 w 475224"/>
                <a:gd name="connsiteY6" fmla="*/ 564629 h 564628"/>
                <a:gd name="connsiteX7" fmla="*/ 475225 w 475224"/>
                <a:gd name="connsiteY7" fmla="*/ 215053 h 564628"/>
                <a:gd name="connsiteX8" fmla="*/ 448759 w 475224"/>
                <a:gd name="connsiteY8" fmla="*/ 101211 h 564628"/>
                <a:gd name="connsiteX9" fmla="*/ 376268 w 475224"/>
                <a:gd name="connsiteY9" fmla="*/ 26466 h 564628"/>
                <a:gd name="connsiteX10" fmla="*/ 163970 w 475224"/>
                <a:gd name="connsiteY10" fmla="*/ 29916 h 564628"/>
                <a:gd name="connsiteX11" fmla="*/ 107012 w 475224"/>
                <a:gd name="connsiteY11" fmla="*/ 93162 h 564628"/>
                <a:gd name="connsiteX12" fmla="*/ 107012 w 475224"/>
                <a:gd name="connsiteY12" fmla="*/ 10942 h 564628"/>
                <a:gd name="connsiteX13" fmla="*/ 0 w 475224"/>
                <a:gd name="connsiteY13" fmla="*/ 10942 h 564628"/>
                <a:gd name="connsiteX14" fmla="*/ 0 w 475224"/>
                <a:gd name="connsiteY14" fmla="*/ 564629 h 564628"/>
                <a:gd name="connsiteX15" fmla="*/ 107012 w 475224"/>
                <a:gd name="connsiteY15" fmla="*/ 564629 h 56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224" h="564628">
                  <a:moveTo>
                    <a:pt x="107012" y="236327"/>
                  </a:moveTo>
                  <a:cubicBezTo>
                    <a:pt x="107012" y="192055"/>
                    <a:pt x="119669" y="157557"/>
                    <a:pt x="145559" y="132834"/>
                  </a:cubicBezTo>
                  <a:cubicBezTo>
                    <a:pt x="171449" y="108111"/>
                    <a:pt x="204819" y="94887"/>
                    <a:pt x="245092" y="94887"/>
                  </a:cubicBezTo>
                  <a:cubicBezTo>
                    <a:pt x="278685" y="93742"/>
                    <a:pt x="311082" y="107409"/>
                    <a:pt x="333693" y="132259"/>
                  </a:cubicBezTo>
                  <a:cubicBezTo>
                    <a:pt x="356131" y="156982"/>
                    <a:pt x="367638" y="190330"/>
                    <a:pt x="367638" y="232302"/>
                  </a:cubicBezTo>
                  <a:lnTo>
                    <a:pt x="367638" y="564629"/>
                  </a:lnTo>
                  <a:lnTo>
                    <a:pt x="475225" y="564629"/>
                  </a:lnTo>
                  <a:lnTo>
                    <a:pt x="475225" y="215053"/>
                  </a:lnTo>
                  <a:cubicBezTo>
                    <a:pt x="475225" y="171356"/>
                    <a:pt x="466595" y="133409"/>
                    <a:pt x="448759" y="101211"/>
                  </a:cubicBezTo>
                  <a:cubicBezTo>
                    <a:pt x="432247" y="69882"/>
                    <a:pt x="407088" y="43939"/>
                    <a:pt x="376268" y="26466"/>
                  </a:cubicBezTo>
                  <a:cubicBezTo>
                    <a:pt x="309880" y="-10015"/>
                    <a:pt x="229138" y="-8704"/>
                    <a:pt x="163970" y="29916"/>
                  </a:cubicBezTo>
                  <a:cubicBezTo>
                    <a:pt x="139501" y="45331"/>
                    <a:pt x="119784" y="67225"/>
                    <a:pt x="107012" y="93162"/>
                  </a:cubicBezTo>
                  <a:lnTo>
                    <a:pt x="107012" y="10942"/>
                  </a:lnTo>
                  <a:lnTo>
                    <a:pt x="0" y="10942"/>
                  </a:lnTo>
                  <a:lnTo>
                    <a:pt x="0" y="564629"/>
                  </a:lnTo>
                  <a:lnTo>
                    <a:pt x="107012" y="564629"/>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1" name="Forma libre 41">
              <a:extLst>
                <a:ext uri="{FF2B5EF4-FFF2-40B4-BE49-F238E27FC236}">
                  <a16:creationId xmlns:a16="http://schemas.microsoft.com/office/drawing/2014/main" id="{B45C1B87-ACD1-596A-C554-16D5670963AC}"/>
                </a:ext>
              </a:extLst>
            </p:cNvPr>
            <p:cNvSpPr/>
            <p:nvPr userDrawn="1"/>
          </p:nvSpPr>
          <p:spPr>
            <a:xfrm>
              <a:off x="7321026" y="5086072"/>
              <a:ext cx="521901" cy="576762"/>
            </a:xfrm>
            <a:custGeom>
              <a:avLst/>
              <a:gdLst>
                <a:gd name="connsiteX0" fmla="*/ 512081 w 521901"/>
                <a:gd name="connsiteY0" fmla="*/ 438160 h 576762"/>
                <a:gd name="connsiteX1" fmla="*/ 429233 w 521901"/>
                <a:gd name="connsiteY1" fmla="*/ 386988 h 576762"/>
                <a:gd name="connsiteX2" fmla="*/ 387809 w 521901"/>
                <a:gd name="connsiteY2" fmla="*/ 442184 h 576762"/>
                <a:gd name="connsiteX3" fmla="*/ 334303 w 521901"/>
                <a:gd name="connsiteY3" fmla="*/ 472657 h 576762"/>
                <a:gd name="connsiteX4" fmla="*/ 271592 w 521901"/>
                <a:gd name="connsiteY4" fmla="*/ 481857 h 576762"/>
                <a:gd name="connsiteX5" fmla="*/ 187593 w 521901"/>
                <a:gd name="connsiteY5" fmla="*/ 460008 h 576762"/>
                <a:gd name="connsiteX6" fmla="*/ 128909 w 521901"/>
                <a:gd name="connsiteY6" fmla="*/ 395038 h 576762"/>
                <a:gd name="connsiteX7" fmla="*/ 108773 w 521901"/>
                <a:gd name="connsiteY7" fmla="*/ 312818 h 576762"/>
                <a:gd name="connsiteX8" fmla="*/ 520711 w 521901"/>
                <a:gd name="connsiteY8" fmla="*/ 312818 h 576762"/>
                <a:gd name="connsiteX9" fmla="*/ 521861 w 521901"/>
                <a:gd name="connsiteY9" fmla="*/ 297869 h 576762"/>
                <a:gd name="connsiteX10" fmla="*/ 521861 w 521901"/>
                <a:gd name="connsiteY10" fmla="*/ 283495 h 576762"/>
                <a:gd name="connsiteX11" fmla="*/ 489067 w 521901"/>
                <a:gd name="connsiteY11" fmla="*/ 134581 h 576762"/>
                <a:gd name="connsiteX12" fmla="*/ 265838 w 521901"/>
                <a:gd name="connsiteY12" fmla="*/ 40 h 576762"/>
                <a:gd name="connsiteX13" fmla="*/ 158251 w 521901"/>
                <a:gd name="connsiteY13" fmla="*/ 20164 h 576762"/>
                <a:gd name="connsiteX14" fmla="*/ 74253 w 521901"/>
                <a:gd name="connsiteY14" fmla="*/ 78810 h 576762"/>
                <a:gd name="connsiteX15" fmla="*/ 19021 w 521901"/>
                <a:gd name="connsiteY15" fmla="*/ 169653 h 576762"/>
                <a:gd name="connsiteX16" fmla="*/ 35 w 521901"/>
                <a:gd name="connsiteY16" fmla="*/ 288095 h 576762"/>
                <a:gd name="connsiteX17" fmla="*/ 34555 w 521901"/>
                <a:gd name="connsiteY17" fmla="*/ 438735 h 576762"/>
                <a:gd name="connsiteX18" fmla="*/ 130635 w 521901"/>
                <a:gd name="connsiteY18" fmla="*/ 539928 h 576762"/>
                <a:gd name="connsiteX19" fmla="*/ 271592 w 521901"/>
                <a:gd name="connsiteY19" fmla="*/ 576725 h 576762"/>
                <a:gd name="connsiteX20" fmla="*/ 364796 w 521901"/>
                <a:gd name="connsiteY20" fmla="*/ 562926 h 576762"/>
                <a:gd name="connsiteX21" fmla="*/ 447643 w 521901"/>
                <a:gd name="connsiteY21" fmla="*/ 518079 h 576762"/>
                <a:gd name="connsiteX22" fmla="*/ 512081 w 521901"/>
                <a:gd name="connsiteY22" fmla="*/ 438160 h 576762"/>
                <a:gd name="connsiteX23" fmla="*/ 149621 w 521901"/>
                <a:gd name="connsiteY23" fmla="*/ 141480 h 576762"/>
                <a:gd name="connsiteX24" fmla="*/ 199675 w 521901"/>
                <a:gd name="connsiteY24" fmla="*/ 102958 h 576762"/>
                <a:gd name="connsiteX25" fmla="*/ 264688 w 521901"/>
                <a:gd name="connsiteY25" fmla="*/ 90884 h 576762"/>
                <a:gd name="connsiteX26" fmla="*/ 372275 w 521901"/>
                <a:gd name="connsiteY26" fmla="*/ 138605 h 576762"/>
                <a:gd name="connsiteX27" fmla="*/ 410822 w 521901"/>
                <a:gd name="connsiteY27" fmla="*/ 233474 h 576762"/>
                <a:gd name="connsiteX28" fmla="*/ 112225 w 521901"/>
                <a:gd name="connsiteY28" fmla="*/ 233474 h 576762"/>
                <a:gd name="connsiteX29" fmla="*/ 118553 w 521901"/>
                <a:gd name="connsiteY29" fmla="*/ 203576 h 576762"/>
                <a:gd name="connsiteX30" fmla="*/ 149621 w 521901"/>
                <a:gd name="connsiteY30" fmla="*/ 141480 h 57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1901" h="576762">
                  <a:moveTo>
                    <a:pt x="512081" y="438160"/>
                  </a:moveTo>
                  <a:lnTo>
                    <a:pt x="429233" y="386988"/>
                  </a:lnTo>
                  <a:cubicBezTo>
                    <a:pt x="418952" y="407784"/>
                    <a:pt x="404908" y="426499"/>
                    <a:pt x="387809" y="442184"/>
                  </a:cubicBezTo>
                  <a:cubicBezTo>
                    <a:pt x="372350" y="456041"/>
                    <a:pt x="354106" y="466430"/>
                    <a:pt x="334303" y="472657"/>
                  </a:cubicBezTo>
                  <a:cubicBezTo>
                    <a:pt x="313953" y="478729"/>
                    <a:pt x="292827" y="481828"/>
                    <a:pt x="271592" y="481857"/>
                  </a:cubicBezTo>
                  <a:cubicBezTo>
                    <a:pt x="242135" y="482276"/>
                    <a:pt x="213109" y="474727"/>
                    <a:pt x="187593" y="460008"/>
                  </a:cubicBezTo>
                  <a:cubicBezTo>
                    <a:pt x="162031" y="444634"/>
                    <a:pt x="141607" y="422020"/>
                    <a:pt x="128909" y="395038"/>
                  </a:cubicBezTo>
                  <a:cubicBezTo>
                    <a:pt x="117098" y="369136"/>
                    <a:pt x="110268" y="341244"/>
                    <a:pt x="108773" y="312818"/>
                  </a:cubicBezTo>
                  <a:lnTo>
                    <a:pt x="520711" y="312818"/>
                  </a:lnTo>
                  <a:cubicBezTo>
                    <a:pt x="521649" y="307891"/>
                    <a:pt x="522034" y="302877"/>
                    <a:pt x="521861" y="297869"/>
                  </a:cubicBezTo>
                  <a:lnTo>
                    <a:pt x="521861" y="283495"/>
                  </a:lnTo>
                  <a:cubicBezTo>
                    <a:pt x="521861" y="226574"/>
                    <a:pt x="510930" y="177128"/>
                    <a:pt x="489067" y="134581"/>
                  </a:cubicBezTo>
                  <a:cubicBezTo>
                    <a:pt x="446671" y="50625"/>
                    <a:pt x="359922" y="-1656"/>
                    <a:pt x="265838" y="40"/>
                  </a:cubicBezTo>
                  <a:cubicBezTo>
                    <a:pt x="229011" y="-282"/>
                    <a:pt x="192472" y="6554"/>
                    <a:pt x="158251" y="20164"/>
                  </a:cubicBezTo>
                  <a:cubicBezTo>
                    <a:pt x="126447" y="33612"/>
                    <a:pt x="97830" y="53592"/>
                    <a:pt x="74253" y="78810"/>
                  </a:cubicBezTo>
                  <a:cubicBezTo>
                    <a:pt x="49669" y="104884"/>
                    <a:pt x="30850" y="135834"/>
                    <a:pt x="19021" y="169653"/>
                  </a:cubicBezTo>
                  <a:cubicBezTo>
                    <a:pt x="5886" y="207739"/>
                    <a:pt x="-535" y="247813"/>
                    <a:pt x="35" y="288095"/>
                  </a:cubicBezTo>
                  <a:cubicBezTo>
                    <a:pt x="35" y="345016"/>
                    <a:pt x="11541" y="395613"/>
                    <a:pt x="34555" y="438735"/>
                  </a:cubicBezTo>
                  <a:cubicBezTo>
                    <a:pt x="56682" y="480638"/>
                    <a:pt x="89925" y="515647"/>
                    <a:pt x="130635" y="539928"/>
                  </a:cubicBezTo>
                  <a:cubicBezTo>
                    <a:pt x="173377" y="564823"/>
                    <a:pt x="222125" y="577547"/>
                    <a:pt x="271592" y="576725"/>
                  </a:cubicBezTo>
                  <a:cubicBezTo>
                    <a:pt x="303172" y="576731"/>
                    <a:pt x="334573" y="572079"/>
                    <a:pt x="364796" y="562926"/>
                  </a:cubicBezTo>
                  <a:cubicBezTo>
                    <a:pt x="395075" y="553525"/>
                    <a:pt x="423220" y="538289"/>
                    <a:pt x="447643" y="518079"/>
                  </a:cubicBezTo>
                  <a:cubicBezTo>
                    <a:pt x="473982" y="495748"/>
                    <a:pt x="495851" y="468632"/>
                    <a:pt x="512081" y="438160"/>
                  </a:cubicBezTo>
                  <a:close/>
                  <a:moveTo>
                    <a:pt x="149621" y="141480"/>
                  </a:moveTo>
                  <a:cubicBezTo>
                    <a:pt x="162779" y="124617"/>
                    <a:pt x="179999" y="111364"/>
                    <a:pt x="199675" y="102958"/>
                  </a:cubicBezTo>
                  <a:cubicBezTo>
                    <a:pt x="220347" y="94713"/>
                    <a:pt x="242434" y="90608"/>
                    <a:pt x="264688" y="90884"/>
                  </a:cubicBezTo>
                  <a:cubicBezTo>
                    <a:pt x="305945" y="89625"/>
                    <a:pt x="345533" y="107184"/>
                    <a:pt x="372275" y="138605"/>
                  </a:cubicBezTo>
                  <a:cubicBezTo>
                    <a:pt x="392412" y="161604"/>
                    <a:pt x="405069" y="193227"/>
                    <a:pt x="410822" y="233474"/>
                  </a:cubicBezTo>
                  <a:lnTo>
                    <a:pt x="112225" y="233474"/>
                  </a:lnTo>
                  <a:cubicBezTo>
                    <a:pt x="113605" y="223366"/>
                    <a:pt x="115717" y="213373"/>
                    <a:pt x="118553" y="203576"/>
                  </a:cubicBezTo>
                  <a:cubicBezTo>
                    <a:pt x="124899" y="181106"/>
                    <a:pt x="135439" y="160034"/>
                    <a:pt x="149621" y="141480"/>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2" name="Forma libre 42">
              <a:extLst>
                <a:ext uri="{FF2B5EF4-FFF2-40B4-BE49-F238E27FC236}">
                  <a16:creationId xmlns:a16="http://schemas.microsoft.com/office/drawing/2014/main" id="{38CF1D07-AA5E-3B25-0F05-A4A2868A0A29}"/>
                </a:ext>
              </a:extLst>
            </p:cNvPr>
            <p:cNvSpPr/>
            <p:nvPr userDrawn="1"/>
          </p:nvSpPr>
          <p:spPr>
            <a:xfrm>
              <a:off x="7914804" y="5086102"/>
              <a:ext cx="288816" cy="564621"/>
            </a:xfrm>
            <a:custGeom>
              <a:avLst/>
              <a:gdLst>
                <a:gd name="connsiteX0" fmla="*/ 288817 w 288816"/>
                <a:gd name="connsiteY0" fmla="*/ 113278 h 564621"/>
                <a:gd name="connsiteX1" fmla="*/ 288817 w 288816"/>
                <a:gd name="connsiteY1" fmla="*/ 10 h 564621"/>
                <a:gd name="connsiteX2" fmla="*/ 257174 w 288816"/>
                <a:gd name="connsiteY2" fmla="*/ 10 h 564621"/>
                <a:gd name="connsiteX3" fmla="*/ 169148 w 288816"/>
                <a:gd name="connsiteY3" fmla="*/ 25309 h 564621"/>
                <a:gd name="connsiteX4" fmla="*/ 107012 w 288816"/>
                <a:gd name="connsiteY4" fmla="*/ 101778 h 564621"/>
                <a:gd name="connsiteX5" fmla="*/ 107012 w 288816"/>
                <a:gd name="connsiteY5" fmla="*/ 10935 h 564621"/>
                <a:gd name="connsiteX6" fmla="*/ 0 w 288816"/>
                <a:gd name="connsiteY6" fmla="*/ 10935 h 564621"/>
                <a:gd name="connsiteX7" fmla="*/ 0 w 288816"/>
                <a:gd name="connsiteY7" fmla="*/ 564621 h 564621"/>
                <a:gd name="connsiteX8" fmla="*/ 107012 w 288816"/>
                <a:gd name="connsiteY8" fmla="*/ 564621 h 564621"/>
                <a:gd name="connsiteX9" fmla="*/ 107012 w 288816"/>
                <a:gd name="connsiteY9" fmla="*/ 269092 h 564621"/>
                <a:gd name="connsiteX10" fmla="*/ 142682 w 288816"/>
                <a:gd name="connsiteY10" fmla="*/ 155825 h 564621"/>
                <a:gd name="connsiteX11" fmla="*/ 234160 w 288816"/>
                <a:gd name="connsiteY11" fmla="*/ 113278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816" h="564621">
                  <a:moveTo>
                    <a:pt x="288817" y="113278"/>
                  </a:moveTo>
                  <a:lnTo>
                    <a:pt x="288817" y="10"/>
                  </a:lnTo>
                  <a:lnTo>
                    <a:pt x="257174" y="10"/>
                  </a:lnTo>
                  <a:cubicBezTo>
                    <a:pt x="225990" y="-346"/>
                    <a:pt x="195383" y="8451"/>
                    <a:pt x="169148" y="25309"/>
                  </a:cubicBezTo>
                  <a:cubicBezTo>
                    <a:pt x="141526" y="44317"/>
                    <a:pt x="119957" y="70863"/>
                    <a:pt x="107012" y="101778"/>
                  </a:cubicBezTo>
                  <a:lnTo>
                    <a:pt x="107012" y="10935"/>
                  </a:lnTo>
                  <a:lnTo>
                    <a:pt x="0" y="10935"/>
                  </a:lnTo>
                  <a:lnTo>
                    <a:pt x="0" y="564621"/>
                  </a:lnTo>
                  <a:lnTo>
                    <a:pt x="107012" y="564621"/>
                  </a:lnTo>
                  <a:lnTo>
                    <a:pt x="107012" y="269092"/>
                  </a:lnTo>
                  <a:cubicBezTo>
                    <a:pt x="107012" y="221945"/>
                    <a:pt x="118518" y="184573"/>
                    <a:pt x="142682" y="155825"/>
                  </a:cubicBezTo>
                  <a:cubicBezTo>
                    <a:pt x="165051" y="128393"/>
                    <a:pt x="198760" y="112714"/>
                    <a:pt x="234160" y="113278"/>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3" name="Forma libre 43">
              <a:extLst>
                <a:ext uri="{FF2B5EF4-FFF2-40B4-BE49-F238E27FC236}">
                  <a16:creationId xmlns:a16="http://schemas.microsoft.com/office/drawing/2014/main" id="{576BD031-F9E2-F036-6F8F-E8ADE8862918}"/>
                </a:ext>
              </a:extLst>
            </p:cNvPr>
            <p:cNvSpPr/>
            <p:nvPr userDrawn="1"/>
          </p:nvSpPr>
          <p:spPr>
            <a:xfrm>
              <a:off x="8208764" y="5086052"/>
              <a:ext cx="533368" cy="758435"/>
            </a:xfrm>
            <a:custGeom>
              <a:avLst/>
              <a:gdLst>
                <a:gd name="connsiteX0" fmla="*/ 120855 w 533368"/>
                <a:gd name="connsiteY0" fmla="*/ 491076 h 758435"/>
                <a:gd name="connsiteX1" fmla="*/ 246277 w 533368"/>
                <a:gd name="connsiteY1" fmla="*/ 525573 h 758435"/>
                <a:gd name="connsiteX2" fmla="*/ 413123 w 533368"/>
                <a:gd name="connsiteY2" fmla="*/ 440479 h 758435"/>
                <a:gd name="connsiteX3" fmla="*/ 425205 w 533368"/>
                <a:gd name="connsiteY3" fmla="*/ 420930 h 758435"/>
                <a:gd name="connsiteX4" fmla="*/ 425205 w 533368"/>
                <a:gd name="connsiteY4" fmla="*/ 499125 h 758435"/>
                <a:gd name="connsiteX5" fmla="*/ 402192 w 533368"/>
                <a:gd name="connsiteY5" fmla="*/ 589969 h 758435"/>
                <a:gd name="connsiteX6" fmla="*/ 341207 w 533368"/>
                <a:gd name="connsiteY6" fmla="*/ 645165 h 758435"/>
                <a:gd name="connsiteX7" fmla="*/ 257209 w 533368"/>
                <a:gd name="connsiteY7" fmla="*/ 663564 h 758435"/>
                <a:gd name="connsiteX8" fmla="*/ 161128 w 533368"/>
                <a:gd name="connsiteY8" fmla="*/ 638265 h 758435"/>
                <a:gd name="connsiteX9" fmla="*/ 90362 w 533368"/>
                <a:gd name="connsiteY9" fmla="*/ 566970 h 758435"/>
                <a:gd name="connsiteX10" fmla="*/ 15569 w 533368"/>
                <a:gd name="connsiteY10" fmla="*/ 626766 h 758435"/>
                <a:gd name="connsiteX11" fmla="*/ 162854 w 533368"/>
                <a:gd name="connsiteY11" fmla="*/ 744633 h 758435"/>
                <a:gd name="connsiteX12" fmla="*/ 399315 w 533368"/>
                <a:gd name="connsiteY12" fmla="*/ 727959 h 758435"/>
                <a:gd name="connsiteX13" fmla="*/ 497122 w 533368"/>
                <a:gd name="connsiteY13" fmla="*/ 638265 h 758435"/>
                <a:gd name="connsiteX14" fmla="*/ 533368 w 533368"/>
                <a:gd name="connsiteY14" fmla="*/ 493950 h 758435"/>
                <a:gd name="connsiteX15" fmla="*/ 533368 w 533368"/>
                <a:gd name="connsiteY15" fmla="*/ 10984 h 758435"/>
                <a:gd name="connsiteX16" fmla="*/ 425205 w 533368"/>
                <a:gd name="connsiteY16" fmla="*/ 10984 h 758435"/>
                <a:gd name="connsiteX17" fmla="*/ 425205 w 533368"/>
                <a:gd name="connsiteY17" fmla="*/ 104127 h 758435"/>
                <a:gd name="connsiteX18" fmla="*/ 413123 w 533368"/>
                <a:gd name="connsiteY18" fmla="*/ 84579 h 758435"/>
                <a:gd name="connsiteX19" fmla="*/ 346385 w 533368"/>
                <a:gd name="connsiteY19" fmla="*/ 23058 h 758435"/>
                <a:gd name="connsiteX20" fmla="*/ 246277 w 533368"/>
                <a:gd name="connsiteY20" fmla="*/ 60 h 758435"/>
                <a:gd name="connsiteX21" fmla="*/ 149046 w 533368"/>
                <a:gd name="connsiteY21" fmla="*/ 19608 h 758435"/>
                <a:gd name="connsiteX22" fmla="*/ 70226 w 533368"/>
                <a:gd name="connsiteY22" fmla="*/ 74804 h 758435"/>
                <a:gd name="connsiteX23" fmla="*/ 18446 w 533368"/>
                <a:gd name="connsiteY23" fmla="*/ 158174 h 758435"/>
                <a:gd name="connsiteX24" fmla="*/ 35 w 533368"/>
                <a:gd name="connsiteY24" fmla="*/ 262816 h 758435"/>
                <a:gd name="connsiteX25" fmla="*/ 32829 w 533368"/>
                <a:gd name="connsiteY25" fmla="*/ 397357 h 758435"/>
                <a:gd name="connsiteX26" fmla="*/ 120855 w 533368"/>
                <a:gd name="connsiteY26" fmla="*/ 491076 h 758435"/>
                <a:gd name="connsiteX27" fmla="*/ 130060 w 533368"/>
                <a:gd name="connsiteY27" fmla="*/ 175997 h 758435"/>
                <a:gd name="connsiteX28" fmla="*/ 186442 w 533368"/>
                <a:gd name="connsiteY28" fmla="*/ 117351 h 758435"/>
                <a:gd name="connsiteX29" fmla="*/ 350412 w 533368"/>
                <a:gd name="connsiteY29" fmla="*/ 117351 h 758435"/>
                <a:gd name="connsiteX30" fmla="*/ 406795 w 533368"/>
                <a:gd name="connsiteY30" fmla="*/ 175997 h 758435"/>
                <a:gd name="connsiteX31" fmla="*/ 427507 w 533368"/>
                <a:gd name="connsiteY31" fmla="*/ 262816 h 758435"/>
                <a:gd name="connsiteX32" fmla="*/ 406795 w 533368"/>
                <a:gd name="connsiteY32" fmla="*/ 348485 h 758435"/>
                <a:gd name="connsiteX33" fmla="*/ 350412 w 533368"/>
                <a:gd name="connsiteY33" fmla="*/ 407131 h 758435"/>
                <a:gd name="connsiteX34" fmla="*/ 186442 w 533368"/>
                <a:gd name="connsiteY34" fmla="*/ 407131 h 758435"/>
                <a:gd name="connsiteX35" fmla="*/ 130060 w 533368"/>
                <a:gd name="connsiteY35" fmla="*/ 348485 h 758435"/>
                <a:gd name="connsiteX36" fmla="*/ 109348 w 533368"/>
                <a:gd name="connsiteY36" fmla="*/ 262816 h 758435"/>
                <a:gd name="connsiteX37" fmla="*/ 130060 w 533368"/>
                <a:gd name="connsiteY37" fmla="*/ 175997 h 75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3368" h="758435">
                  <a:moveTo>
                    <a:pt x="120855" y="491076"/>
                  </a:moveTo>
                  <a:cubicBezTo>
                    <a:pt x="158539" y="514212"/>
                    <a:pt x="202034" y="526177"/>
                    <a:pt x="246277" y="525573"/>
                  </a:cubicBezTo>
                  <a:cubicBezTo>
                    <a:pt x="312958" y="528390"/>
                    <a:pt x="376302" y="496106"/>
                    <a:pt x="413123" y="440479"/>
                  </a:cubicBezTo>
                  <a:cubicBezTo>
                    <a:pt x="417669" y="434310"/>
                    <a:pt x="421753" y="427772"/>
                    <a:pt x="425205" y="420930"/>
                  </a:cubicBezTo>
                  <a:lnTo>
                    <a:pt x="425205" y="499125"/>
                  </a:lnTo>
                  <a:cubicBezTo>
                    <a:pt x="425205" y="535347"/>
                    <a:pt x="417726" y="565820"/>
                    <a:pt x="402192" y="589969"/>
                  </a:cubicBezTo>
                  <a:cubicBezTo>
                    <a:pt x="387809" y="614019"/>
                    <a:pt x="366579" y="633234"/>
                    <a:pt x="341207" y="645165"/>
                  </a:cubicBezTo>
                  <a:cubicBezTo>
                    <a:pt x="314972" y="657521"/>
                    <a:pt x="286263" y="663811"/>
                    <a:pt x="257209" y="663564"/>
                  </a:cubicBezTo>
                  <a:cubicBezTo>
                    <a:pt x="223494" y="663943"/>
                    <a:pt x="190297" y="655204"/>
                    <a:pt x="161128" y="638265"/>
                  </a:cubicBezTo>
                  <a:cubicBezTo>
                    <a:pt x="132247" y="620413"/>
                    <a:pt x="107968" y="595983"/>
                    <a:pt x="90362" y="566970"/>
                  </a:cubicBezTo>
                  <a:lnTo>
                    <a:pt x="15569" y="626766"/>
                  </a:lnTo>
                  <a:cubicBezTo>
                    <a:pt x="46925" y="684164"/>
                    <a:pt x="99970" y="726619"/>
                    <a:pt x="162854" y="744633"/>
                  </a:cubicBezTo>
                  <a:cubicBezTo>
                    <a:pt x="241099" y="767654"/>
                    <a:pt x="325040" y="761732"/>
                    <a:pt x="399315" y="727959"/>
                  </a:cubicBezTo>
                  <a:cubicBezTo>
                    <a:pt x="440049" y="708313"/>
                    <a:pt x="474051" y="677115"/>
                    <a:pt x="497122" y="638265"/>
                  </a:cubicBezTo>
                  <a:cubicBezTo>
                    <a:pt x="521286" y="598593"/>
                    <a:pt x="533368" y="550296"/>
                    <a:pt x="533368" y="493950"/>
                  </a:cubicBezTo>
                  <a:lnTo>
                    <a:pt x="533368" y="10984"/>
                  </a:lnTo>
                  <a:lnTo>
                    <a:pt x="425205" y="10984"/>
                  </a:lnTo>
                  <a:lnTo>
                    <a:pt x="425205" y="104127"/>
                  </a:lnTo>
                  <a:cubicBezTo>
                    <a:pt x="421753" y="97285"/>
                    <a:pt x="417669" y="90748"/>
                    <a:pt x="413123" y="84579"/>
                  </a:cubicBezTo>
                  <a:cubicBezTo>
                    <a:pt x="396036" y="59125"/>
                    <a:pt x="373138" y="38053"/>
                    <a:pt x="346385" y="23058"/>
                  </a:cubicBezTo>
                  <a:cubicBezTo>
                    <a:pt x="315490" y="7137"/>
                    <a:pt x="281027" y="-774"/>
                    <a:pt x="246277" y="60"/>
                  </a:cubicBezTo>
                  <a:cubicBezTo>
                    <a:pt x="212908" y="-21"/>
                    <a:pt x="179827" y="6631"/>
                    <a:pt x="149046" y="19608"/>
                  </a:cubicBezTo>
                  <a:cubicBezTo>
                    <a:pt x="119302" y="32453"/>
                    <a:pt x="92491" y="51237"/>
                    <a:pt x="70226" y="74804"/>
                  </a:cubicBezTo>
                  <a:cubicBezTo>
                    <a:pt x="47845" y="99079"/>
                    <a:pt x="30297" y="127367"/>
                    <a:pt x="18446" y="158174"/>
                  </a:cubicBezTo>
                  <a:cubicBezTo>
                    <a:pt x="6019" y="191648"/>
                    <a:pt x="-253" y="227106"/>
                    <a:pt x="35" y="262816"/>
                  </a:cubicBezTo>
                  <a:cubicBezTo>
                    <a:pt x="-713" y="309727"/>
                    <a:pt x="10564" y="356052"/>
                    <a:pt x="32829" y="397357"/>
                  </a:cubicBezTo>
                  <a:cubicBezTo>
                    <a:pt x="53541" y="435695"/>
                    <a:pt x="83861" y="467991"/>
                    <a:pt x="120855" y="491076"/>
                  </a:cubicBezTo>
                  <a:close/>
                  <a:moveTo>
                    <a:pt x="130060" y="175997"/>
                  </a:moveTo>
                  <a:cubicBezTo>
                    <a:pt x="143063" y="151619"/>
                    <a:pt x="162567" y="131317"/>
                    <a:pt x="186442" y="117351"/>
                  </a:cubicBezTo>
                  <a:cubicBezTo>
                    <a:pt x="237417" y="88995"/>
                    <a:pt x="299438" y="88995"/>
                    <a:pt x="350412" y="117351"/>
                  </a:cubicBezTo>
                  <a:cubicBezTo>
                    <a:pt x="374001" y="131634"/>
                    <a:pt x="393448" y="151855"/>
                    <a:pt x="406795" y="175997"/>
                  </a:cubicBezTo>
                  <a:cubicBezTo>
                    <a:pt x="421006" y="202704"/>
                    <a:pt x="428082" y="232585"/>
                    <a:pt x="427507" y="262816"/>
                  </a:cubicBezTo>
                  <a:cubicBezTo>
                    <a:pt x="428024" y="292674"/>
                    <a:pt x="420890" y="322164"/>
                    <a:pt x="406795" y="348485"/>
                  </a:cubicBezTo>
                  <a:cubicBezTo>
                    <a:pt x="393448" y="372628"/>
                    <a:pt x="374001" y="392849"/>
                    <a:pt x="350412" y="407131"/>
                  </a:cubicBezTo>
                  <a:cubicBezTo>
                    <a:pt x="299438" y="435488"/>
                    <a:pt x="237417" y="435488"/>
                    <a:pt x="186442" y="407131"/>
                  </a:cubicBezTo>
                  <a:cubicBezTo>
                    <a:pt x="162567" y="393166"/>
                    <a:pt x="143063" y="372864"/>
                    <a:pt x="130060" y="348485"/>
                  </a:cubicBezTo>
                  <a:cubicBezTo>
                    <a:pt x="115964" y="322164"/>
                    <a:pt x="108830" y="292674"/>
                    <a:pt x="109348" y="262816"/>
                  </a:cubicBezTo>
                  <a:cubicBezTo>
                    <a:pt x="108773" y="232585"/>
                    <a:pt x="115850" y="202704"/>
                    <a:pt x="130060" y="175997"/>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4" name="Forma libre 44">
              <a:extLst>
                <a:ext uri="{FF2B5EF4-FFF2-40B4-BE49-F238E27FC236}">
                  <a16:creationId xmlns:a16="http://schemas.microsoft.com/office/drawing/2014/main" id="{3C6E0187-9048-B03A-22A5-F6DA6DDACAC5}"/>
                </a:ext>
              </a:extLst>
            </p:cNvPr>
            <p:cNvSpPr/>
            <p:nvPr userDrawn="1"/>
          </p:nvSpPr>
          <p:spPr>
            <a:xfrm>
              <a:off x="8785282" y="5097036"/>
              <a:ext cx="552319" cy="734223"/>
            </a:xfrm>
            <a:custGeom>
              <a:avLst/>
              <a:gdLst>
                <a:gd name="connsiteX0" fmla="*/ 84574 w 552319"/>
                <a:gd name="connsiteY0" fmla="*/ 734224 h 734223"/>
                <a:gd name="connsiteX1" fmla="*/ 202517 w 552319"/>
                <a:gd name="connsiteY1" fmla="*/ 734224 h 734223"/>
                <a:gd name="connsiteX2" fmla="*/ 552319 w 552319"/>
                <a:gd name="connsiteY2" fmla="*/ 0 h 734223"/>
                <a:gd name="connsiteX3" fmla="*/ 434951 w 552319"/>
                <a:gd name="connsiteY3" fmla="*/ 0 h 734223"/>
                <a:gd name="connsiteX4" fmla="*/ 308378 w 552319"/>
                <a:gd name="connsiteY4" fmla="*/ 261607 h 734223"/>
                <a:gd name="connsiteX5" fmla="*/ 276735 w 552319"/>
                <a:gd name="connsiteY5" fmla="*/ 330027 h 734223"/>
                <a:gd name="connsiteX6" fmla="*/ 245091 w 552319"/>
                <a:gd name="connsiteY6" fmla="*/ 260457 h 734223"/>
                <a:gd name="connsiteX7" fmla="*/ 121970 w 552319"/>
                <a:gd name="connsiteY7" fmla="*/ 0 h 734223"/>
                <a:gd name="connsiteX8" fmla="*/ 0 w 552319"/>
                <a:gd name="connsiteY8" fmla="*/ 0 h 734223"/>
                <a:gd name="connsiteX9" fmla="*/ 220928 w 552319"/>
                <a:gd name="connsiteY9" fmla="*/ 449044 h 73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319" h="734223">
                  <a:moveTo>
                    <a:pt x="84574" y="734224"/>
                  </a:moveTo>
                  <a:lnTo>
                    <a:pt x="202517" y="734224"/>
                  </a:lnTo>
                  <a:lnTo>
                    <a:pt x="552319" y="0"/>
                  </a:lnTo>
                  <a:lnTo>
                    <a:pt x="434951" y="0"/>
                  </a:lnTo>
                  <a:lnTo>
                    <a:pt x="308378" y="261607"/>
                  </a:lnTo>
                  <a:cubicBezTo>
                    <a:pt x="300323" y="278281"/>
                    <a:pt x="289968" y="301279"/>
                    <a:pt x="276735" y="330027"/>
                  </a:cubicBezTo>
                  <a:lnTo>
                    <a:pt x="245091" y="260457"/>
                  </a:lnTo>
                  <a:lnTo>
                    <a:pt x="121970" y="0"/>
                  </a:lnTo>
                  <a:lnTo>
                    <a:pt x="0" y="0"/>
                  </a:lnTo>
                  <a:lnTo>
                    <a:pt x="220928" y="449044"/>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5" name="Forma libre 45">
              <a:extLst>
                <a:ext uri="{FF2B5EF4-FFF2-40B4-BE49-F238E27FC236}">
                  <a16:creationId xmlns:a16="http://schemas.microsoft.com/office/drawing/2014/main" id="{7C652302-237B-C258-1440-7060B6A12ED6}"/>
                </a:ext>
              </a:extLst>
            </p:cNvPr>
            <p:cNvSpPr/>
            <p:nvPr userDrawn="1"/>
          </p:nvSpPr>
          <p:spPr>
            <a:xfrm>
              <a:off x="4699847" y="5777789"/>
              <a:ext cx="636317" cy="762971"/>
            </a:xfrm>
            <a:custGeom>
              <a:avLst/>
              <a:gdLst>
                <a:gd name="connsiteX0" fmla="*/ 524128 w 636317"/>
                <a:gd name="connsiteY0" fmla="*/ 475492 h 762971"/>
                <a:gd name="connsiteX1" fmla="*/ 524128 w 636317"/>
                <a:gd name="connsiteY1" fmla="*/ 573235 h 762971"/>
                <a:gd name="connsiteX2" fmla="*/ 466595 w 636317"/>
                <a:gd name="connsiteY2" fmla="*/ 493891 h 762971"/>
                <a:gd name="connsiteX3" fmla="*/ 101259 w 636317"/>
                <a:gd name="connsiteY3" fmla="*/ 0 h 762971"/>
                <a:gd name="connsiteX4" fmla="*/ 0 w 636317"/>
                <a:gd name="connsiteY4" fmla="*/ 0 h 762971"/>
                <a:gd name="connsiteX5" fmla="*/ 0 w 636317"/>
                <a:gd name="connsiteY5" fmla="*/ 762972 h 762971"/>
                <a:gd name="connsiteX6" fmla="*/ 112190 w 636317"/>
                <a:gd name="connsiteY6" fmla="*/ 762972 h 762971"/>
                <a:gd name="connsiteX7" fmla="*/ 112190 w 636317"/>
                <a:gd name="connsiteY7" fmla="*/ 189737 h 762971"/>
                <a:gd name="connsiteX8" fmla="*/ 169723 w 636317"/>
                <a:gd name="connsiteY8" fmla="*/ 269081 h 762971"/>
                <a:gd name="connsiteX9" fmla="*/ 535059 w 636317"/>
                <a:gd name="connsiteY9" fmla="*/ 762972 h 762971"/>
                <a:gd name="connsiteX10" fmla="*/ 636318 w 636317"/>
                <a:gd name="connsiteY10" fmla="*/ 762972 h 762971"/>
                <a:gd name="connsiteX11" fmla="*/ 636318 w 636317"/>
                <a:gd name="connsiteY11" fmla="*/ 0 h 762971"/>
                <a:gd name="connsiteX12" fmla="*/ 524128 w 636317"/>
                <a:gd name="connsiteY12" fmla="*/ 0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317" h="762971">
                  <a:moveTo>
                    <a:pt x="524128" y="475492"/>
                  </a:moveTo>
                  <a:lnTo>
                    <a:pt x="524128" y="573235"/>
                  </a:lnTo>
                  <a:lnTo>
                    <a:pt x="466595" y="493891"/>
                  </a:lnTo>
                  <a:lnTo>
                    <a:pt x="101259" y="0"/>
                  </a:lnTo>
                  <a:lnTo>
                    <a:pt x="0" y="0"/>
                  </a:lnTo>
                  <a:lnTo>
                    <a:pt x="0" y="762972"/>
                  </a:lnTo>
                  <a:lnTo>
                    <a:pt x="112190" y="762972"/>
                  </a:lnTo>
                  <a:lnTo>
                    <a:pt x="112190" y="189737"/>
                  </a:lnTo>
                  <a:cubicBezTo>
                    <a:pt x="135778" y="223084"/>
                    <a:pt x="155340" y="249533"/>
                    <a:pt x="169723" y="269081"/>
                  </a:cubicBezTo>
                  <a:lnTo>
                    <a:pt x="535059" y="762972"/>
                  </a:lnTo>
                  <a:lnTo>
                    <a:pt x="636318" y="762972"/>
                  </a:lnTo>
                  <a:lnTo>
                    <a:pt x="636318" y="0"/>
                  </a:lnTo>
                  <a:lnTo>
                    <a:pt x="524128" y="0"/>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7" name="Forma libre 46">
              <a:extLst>
                <a:ext uri="{FF2B5EF4-FFF2-40B4-BE49-F238E27FC236}">
                  <a16:creationId xmlns:a16="http://schemas.microsoft.com/office/drawing/2014/main" id="{6C44B8C6-7EED-426E-032F-286305EA26A8}"/>
                </a:ext>
              </a:extLst>
            </p:cNvPr>
            <p:cNvSpPr/>
            <p:nvPr userDrawn="1"/>
          </p:nvSpPr>
          <p:spPr>
            <a:xfrm>
              <a:off x="5423005" y="5976119"/>
              <a:ext cx="521901" cy="576752"/>
            </a:xfrm>
            <a:custGeom>
              <a:avLst/>
              <a:gdLst>
                <a:gd name="connsiteX0" fmla="*/ 397590 w 521901"/>
                <a:gd name="connsiteY0" fmla="*/ 35678 h 576752"/>
                <a:gd name="connsiteX1" fmla="*/ 265838 w 521901"/>
                <a:gd name="connsiteY1" fmla="*/ 31 h 576752"/>
                <a:gd name="connsiteX2" fmla="*/ 158251 w 521901"/>
                <a:gd name="connsiteY2" fmla="*/ 20154 h 576752"/>
                <a:gd name="connsiteX3" fmla="*/ 74253 w 521901"/>
                <a:gd name="connsiteY3" fmla="*/ 78800 h 576752"/>
                <a:gd name="connsiteX4" fmla="*/ 19021 w 521901"/>
                <a:gd name="connsiteY4" fmla="*/ 169644 h 576752"/>
                <a:gd name="connsiteX5" fmla="*/ 35 w 521901"/>
                <a:gd name="connsiteY5" fmla="*/ 288086 h 576752"/>
                <a:gd name="connsiteX6" fmla="*/ 34555 w 521901"/>
                <a:gd name="connsiteY6" fmla="*/ 438725 h 576752"/>
                <a:gd name="connsiteX7" fmla="*/ 130635 w 521901"/>
                <a:gd name="connsiteY7" fmla="*/ 539918 h 576752"/>
                <a:gd name="connsiteX8" fmla="*/ 271592 w 521901"/>
                <a:gd name="connsiteY8" fmla="*/ 576715 h 576752"/>
                <a:gd name="connsiteX9" fmla="*/ 364796 w 521901"/>
                <a:gd name="connsiteY9" fmla="*/ 562916 h 576752"/>
                <a:gd name="connsiteX10" fmla="*/ 447644 w 521901"/>
                <a:gd name="connsiteY10" fmla="*/ 518070 h 576752"/>
                <a:gd name="connsiteX11" fmla="*/ 512081 w 521901"/>
                <a:gd name="connsiteY11" fmla="*/ 438150 h 576752"/>
                <a:gd name="connsiteX12" fmla="*/ 429233 w 521901"/>
                <a:gd name="connsiteY12" fmla="*/ 386979 h 576752"/>
                <a:gd name="connsiteX13" fmla="*/ 387809 w 521901"/>
                <a:gd name="connsiteY13" fmla="*/ 442175 h 576752"/>
                <a:gd name="connsiteX14" fmla="*/ 334303 w 521901"/>
                <a:gd name="connsiteY14" fmla="*/ 472648 h 576752"/>
                <a:gd name="connsiteX15" fmla="*/ 271592 w 521901"/>
                <a:gd name="connsiteY15" fmla="*/ 481847 h 576752"/>
                <a:gd name="connsiteX16" fmla="*/ 187593 w 521901"/>
                <a:gd name="connsiteY16" fmla="*/ 459999 h 576752"/>
                <a:gd name="connsiteX17" fmla="*/ 128909 w 521901"/>
                <a:gd name="connsiteY17" fmla="*/ 395028 h 576752"/>
                <a:gd name="connsiteX18" fmla="*/ 108773 w 521901"/>
                <a:gd name="connsiteY18" fmla="*/ 312809 h 576752"/>
                <a:gd name="connsiteX19" fmla="*/ 520711 w 521901"/>
                <a:gd name="connsiteY19" fmla="*/ 312809 h 576752"/>
                <a:gd name="connsiteX20" fmla="*/ 521861 w 521901"/>
                <a:gd name="connsiteY20" fmla="*/ 297860 h 576752"/>
                <a:gd name="connsiteX21" fmla="*/ 521861 w 521901"/>
                <a:gd name="connsiteY21" fmla="*/ 283486 h 576752"/>
                <a:gd name="connsiteX22" fmla="*/ 489067 w 521901"/>
                <a:gd name="connsiteY22" fmla="*/ 134571 h 576752"/>
                <a:gd name="connsiteX23" fmla="*/ 397590 w 521901"/>
                <a:gd name="connsiteY23" fmla="*/ 35678 h 576752"/>
                <a:gd name="connsiteX24" fmla="*/ 149621 w 521901"/>
                <a:gd name="connsiteY24" fmla="*/ 141471 h 576752"/>
                <a:gd name="connsiteX25" fmla="*/ 199675 w 521901"/>
                <a:gd name="connsiteY25" fmla="*/ 102948 h 576752"/>
                <a:gd name="connsiteX26" fmla="*/ 264688 w 521901"/>
                <a:gd name="connsiteY26" fmla="*/ 90874 h 576752"/>
                <a:gd name="connsiteX27" fmla="*/ 372275 w 521901"/>
                <a:gd name="connsiteY27" fmla="*/ 138596 h 576752"/>
                <a:gd name="connsiteX28" fmla="*/ 410822 w 521901"/>
                <a:gd name="connsiteY28" fmla="*/ 233464 h 576752"/>
                <a:gd name="connsiteX29" fmla="*/ 112225 w 521901"/>
                <a:gd name="connsiteY29" fmla="*/ 233464 h 576752"/>
                <a:gd name="connsiteX30" fmla="*/ 118553 w 521901"/>
                <a:gd name="connsiteY30" fmla="*/ 203566 h 576752"/>
                <a:gd name="connsiteX31" fmla="*/ 149621 w 521901"/>
                <a:gd name="connsiteY31" fmla="*/ 141471 h 57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1901" h="576752">
                  <a:moveTo>
                    <a:pt x="397590" y="35678"/>
                  </a:moveTo>
                  <a:cubicBezTo>
                    <a:pt x="357898" y="11656"/>
                    <a:pt x="312233" y="-700"/>
                    <a:pt x="265838" y="31"/>
                  </a:cubicBezTo>
                  <a:cubicBezTo>
                    <a:pt x="229011" y="-291"/>
                    <a:pt x="192472" y="6545"/>
                    <a:pt x="158251" y="20154"/>
                  </a:cubicBezTo>
                  <a:cubicBezTo>
                    <a:pt x="126447" y="33602"/>
                    <a:pt x="97830" y="53582"/>
                    <a:pt x="74253" y="78800"/>
                  </a:cubicBezTo>
                  <a:cubicBezTo>
                    <a:pt x="49669" y="104874"/>
                    <a:pt x="30850" y="135825"/>
                    <a:pt x="19021" y="169644"/>
                  </a:cubicBezTo>
                  <a:cubicBezTo>
                    <a:pt x="5886" y="207729"/>
                    <a:pt x="-535" y="247804"/>
                    <a:pt x="35" y="288086"/>
                  </a:cubicBezTo>
                  <a:cubicBezTo>
                    <a:pt x="35" y="345007"/>
                    <a:pt x="11541" y="395603"/>
                    <a:pt x="34555" y="438725"/>
                  </a:cubicBezTo>
                  <a:cubicBezTo>
                    <a:pt x="56682" y="480628"/>
                    <a:pt x="89925" y="515638"/>
                    <a:pt x="130635" y="539918"/>
                  </a:cubicBezTo>
                  <a:cubicBezTo>
                    <a:pt x="173377" y="564814"/>
                    <a:pt x="222125" y="577538"/>
                    <a:pt x="271592" y="576715"/>
                  </a:cubicBezTo>
                  <a:cubicBezTo>
                    <a:pt x="303172" y="576721"/>
                    <a:pt x="334574" y="572070"/>
                    <a:pt x="364796" y="562916"/>
                  </a:cubicBezTo>
                  <a:cubicBezTo>
                    <a:pt x="395075" y="553516"/>
                    <a:pt x="423221" y="538279"/>
                    <a:pt x="447644" y="518070"/>
                  </a:cubicBezTo>
                  <a:cubicBezTo>
                    <a:pt x="473982" y="495738"/>
                    <a:pt x="495851" y="468623"/>
                    <a:pt x="512081" y="438150"/>
                  </a:cubicBezTo>
                  <a:lnTo>
                    <a:pt x="429233" y="386979"/>
                  </a:lnTo>
                  <a:cubicBezTo>
                    <a:pt x="418952" y="407775"/>
                    <a:pt x="404908" y="426490"/>
                    <a:pt x="387809" y="442175"/>
                  </a:cubicBezTo>
                  <a:cubicBezTo>
                    <a:pt x="372350" y="456031"/>
                    <a:pt x="354112" y="466421"/>
                    <a:pt x="334303" y="472648"/>
                  </a:cubicBezTo>
                  <a:cubicBezTo>
                    <a:pt x="313954" y="478719"/>
                    <a:pt x="292828" y="481818"/>
                    <a:pt x="271592" y="481847"/>
                  </a:cubicBezTo>
                  <a:cubicBezTo>
                    <a:pt x="242135" y="482267"/>
                    <a:pt x="213109" y="474718"/>
                    <a:pt x="187593" y="459999"/>
                  </a:cubicBezTo>
                  <a:cubicBezTo>
                    <a:pt x="162031" y="444624"/>
                    <a:pt x="141607" y="422011"/>
                    <a:pt x="128909" y="395028"/>
                  </a:cubicBezTo>
                  <a:cubicBezTo>
                    <a:pt x="117104" y="369126"/>
                    <a:pt x="110269" y="341235"/>
                    <a:pt x="108773" y="312809"/>
                  </a:cubicBezTo>
                  <a:lnTo>
                    <a:pt x="520711" y="312809"/>
                  </a:lnTo>
                  <a:cubicBezTo>
                    <a:pt x="521649" y="307881"/>
                    <a:pt x="522034" y="302868"/>
                    <a:pt x="521861" y="297860"/>
                  </a:cubicBezTo>
                  <a:lnTo>
                    <a:pt x="521861" y="283486"/>
                  </a:lnTo>
                  <a:cubicBezTo>
                    <a:pt x="521861" y="226565"/>
                    <a:pt x="510930" y="177118"/>
                    <a:pt x="489067" y="134571"/>
                  </a:cubicBezTo>
                  <a:cubicBezTo>
                    <a:pt x="468223" y="93853"/>
                    <a:pt x="436574" y="59642"/>
                    <a:pt x="397590" y="35678"/>
                  </a:cubicBezTo>
                  <a:close/>
                  <a:moveTo>
                    <a:pt x="149621" y="141471"/>
                  </a:moveTo>
                  <a:cubicBezTo>
                    <a:pt x="162779" y="124607"/>
                    <a:pt x="179999" y="111354"/>
                    <a:pt x="199675" y="102948"/>
                  </a:cubicBezTo>
                  <a:cubicBezTo>
                    <a:pt x="220347" y="94704"/>
                    <a:pt x="242434" y="90598"/>
                    <a:pt x="264688" y="90874"/>
                  </a:cubicBezTo>
                  <a:cubicBezTo>
                    <a:pt x="305945" y="89615"/>
                    <a:pt x="345533" y="107174"/>
                    <a:pt x="372275" y="138596"/>
                  </a:cubicBezTo>
                  <a:cubicBezTo>
                    <a:pt x="392412" y="161594"/>
                    <a:pt x="405069" y="193217"/>
                    <a:pt x="410822" y="233464"/>
                  </a:cubicBezTo>
                  <a:lnTo>
                    <a:pt x="112225" y="233464"/>
                  </a:lnTo>
                  <a:cubicBezTo>
                    <a:pt x="113606" y="223356"/>
                    <a:pt x="115717" y="213364"/>
                    <a:pt x="118553" y="203566"/>
                  </a:cubicBezTo>
                  <a:cubicBezTo>
                    <a:pt x="124899" y="181097"/>
                    <a:pt x="135439" y="160025"/>
                    <a:pt x="149621" y="141471"/>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8" name="Forma libre 47">
              <a:extLst>
                <a:ext uri="{FF2B5EF4-FFF2-40B4-BE49-F238E27FC236}">
                  <a16:creationId xmlns:a16="http://schemas.microsoft.com/office/drawing/2014/main" id="{FAB09717-8964-35CA-6C07-85238BA36C69}"/>
                </a:ext>
              </a:extLst>
            </p:cNvPr>
            <p:cNvSpPr/>
            <p:nvPr userDrawn="1"/>
          </p:nvSpPr>
          <p:spPr>
            <a:xfrm>
              <a:off x="5948318" y="5805387"/>
              <a:ext cx="337719" cy="735373"/>
            </a:xfrm>
            <a:custGeom>
              <a:avLst/>
              <a:gdLst>
                <a:gd name="connsiteX0" fmla="*/ 209996 w 337719"/>
                <a:gd name="connsiteY0" fmla="*/ 0 h 735373"/>
                <a:gd name="connsiteX1" fmla="*/ 102409 w 337719"/>
                <a:gd name="connsiteY1" fmla="*/ 64971 h 735373"/>
                <a:gd name="connsiteX2" fmla="*/ 102409 w 337719"/>
                <a:gd name="connsiteY2" fmla="*/ 181687 h 735373"/>
                <a:gd name="connsiteX3" fmla="*/ 0 w 337719"/>
                <a:gd name="connsiteY3" fmla="*/ 181687 h 735373"/>
                <a:gd name="connsiteX4" fmla="*/ 0 w 337719"/>
                <a:gd name="connsiteY4" fmla="*/ 271381 h 735373"/>
                <a:gd name="connsiteX5" fmla="*/ 102409 w 337719"/>
                <a:gd name="connsiteY5" fmla="*/ 271381 h 735373"/>
                <a:gd name="connsiteX6" fmla="*/ 102409 w 337719"/>
                <a:gd name="connsiteY6" fmla="*/ 564036 h 735373"/>
                <a:gd name="connsiteX7" fmla="*/ 121395 w 337719"/>
                <a:gd name="connsiteY7" fmla="*/ 653730 h 735373"/>
                <a:gd name="connsiteX8" fmla="*/ 177777 w 337719"/>
                <a:gd name="connsiteY8" fmla="*/ 714100 h 735373"/>
                <a:gd name="connsiteX9" fmla="*/ 269255 w 337719"/>
                <a:gd name="connsiteY9" fmla="*/ 735374 h 735373"/>
                <a:gd name="connsiteX10" fmla="*/ 337720 w 337719"/>
                <a:gd name="connsiteY10" fmla="*/ 735374 h 735373"/>
                <a:gd name="connsiteX11" fmla="*/ 337720 w 337719"/>
                <a:gd name="connsiteY11" fmla="*/ 641655 h 735373"/>
                <a:gd name="connsiteX12" fmla="*/ 281337 w 337719"/>
                <a:gd name="connsiteY12" fmla="*/ 641655 h 735373"/>
                <a:gd name="connsiteX13" fmla="*/ 227256 w 337719"/>
                <a:gd name="connsiteY13" fmla="*/ 619807 h 735373"/>
                <a:gd name="connsiteX14" fmla="*/ 209996 w 337719"/>
                <a:gd name="connsiteY14" fmla="*/ 556561 h 735373"/>
                <a:gd name="connsiteX15" fmla="*/ 209996 w 337719"/>
                <a:gd name="connsiteY15" fmla="*/ 271381 h 735373"/>
                <a:gd name="connsiteX16" fmla="*/ 337720 w 337719"/>
                <a:gd name="connsiteY16" fmla="*/ 271381 h 735373"/>
                <a:gd name="connsiteX17" fmla="*/ 337720 w 337719"/>
                <a:gd name="connsiteY17" fmla="*/ 181687 h 735373"/>
                <a:gd name="connsiteX18" fmla="*/ 209996 w 337719"/>
                <a:gd name="connsiteY18" fmla="*/ 181687 h 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719" h="735373">
                  <a:moveTo>
                    <a:pt x="209996" y="0"/>
                  </a:moveTo>
                  <a:lnTo>
                    <a:pt x="102409" y="64971"/>
                  </a:lnTo>
                  <a:lnTo>
                    <a:pt x="102409" y="181687"/>
                  </a:lnTo>
                  <a:lnTo>
                    <a:pt x="0" y="181687"/>
                  </a:lnTo>
                  <a:lnTo>
                    <a:pt x="0" y="271381"/>
                  </a:lnTo>
                  <a:lnTo>
                    <a:pt x="102409" y="271381"/>
                  </a:lnTo>
                  <a:lnTo>
                    <a:pt x="102409" y="564036"/>
                  </a:lnTo>
                  <a:cubicBezTo>
                    <a:pt x="101891" y="594980"/>
                    <a:pt x="108381" y="625643"/>
                    <a:pt x="121395" y="653730"/>
                  </a:cubicBezTo>
                  <a:cubicBezTo>
                    <a:pt x="133672" y="679074"/>
                    <a:pt x="153326" y="700112"/>
                    <a:pt x="177777" y="714100"/>
                  </a:cubicBezTo>
                  <a:cubicBezTo>
                    <a:pt x="201942" y="727899"/>
                    <a:pt x="232434" y="735374"/>
                    <a:pt x="269255" y="735374"/>
                  </a:cubicBezTo>
                  <a:lnTo>
                    <a:pt x="337720" y="735374"/>
                  </a:lnTo>
                  <a:lnTo>
                    <a:pt x="337720" y="641655"/>
                  </a:lnTo>
                  <a:lnTo>
                    <a:pt x="281337" y="641655"/>
                  </a:lnTo>
                  <a:cubicBezTo>
                    <a:pt x="256598" y="641655"/>
                    <a:pt x="238187" y="634181"/>
                    <a:pt x="227256" y="619807"/>
                  </a:cubicBezTo>
                  <a:cubicBezTo>
                    <a:pt x="216325" y="605433"/>
                    <a:pt x="209996" y="584159"/>
                    <a:pt x="209996" y="556561"/>
                  </a:cubicBezTo>
                  <a:lnTo>
                    <a:pt x="209996" y="271381"/>
                  </a:lnTo>
                  <a:lnTo>
                    <a:pt x="337720" y="271381"/>
                  </a:lnTo>
                  <a:lnTo>
                    <a:pt x="337720" y="181687"/>
                  </a:lnTo>
                  <a:lnTo>
                    <a:pt x="209996" y="181687"/>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3" name="Forma libre 48">
              <a:extLst>
                <a:ext uri="{FF2B5EF4-FFF2-40B4-BE49-F238E27FC236}">
                  <a16:creationId xmlns:a16="http://schemas.microsoft.com/office/drawing/2014/main" id="{477738A2-05C4-A718-A211-6EA702CAC781}"/>
                </a:ext>
              </a:extLst>
            </p:cNvPr>
            <p:cNvSpPr/>
            <p:nvPr userDrawn="1"/>
          </p:nvSpPr>
          <p:spPr>
            <a:xfrm>
              <a:off x="6318257" y="5987074"/>
              <a:ext cx="802588" cy="553686"/>
            </a:xfrm>
            <a:custGeom>
              <a:avLst/>
              <a:gdLst>
                <a:gd name="connsiteX0" fmla="*/ 602948 w 802588"/>
                <a:gd name="connsiteY0" fmla="*/ 297829 h 553686"/>
                <a:gd name="connsiteX1" fmla="*/ 589140 w 802588"/>
                <a:gd name="connsiteY1" fmla="*/ 344976 h 553686"/>
                <a:gd name="connsiteX2" fmla="*/ 574757 w 802588"/>
                <a:gd name="connsiteY2" fmla="*/ 396722 h 553686"/>
                <a:gd name="connsiteX3" fmla="*/ 543114 w 802588"/>
                <a:gd name="connsiteY3" fmla="*/ 298404 h 553686"/>
                <a:gd name="connsiteX4" fmla="*/ 448184 w 802588"/>
                <a:gd name="connsiteY4" fmla="*/ 0 h 553686"/>
                <a:gd name="connsiteX5" fmla="*/ 355555 w 802588"/>
                <a:gd name="connsiteY5" fmla="*/ 0 h 553686"/>
                <a:gd name="connsiteX6" fmla="*/ 261776 w 802588"/>
                <a:gd name="connsiteY6" fmla="*/ 297829 h 553686"/>
                <a:gd name="connsiteX7" fmla="*/ 247393 w 802588"/>
                <a:gd name="connsiteY7" fmla="*/ 346126 h 553686"/>
                <a:gd name="connsiteX8" fmla="*/ 231284 w 802588"/>
                <a:gd name="connsiteY8" fmla="*/ 397872 h 553686"/>
                <a:gd name="connsiteX9" fmla="*/ 216325 w 802588"/>
                <a:gd name="connsiteY9" fmla="*/ 346126 h 553686"/>
                <a:gd name="connsiteX10" fmla="*/ 201942 w 802588"/>
                <a:gd name="connsiteY10" fmla="*/ 297829 h 553686"/>
                <a:gd name="connsiteX11" fmla="*/ 113916 w 802588"/>
                <a:gd name="connsiteY11" fmla="*/ 0 h 553686"/>
                <a:gd name="connsiteX12" fmla="*/ 0 w 802588"/>
                <a:gd name="connsiteY12" fmla="*/ 0 h 553686"/>
                <a:gd name="connsiteX13" fmla="*/ 176052 w 802588"/>
                <a:gd name="connsiteY13" fmla="*/ 553686 h 553686"/>
                <a:gd name="connsiteX14" fmla="*/ 277310 w 802588"/>
                <a:gd name="connsiteY14" fmla="*/ 553686 h 553686"/>
                <a:gd name="connsiteX15" fmla="*/ 371089 w 802588"/>
                <a:gd name="connsiteY15" fmla="*/ 256432 h 553686"/>
                <a:gd name="connsiteX16" fmla="*/ 400431 w 802588"/>
                <a:gd name="connsiteY16" fmla="*/ 159264 h 553686"/>
                <a:gd name="connsiteX17" fmla="*/ 432074 w 802588"/>
                <a:gd name="connsiteY17" fmla="*/ 256432 h 553686"/>
                <a:gd name="connsiteX18" fmla="*/ 525854 w 802588"/>
                <a:gd name="connsiteY18" fmla="*/ 553686 h 553686"/>
                <a:gd name="connsiteX19" fmla="*/ 628263 w 802588"/>
                <a:gd name="connsiteY19" fmla="*/ 553686 h 553686"/>
                <a:gd name="connsiteX20" fmla="*/ 802589 w 802588"/>
                <a:gd name="connsiteY20" fmla="*/ 0 h 553686"/>
                <a:gd name="connsiteX21" fmla="*/ 691550 w 802588"/>
                <a:gd name="connsiteY21" fmla="*/ 0 h 5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2588" h="553686">
                  <a:moveTo>
                    <a:pt x="602948" y="297829"/>
                  </a:moveTo>
                  <a:cubicBezTo>
                    <a:pt x="597770" y="313353"/>
                    <a:pt x="593168" y="329452"/>
                    <a:pt x="589140" y="344976"/>
                  </a:cubicBezTo>
                  <a:cubicBezTo>
                    <a:pt x="585113" y="360500"/>
                    <a:pt x="579935" y="377749"/>
                    <a:pt x="574757" y="396722"/>
                  </a:cubicBezTo>
                  <a:lnTo>
                    <a:pt x="543114" y="298404"/>
                  </a:lnTo>
                  <a:lnTo>
                    <a:pt x="448184" y="0"/>
                  </a:lnTo>
                  <a:lnTo>
                    <a:pt x="355555" y="0"/>
                  </a:lnTo>
                  <a:lnTo>
                    <a:pt x="261776" y="297829"/>
                  </a:lnTo>
                  <a:cubicBezTo>
                    <a:pt x="256598" y="314503"/>
                    <a:pt x="251995" y="330602"/>
                    <a:pt x="247393" y="346126"/>
                  </a:cubicBezTo>
                  <a:cubicBezTo>
                    <a:pt x="242790" y="361650"/>
                    <a:pt x="237037" y="378899"/>
                    <a:pt x="231284" y="397872"/>
                  </a:cubicBezTo>
                  <a:cubicBezTo>
                    <a:pt x="225530" y="378899"/>
                    <a:pt x="220352" y="361650"/>
                    <a:pt x="216325" y="346126"/>
                  </a:cubicBezTo>
                  <a:cubicBezTo>
                    <a:pt x="212297" y="330602"/>
                    <a:pt x="207120" y="314503"/>
                    <a:pt x="201942" y="297829"/>
                  </a:cubicBezTo>
                  <a:lnTo>
                    <a:pt x="113916" y="0"/>
                  </a:lnTo>
                  <a:lnTo>
                    <a:pt x="0" y="0"/>
                  </a:lnTo>
                  <a:lnTo>
                    <a:pt x="176052" y="553686"/>
                  </a:lnTo>
                  <a:lnTo>
                    <a:pt x="277310" y="553686"/>
                  </a:lnTo>
                  <a:lnTo>
                    <a:pt x="371089" y="256432"/>
                  </a:lnTo>
                  <a:cubicBezTo>
                    <a:pt x="379144" y="232284"/>
                    <a:pt x="388925" y="200086"/>
                    <a:pt x="400431" y="159264"/>
                  </a:cubicBezTo>
                  <a:cubicBezTo>
                    <a:pt x="414239" y="200086"/>
                    <a:pt x="424595" y="232284"/>
                    <a:pt x="432074" y="256432"/>
                  </a:cubicBezTo>
                  <a:lnTo>
                    <a:pt x="525854" y="553686"/>
                  </a:lnTo>
                  <a:lnTo>
                    <a:pt x="628263" y="553686"/>
                  </a:lnTo>
                  <a:lnTo>
                    <a:pt x="802589" y="0"/>
                  </a:lnTo>
                  <a:lnTo>
                    <a:pt x="691550" y="0"/>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4" name="Forma libre 49">
              <a:extLst>
                <a:ext uri="{FF2B5EF4-FFF2-40B4-BE49-F238E27FC236}">
                  <a16:creationId xmlns:a16="http://schemas.microsoft.com/office/drawing/2014/main" id="{59D78911-E222-502F-66D7-A29D340FF1D5}"/>
                </a:ext>
              </a:extLst>
            </p:cNvPr>
            <p:cNvSpPr/>
            <p:nvPr userDrawn="1"/>
          </p:nvSpPr>
          <p:spPr>
            <a:xfrm>
              <a:off x="7121367" y="5976093"/>
              <a:ext cx="561603" cy="576767"/>
            </a:xfrm>
            <a:custGeom>
              <a:avLst/>
              <a:gdLst>
                <a:gd name="connsiteX0" fmla="*/ 425224 w 561603"/>
                <a:gd name="connsiteY0" fmla="*/ 36279 h 576767"/>
                <a:gd name="connsiteX1" fmla="*/ 280240 w 561603"/>
                <a:gd name="connsiteY1" fmla="*/ 57 h 576767"/>
                <a:gd name="connsiteX2" fmla="*/ 169201 w 561603"/>
                <a:gd name="connsiteY2" fmla="*/ 20755 h 576767"/>
                <a:gd name="connsiteX3" fmla="*/ 79449 w 561603"/>
                <a:gd name="connsiteY3" fmla="*/ 80551 h 576767"/>
                <a:gd name="connsiteX4" fmla="*/ 20766 w 561603"/>
                <a:gd name="connsiteY4" fmla="*/ 171970 h 576767"/>
                <a:gd name="connsiteX5" fmla="*/ 53 w 561603"/>
                <a:gd name="connsiteY5" fmla="*/ 288112 h 576767"/>
                <a:gd name="connsiteX6" fmla="*/ 36299 w 561603"/>
                <a:gd name="connsiteY6" fmla="*/ 438176 h 576767"/>
                <a:gd name="connsiteX7" fmla="*/ 136982 w 561603"/>
                <a:gd name="connsiteY7" fmla="*/ 539944 h 576767"/>
                <a:gd name="connsiteX8" fmla="*/ 281391 w 561603"/>
                <a:gd name="connsiteY8" fmla="*/ 576742 h 576767"/>
                <a:gd name="connsiteX9" fmla="*/ 392430 w 561603"/>
                <a:gd name="connsiteY9" fmla="*/ 555468 h 576767"/>
                <a:gd name="connsiteX10" fmla="*/ 481607 w 561603"/>
                <a:gd name="connsiteY10" fmla="*/ 495672 h 576767"/>
                <a:gd name="connsiteX11" fmla="*/ 540866 w 561603"/>
                <a:gd name="connsiteY11" fmla="*/ 404829 h 576767"/>
                <a:gd name="connsiteX12" fmla="*/ 561578 w 561603"/>
                <a:gd name="connsiteY12" fmla="*/ 288112 h 576767"/>
                <a:gd name="connsiteX13" fmla="*/ 524757 w 561603"/>
                <a:gd name="connsiteY13" fmla="*/ 136897 h 576767"/>
                <a:gd name="connsiteX14" fmla="*/ 425224 w 561603"/>
                <a:gd name="connsiteY14" fmla="*/ 36279 h 576767"/>
                <a:gd name="connsiteX15" fmla="*/ 439607 w 561603"/>
                <a:gd name="connsiteY15" fmla="*/ 368606 h 576767"/>
                <a:gd name="connsiteX16" fmla="*/ 403362 w 561603"/>
                <a:gd name="connsiteY16" fmla="*/ 428977 h 576767"/>
                <a:gd name="connsiteX17" fmla="*/ 348705 w 561603"/>
                <a:gd name="connsiteY17" fmla="*/ 466349 h 576767"/>
                <a:gd name="connsiteX18" fmla="*/ 280240 w 561603"/>
                <a:gd name="connsiteY18" fmla="*/ 479574 h 576767"/>
                <a:gd name="connsiteX19" fmla="*/ 193365 w 561603"/>
                <a:gd name="connsiteY19" fmla="*/ 456575 h 576767"/>
                <a:gd name="connsiteX20" fmla="*/ 132380 w 561603"/>
                <a:gd name="connsiteY20" fmla="*/ 391030 h 576767"/>
                <a:gd name="connsiteX21" fmla="*/ 109942 w 561603"/>
                <a:gd name="connsiteY21" fmla="*/ 288112 h 576767"/>
                <a:gd name="connsiteX22" fmla="*/ 122599 w 561603"/>
                <a:gd name="connsiteY22" fmla="*/ 207042 h 576767"/>
                <a:gd name="connsiteX23" fmla="*/ 158270 w 561603"/>
                <a:gd name="connsiteY23" fmla="*/ 147247 h 576767"/>
                <a:gd name="connsiteX24" fmla="*/ 212351 w 561603"/>
                <a:gd name="connsiteY24" fmla="*/ 109874 h 576767"/>
                <a:gd name="connsiteX25" fmla="*/ 280240 w 561603"/>
                <a:gd name="connsiteY25" fmla="*/ 97225 h 576767"/>
                <a:gd name="connsiteX26" fmla="*/ 368842 w 561603"/>
                <a:gd name="connsiteY26" fmla="*/ 120223 h 576767"/>
                <a:gd name="connsiteX27" fmla="*/ 429827 w 561603"/>
                <a:gd name="connsiteY27" fmla="*/ 185194 h 576767"/>
                <a:gd name="connsiteX28" fmla="*/ 452265 w 561603"/>
                <a:gd name="connsiteY28" fmla="*/ 288112 h 576767"/>
                <a:gd name="connsiteX29" fmla="*/ 439607 w 561603"/>
                <a:gd name="connsiteY29" fmla="*/ 368606 h 57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603" h="576767">
                  <a:moveTo>
                    <a:pt x="425224" y="36279"/>
                  </a:moveTo>
                  <a:cubicBezTo>
                    <a:pt x="380975" y="11550"/>
                    <a:pt x="330927" y="-955"/>
                    <a:pt x="280240" y="57"/>
                  </a:cubicBezTo>
                  <a:cubicBezTo>
                    <a:pt x="242228" y="-357"/>
                    <a:pt x="204509" y="6675"/>
                    <a:pt x="169201" y="20755"/>
                  </a:cubicBezTo>
                  <a:cubicBezTo>
                    <a:pt x="135487" y="34301"/>
                    <a:pt x="104931" y="54661"/>
                    <a:pt x="79449" y="80551"/>
                  </a:cubicBezTo>
                  <a:cubicBezTo>
                    <a:pt x="53674" y="106562"/>
                    <a:pt x="33682" y="137714"/>
                    <a:pt x="20766" y="171970"/>
                  </a:cubicBezTo>
                  <a:cubicBezTo>
                    <a:pt x="6578" y="209026"/>
                    <a:pt x="-447" y="248440"/>
                    <a:pt x="53" y="288112"/>
                  </a:cubicBezTo>
                  <a:cubicBezTo>
                    <a:pt x="-925" y="340410"/>
                    <a:pt x="11554" y="392082"/>
                    <a:pt x="36299" y="438176"/>
                  </a:cubicBezTo>
                  <a:cubicBezTo>
                    <a:pt x="59819" y="480735"/>
                    <a:pt x="94667" y="515963"/>
                    <a:pt x="136982" y="539944"/>
                  </a:cubicBezTo>
                  <a:cubicBezTo>
                    <a:pt x="181030" y="564725"/>
                    <a:pt x="230848" y="577420"/>
                    <a:pt x="281391" y="576742"/>
                  </a:cubicBezTo>
                  <a:cubicBezTo>
                    <a:pt x="319432" y="576914"/>
                    <a:pt x="357145" y="569687"/>
                    <a:pt x="392430" y="555468"/>
                  </a:cubicBezTo>
                  <a:cubicBezTo>
                    <a:pt x="425857" y="541692"/>
                    <a:pt x="456183" y="521362"/>
                    <a:pt x="481607" y="495672"/>
                  </a:cubicBezTo>
                  <a:cubicBezTo>
                    <a:pt x="507612" y="469960"/>
                    <a:pt x="527817" y="438987"/>
                    <a:pt x="540866" y="404829"/>
                  </a:cubicBezTo>
                  <a:cubicBezTo>
                    <a:pt x="555059" y="367571"/>
                    <a:pt x="562084" y="327974"/>
                    <a:pt x="561578" y="288112"/>
                  </a:cubicBezTo>
                  <a:cubicBezTo>
                    <a:pt x="561578" y="230616"/>
                    <a:pt x="549496" y="180019"/>
                    <a:pt x="524757" y="136897"/>
                  </a:cubicBezTo>
                  <a:cubicBezTo>
                    <a:pt x="501628" y="94730"/>
                    <a:pt x="467149" y="59876"/>
                    <a:pt x="425224" y="36279"/>
                  </a:cubicBezTo>
                  <a:close/>
                  <a:moveTo>
                    <a:pt x="439607" y="368606"/>
                  </a:moveTo>
                  <a:cubicBezTo>
                    <a:pt x="431489" y="390857"/>
                    <a:pt x="419183" y="411349"/>
                    <a:pt x="403362" y="428977"/>
                  </a:cubicBezTo>
                  <a:cubicBezTo>
                    <a:pt x="388115" y="445300"/>
                    <a:pt x="369451" y="458058"/>
                    <a:pt x="348705" y="466349"/>
                  </a:cubicBezTo>
                  <a:cubicBezTo>
                    <a:pt x="326986" y="475244"/>
                    <a:pt x="303714" y="479740"/>
                    <a:pt x="280240" y="479574"/>
                  </a:cubicBezTo>
                  <a:cubicBezTo>
                    <a:pt x="249713" y="480080"/>
                    <a:pt x="219640" y="472122"/>
                    <a:pt x="193365" y="456575"/>
                  </a:cubicBezTo>
                  <a:cubicBezTo>
                    <a:pt x="167228" y="440953"/>
                    <a:pt x="146073" y="418220"/>
                    <a:pt x="132380" y="391030"/>
                  </a:cubicBezTo>
                  <a:cubicBezTo>
                    <a:pt x="116702" y="359033"/>
                    <a:pt x="109004" y="323725"/>
                    <a:pt x="109942" y="288112"/>
                  </a:cubicBezTo>
                  <a:cubicBezTo>
                    <a:pt x="109614" y="260571"/>
                    <a:pt x="113889" y="233174"/>
                    <a:pt x="122599" y="207042"/>
                  </a:cubicBezTo>
                  <a:cubicBezTo>
                    <a:pt x="130429" y="184952"/>
                    <a:pt x="142552" y="164633"/>
                    <a:pt x="158270" y="147247"/>
                  </a:cubicBezTo>
                  <a:cubicBezTo>
                    <a:pt x="173096" y="130705"/>
                    <a:pt x="191628" y="117895"/>
                    <a:pt x="212351" y="109874"/>
                  </a:cubicBezTo>
                  <a:cubicBezTo>
                    <a:pt x="233943" y="101278"/>
                    <a:pt x="257003" y="96984"/>
                    <a:pt x="280240" y="97225"/>
                  </a:cubicBezTo>
                  <a:cubicBezTo>
                    <a:pt x="311343" y="96483"/>
                    <a:pt x="342031" y="104452"/>
                    <a:pt x="368842" y="120223"/>
                  </a:cubicBezTo>
                  <a:cubicBezTo>
                    <a:pt x="395082" y="135460"/>
                    <a:pt x="416289" y="158050"/>
                    <a:pt x="429827" y="185194"/>
                  </a:cubicBezTo>
                  <a:cubicBezTo>
                    <a:pt x="444785" y="213942"/>
                    <a:pt x="452265" y="247865"/>
                    <a:pt x="452265" y="288112"/>
                  </a:cubicBezTo>
                  <a:cubicBezTo>
                    <a:pt x="452696" y="315468"/>
                    <a:pt x="448416" y="342699"/>
                    <a:pt x="439607" y="368606"/>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5" name="Forma libre 50">
              <a:extLst>
                <a:ext uri="{FF2B5EF4-FFF2-40B4-BE49-F238E27FC236}">
                  <a16:creationId xmlns:a16="http://schemas.microsoft.com/office/drawing/2014/main" id="{8089A0F6-AC5D-0D6C-5A22-E1D9AB68B267}"/>
                </a:ext>
              </a:extLst>
            </p:cNvPr>
            <p:cNvSpPr/>
            <p:nvPr userDrawn="1"/>
          </p:nvSpPr>
          <p:spPr>
            <a:xfrm>
              <a:off x="7753711" y="5976140"/>
              <a:ext cx="288816" cy="564621"/>
            </a:xfrm>
            <a:custGeom>
              <a:avLst/>
              <a:gdLst>
                <a:gd name="connsiteX0" fmla="*/ 169148 w 288816"/>
                <a:gd name="connsiteY0" fmla="*/ 25309 h 564621"/>
                <a:gd name="connsiteX1" fmla="*/ 106436 w 288816"/>
                <a:gd name="connsiteY1" fmla="*/ 101778 h 564621"/>
                <a:gd name="connsiteX2" fmla="*/ 106436 w 288816"/>
                <a:gd name="connsiteY2" fmla="*/ 10935 h 564621"/>
                <a:gd name="connsiteX3" fmla="*/ 0 w 288816"/>
                <a:gd name="connsiteY3" fmla="*/ 10935 h 564621"/>
                <a:gd name="connsiteX4" fmla="*/ 0 w 288816"/>
                <a:gd name="connsiteY4" fmla="*/ 564621 h 564621"/>
                <a:gd name="connsiteX5" fmla="*/ 106436 w 288816"/>
                <a:gd name="connsiteY5" fmla="*/ 564621 h 564621"/>
                <a:gd name="connsiteX6" fmla="*/ 106436 w 288816"/>
                <a:gd name="connsiteY6" fmla="*/ 269092 h 564621"/>
                <a:gd name="connsiteX7" fmla="*/ 142682 w 288816"/>
                <a:gd name="connsiteY7" fmla="*/ 155825 h 564621"/>
                <a:gd name="connsiteX8" fmla="*/ 234160 w 288816"/>
                <a:gd name="connsiteY8" fmla="*/ 113277 h 564621"/>
                <a:gd name="connsiteX9" fmla="*/ 288817 w 288816"/>
                <a:gd name="connsiteY9" fmla="*/ 113277 h 564621"/>
                <a:gd name="connsiteX10" fmla="*/ 288817 w 288816"/>
                <a:gd name="connsiteY10" fmla="*/ 10 h 564621"/>
                <a:gd name="connsiteX11" fmla="*/ 257174 w 288816"/>
                <a:gd name="connsiteY11" fmla="*/ 10 h 564621"/>
                <a:gd name="connsiteX12" fmla="*/ 169148 w 288816"/>
                <a:gd name="connsiteY12" fmla="*/ 25309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816" h="564621">
                  <a:moveTo>
                    <a:pt x="169148" y="25309"/>
                  </a:moveTo>
                  <a:cubicBezTo>
                    <a:pt x="143833" y="41982"/>
                    <a:pt x="122546" y="67281"/>
                    <a:pt x="106436" y="101778"/>
                  </a:cubicBezTo>
                  <a:lnTo>
                    <a:pt x="106436" y="10935"/>
                  </a:lnTo>
                  <a:lnTo>
                    <a:pt x="0" y="10935"/>
                  </a:lnTo>
                  <a:lnTo>
                    <a:pt x="0" y="564621"/>
                  </a:lnTo>
                  <a:lnTo>
                    <a:pt x="106436" y="564621"/>
                  </a:lnTo>
                  <a:lnTo>
                    <a:pt x="106436" y="269092"/>
                  </a:lnTo>
                  <a:cubicBezTo>
                    <a:pt x="106436" y="221945"/>
                    <a:pt x="118518" y="184573"/>
                    <a:pt x="142682" y="155825"/>
                  </a:cubicBezTo>
                  <a:cubicBezTo>
                    <a:pt x="165051" y="128393"/>
                    <a:pt x="198760" y="112720"/>
                    <a:pt x="234160" y="113277"/>
                  </a:cubicBezTo>
                  <a:lnTo>
                    <a:pt x="288817" y="113277"/>
                  </a:lnTo>
                  <a:lnTo>
                    <a:pt x="288817" y="10"/>
                  </a:lnTo>
                  <a:lnTo>
                    <a:pt x="257174" y="10"/>
                  </a:lnTo>
                  <a:cubicBezTo>
                    <a:pt x="225985" y="-346"/>
                    <a:pt x="195383" y="8451"/>
                    <a:pt x="169148" y="25309"/>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6" name="Forma libre 51">
              <a:extLst>
                <a:ext uri="{FF2B5EF4-FFF2-40B4-BE49-F238E27FC236}">
                  <a16:creationId xmlns:a16="http://schemas.microsoft.com/office/drawing/2014/main" id="{6A354767-B6AD-01D7-9166-466154EB4B62}"/>
                </a:ext>
              </a:extLst>
            </p:cNvPr>
            <p:cNvSpPr/>
            <p:nvPr userDrawn="1"/>
          </p:nvSpPr>
          <p:spPr>
            <a:xfrm>
              <a:off x="8092581" y="5777789"/>
              <a:ext cx="474073" cy="762971"/>
            </a:xfrm>
            <a:custGeom>
              <a:avLst/>
              <a:gdLst>
                <a:gd name="connsiteX0" fmla="*/ 465444 w 474073"/>
                <a:gd name="connsiteY0" fmla="*/ 209285 h 762971"/>
                <a:gd name="connsiteX1" fmla="*/ 333118 w 474073"/>
                <a:gd name="connsiteY1" fmla="*/ 209285 h 762971"/>
                <a:gd name="connsiteX2" fmla="*/ 107587 w 474073"/>
                <a:gd name="connsiteY2" fmla="*/ 458818 h 762971"/>
                <a:gd name="connsiteX3" fmla="*/ 107587 w 474073"/>
                <a:gd name="connsiteY3" fmla="*/ 0 h 762971"/>
                <a:gd name="connsiteX4" fmla="*/ 0 w 474073"/>
                <a:gd name="connsiteY4" fmla="*/ 0 h 762971"/>
                <a:gd name="connsiteX5" fmla="*/ 0 w 474073"/>
                <a:gd name="connsiteY5" fmla="*/ 762972 h 762971"/>
                <a:gd name="connsiteX6" fmla="*/ 107587 w 474073"/>
                <a:gd name="connsiteY6" fmla="*/ 762972 h 762971"/>
                <a:gd name="connsiteX7" fmla="*/ 107587 w 474073"/>
                <a:gd name="connsiteY7" fmla="*/ 485841 h 762971"/>
                <a:gd name="connsiteX8" fmla="*/ 342323 w 474073"/>
                <a:gd name="connsiteY8" fmla="*/ 762972 h 762971"/>
                <a:gd name="connsiteX9" fmla="*/ 474074 w 474073"/>
                <a:gd name="connsiteY9" fmla="*/ 762972 h 762971"/>
                <a:gd name="connsiteX10" fmla="*/ 221503 w 474073"/>
                <a:gd name="connsiteY10" fmla="*/ 470317 h 762971"/>
                <a:gd name="connsiteX11" fmla="*/ 465444 w 474073"/>
                <a:gd name="connsiteY11" fmla="*/ 209285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73" h="762971">
                  <a:moveTo>
                    <a:pt x="465444" y="209285"/>
                  </a:moveTo>
                  <a:lnTo>
                    <a:pt x="333118" y="209285"/>
                  </a:lnTo>
                  <a:lnTo>
                    <a:pt x="107587" y="458818"/>
                  </a:lnTo>
                  <a:lnTo>
                    <a:pt x="107587" y="0"/>
                  </a:lnTo>
                  <a:lnTo>
                    <a:pt x="0" y="0"/>
                  </a:lnTo>
                  <a:lnTo>
                    <a:pt x="0" y="762972"/>
                  </a:lnTo>
                  <a:lnTo>
                    <a:pt x="107587" y="762972"/>
                  </a:lnTo>
                  <a:lnTo>
                    <a:pt x="107587" y="485841"/>
                  </a:lnTo>
                  <a:lnTo>
                    <a:pt x="342323" y="762972"/>
                  </a:lnTo>
                  <a:lnTo>
                    <a:pt x="474074" y="762972"/>
                  </a:lnTo>
                  <a:lnTo>
                    <a:pt x="221503" y="470317"/>
                  </a:lnTo>
                  <a:lnTo>
                    <a:pt x="465444" y="209285"/>
                  </a:ln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7" name="Forma libre 52">
              <a:extLst>
                <a:ext uri="{FF2B5EF4-FFF2-40B4-BE49-F238E27FC236}">
                  <a16:creationId xmlns:a16="http://schemas.microsoft.com/office/drawing/2014/main" id="{77EB4CF2-A4F1-DA12-E087-711BBB61FD25}"/>
                </a:ext>
              </a:extLst>
            </p:cNvPr>
            <p:cNvSpPr/>
            <p:nvPr userDrawn="1"/>
          </p:nvSpPr>
          <p:spPr>
            <a:xfrm>
              <a:off x="8542492" y="5976149"/>
              <a:ext cx="464347" cy="576742"/>
            </a:xfrm>
            <a:custGeom>
              <a:avLst/>
              <a:gdLst>
                <a:gd name="connsiteX0" fmla="*/ 422293 w 464347"/>
                <a:gd name="connsiteY0" fmla="*/ 309904 h 576742"/>
                <a:gd name="connsiteX1" fmla="*/ 292844 w 464347"/>
                <a:gd name="connsiteY1" fmla="*/ 248383 h 576742"/>
                <a:gd name="connsiteX2" fmla="*/ 238763 w 464347"/>
                <a:gd name="connsiteY2" fmla="*/ 235734 h 576742"/>
                <a:gd name="connsiteX3" fmla="*/ 180654 w 464347"/>
                <a:gd name="connsiteY3" fmla="*/ 216761 h 576742"/>
                <a:gd name="connsiteX4" fmla="*/ 140381 w 464347"/>
                <a:gd name="connsiteY4" fmla="*/ 193187 h 576742"/>
                <a:gd name="connsiteX5" fmla="*/ 125422 w 464347"/>
                <a:gd name="connsiteY5" fmla="*/ 155815 h 576742"/>
                <a:gd name="connsiteX6" fmla="*/ 154189 w 464347"/>
                <a:gd name="connsiteY6" fmla="*/ 109818 h 576742"/>
                <a:gd name="connsiteX7" fmla="*/ 229557 w 464347"/>
                <a:gd name="connsiteY7" fmla="*/ 91419 h 576742"/>
                <a:gd name="connsiteX8" fmla="*/ 315282 w 464347"/>
                <a:gd name="connsiteY8" fmla="*/ 112693 h 576742"/>
                <a:gd name="connsiteX9" fmla="*/ 368213 w 464347"/>
                <a:gd name="connsiteY9" fmla="*/ 185138 h 576742"/>
                <a:gd name="connsiteX10" fmla="*/ 457389 w 464347"/>
                <a:gd name="connsiteY10" fmla="*/ 152940 h 576742"/>
                <a:gd name="connsiteX11" fmla="*/ 410787 w 464347"/>
                <a:gd name="connsiteY11" fmla="*/ 68996 h 576742"/>
                <a:gd name="connsiteX12" fmla="*/ 331966 w 464347"/>
                <a:gd name="connsiteY12" fmla="*/ 17825 h 576742"/>
                <a:gd name="connsiteX13" fmla="*/ 120244 w 464347"/>
                <a:gd name="connsiteY13" fmla="*/ 20124 h 576742"/>
                <a:gd name="connsiteX14" fmla="*/ 46027 w 464347"/>
                <a:gd name="connsiteY14" fmla="*/ 75895 h 576742"/>
                <a:gd name="connsiteX15" fmla="*/ 19561 w 464347"/>
                <a:gd name="connsiteY15" fmla="*/ 156965 h 576742"/>
                <a:gd name="connsiteX16" fmla="*/ 59834 w 464347"/>
                <a:gd name="connsiteY16" fmla="*/ 259883 h 576742"/>
                <a:gd name="connsiteX17" fmla="*/ 189284 w 464347"/>
                <a:gd name="connsiteY17" fmla="*/ 323703 h 576742"/>
                <a:gd name="connsiteX18" fmla="*/ 245091 w 464347"/>
                <a:gd name="connsiteY18" fmla="*/ 338077 h 576742"/>
                <a:gd name="connsiteX19" fmla="*/ 331966 w 464347"/>
                <a:gd name="connsiteY19" fmla="*/ 367975 h 576742"/>
                <a:gd name="connsiteX20" fmla="*/ 359583 w 464347"/>
                <a:gd name="connsiteY20" fmla="*/ 415122 h 576742"/>
                <a:gd name="connsiteX21" fmla="*/ 326788 w 464347"/>
                <a:gd name="connsiteY21" fmla="*/ 465718 h 576742"/>
                <a:gd name="connsiteX22" fmla="*/ 236461 w 464347"/>
                <a:gd name="connsiteY22" fmla="*/ 485842 h 576742"/>
                <a:gd name="connsiteX23" fmla="*/ 173175 w 464347"/>
                <a:gd name="connsiteY23" fmla="*/ 474918 h 576742"/>
                <a:gd name="connsiteX24" fmla="*/ 120244 w 464347"/>
                <a:gd name="connsiteY24" fmla="*/ 442145 h 576742"/>
                <a:gd name="connsiteX25" fmla="*/ 86875 w 464347"/>
                <a:gd name="connsiteY25" fmla="*/ 385799 h 576742"/>
                <a:gd name="connsiteX26" fmla="*/ 0 w 464347"/>
                <a:gd name="connsiteY26" fmla="*/ 423746 h 576742"/>
                <a:gd name="connsiteX27" fmla="*/ 135778 w 464347"/>
                <a:gd name="connsiteY27" fmla="*/ 560012 h 576742"/>
                <a:gd name="connsiteX28" fmla="*/ 236461 w 464347"/>
                <a:gd name="connsiteY28" fmla="*/ 576686 h 576742"/>
                <a:gd name="connsiteX29" fmla="*/ 357281 w 464347"/>
                <a:gd name="connsiteY29" fmla="*/ 555412 h 576742"/>
                <a:gd name="connsiteX30" fmla="*/ 436102 w 464347"/>
                <a:gd name="connsiteY30" fmla="*/ 496766 h 576742"/>
                <a:gd name="connsiteX31" fmla="*/ 464293 w 464347"/>
                <a:gd name="connsiteY31" fmla="*/ 412247 h 576742"/>
                <a:gd name="connsiteX32" fmla="*/ 422293 w 464347"/>
                <a:gd name="connsiteY32" fmla="*/ 309904 h 5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347" h="576742">
                  <a:moveTo>
                    <a:pt x="422293" y="309904"/>
                  </a:moveTo>
                  <a:cubicBezTo>
                    <a:pt x="394103" y="283456"/>
                    <a:pt x="350953" y="263332"/>
                    <a:pt x="292844" y="248383"/>
                  </a:cubicBezTo>
                  <a:lnTo>
                    <a:pt x="238763" y="235734"/>
                  </a:lnTo>
                  <a:cubicBezTo>
                    <a:pt x="219086" y="230439"/>
                    <a:pt x="199698" y="224109"/>
                    <a:pt x="180654" y="216761"/>
                  </a:cubicBezTo>
                  <a:cubicBezTo>
                    <a:pt x="165926" y="211431"/>
                    <a:pt x="152233" y="203439"/>
                    <a:pt x="140381" y="193187"/>
                  </a:cubicBezTo>
                  <a:cubicBezTo>
                    <a:pt x="130198" y="183499"/>
                    <a:pt x="124732" y="169855"/>
                    <a:pt x="125422" y="155815"/>
                  </a:cubicBezTo>
                  <a:cubicBezTo>
                    <a:pt x="125422" y="136841"/>
                    <a:pt x="134627" y="121892"/>
                    <a:pt x="154189" y="109818"/>
                  </a:cubicBezTo>
                  <a:cubicBezTo>
                    <a:pt x="173750" y="97744"/>
                    <a:pt x="198490" y="91419"/>
                    <a:pt x="229557" y="91419"/>
                  </a:cubicBezTo>
                  <a:cubicBezTo>
                    <a:pt x="259475" y="91011"/>
                    <a:pt x="288989" y="98342"/>
                    <a:pt x="315282" y="112693"/>
                  </a:cubicBezTo>
                  <a:cubicBezTo>
                    <a:pt x="340596" y="127067"/>
                    <a:pt x="357856" y="151215"/>
                    <a:pt x="368213" y="185138"/>
                  </a:cubicBezTo>
                  <a:lnTo>
                    <a:pt x="457389" y="152940"/>
                  </a:lnTo>
                  <a:cubicBezTo>
                    <a:pt x="449392" y="121392"/>
                    <a:pt x="433340" y="92460"/>
                    <a:pt x="410787" y="68996"/>
                  </a:cubicBezTo>
                  <a:cubicBezTo>
                    <a:pt x="388637" y="46342"/>
                    <a:pt x="361711" y="28869"/>
                    <a:pt x="331966" y="17825"/>
                  </a:cubicBezTo>
                  <a:cubicBezTo>
                    <a:pt x="263387" y="-6709"/>
                    <a:pt x="188306" y="-5893"/>
                    <a:pt x="120244" y="20124"/>
                  </a:cubicBezTo>
                  <a:cubicBezTo>
                    <a:pt x="91075" y="31957"/>
                    <a:pt x="65473" y="51178"/>
                    <a:pt x="46027" y="75895"/>
                  </a:cubicBezTo>
                  <a:cubicBezTo>
                    <a:pt x="28363" y="99193"/>
                    <a:pt x="19043" y="127745"/>
                    <a:pt x="19561" y="156965"/>
                  </a:cubicBezTo>
                  <a:cubicBezTo>
                    <a:pt x="18468" y="195309"/>
                    <a:pt x="33024" y="232451"/>
                    <a:pt x="59834" y="259883"/>
                  </a:cubicBezTo>
                  <a:cubicBezTo>
                    <a:pt x="86702" y="287866"/>
                    <a:pt x="129852" y="309139"/>
                    <a:pt x="189284" y="323703"/>
                  </a:cubicBezTo>
                  <a:lnTo>
                    <a:pt x="245091" y="338077"/>
                  </a:lnTo>
                  <a:cubicBezTo>
                    <a:pt x="284214" y="346702"/>
                    <a:pt x="312980" y="356476"/>
                    <a:pt x="331966" y="367975"/>
                  </a:cubicBezTo>
                  <a:cubicBezTo>
                    <a:pt x="349284" y="377261"/>
                    <a:pt x="359985" y="395470"/>
                    <a:pt x="359583" y="415122"/>
                  </a:cubicBezTo>
                  <a:cubicBezTo>
                    <a:pt x="359583" y="435820"/>
                    <a:pt x="348651" y="452494"/>
                    <a:pt x="326788" y="465718"/>
                  </a:cubicBezTo>
                  <a:cubicBezTo>
                    <a:pt x="304926" y="478942"/>
                    <a:pt x="275008" y="485842"/>
                    <a:pt x="236461" y="485842"/>
                  </a:cubicBezTo>
                  <a:cubicBezTo>
                    <a:pt x="214886" y="486009"/>
                    <a:pt x="193427" y="482306"/>
                    <a:pt x="173175" y="474918"/>
                  </a:cubicBezTo>
                  <a:cubicBezTo>
                    <a:pt x="153211" y="468334"/>
                    <a:pt x="135030" y="457105"/>
                    <a:pt x="120244" y="442145"/>
                  </a:cubicBezTo>
                  <a:cubicBezTo>
                    <a:pt x="104883" y="426230"/>
                    <a:pt x="93434" y="406929"/>
                    <a:pt x="86875" y="385799"/>
                  </a:cubicBezTo>
                  <a:lnTo>
                    <a:pt x="0" y="423746"/>
                  </a:lnTo>
                  <a:cubicBezTo>
                    <a:pt x="20941" y="488188"/>
                    <a:pt x="71398" y="538790"/>
                    <a:pt x="135778" y="560012"/>
                  </a:cubicBezTo>
                  <a:cubicBezTo>
                    <a:pt x="168170" y="571172"/>
                    <a:pt x="202229" y="576806"/>
                    <a:pt x="236461" y="576686"/>
                  </a:cubicBezTo>
                  <a:cubicBezTo>
                    <a:pt x="277712" y="577468"/>
                    <a:pt x="318734" y="570240"/>
                    <a:pt x="357281" y="555412"/>
                  </a:cubicBezTo>
                  <a:cubicBezTo>
                    <a:pt x="388349" y="543286"/>
                    <a:pt x="415562" y="523030"/>
                    <a:pt x="436102" y="496766"/>
                  </a:cubicBezTo>
                  <a:cubicBezTo>
                    <a:pt x="454800" y="472589"/>
                    <a:pt x="464753" y="442795"/>
                    <a:pt x="464293" y="412247"/>
                  </a:cubicBezTo>
                  <a:cubicBezTo>
                    <a:pt x="465386" y="373731"/>
                    <a:pt x="450140" y="336548"/>
                    <a:pt x="422293" y="309904"/>
                  </a:cubicBezTo>
                  <a:close/>
                </a:path>
              </a:pathLst>
            </a:custGeom>
            <a:solidFill>
              <a:srgbClr val="00A443"/>
            </a:solid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grpSp>
    </p:spTree>
    <p:extLst>
      <p:ext uri="{BB962C8B-B14F-4D97-AF65-F5344CB8AC3E}">
        <p14:creationId xmlns:p14="http://schemas.microsoft.com/office/powerpoint/2010/main" val="368020514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912" r:id="rId9"/>
    <p:sldLayoutId id="2147483913" r:id="rId10"/>
    <p:sldLayoutId id="2147483915" r:id="rId11"/>
    <p:sldLayoutId id="2147483916" r:id="rId12"/>
    <p:sldLayoutId id="2147483917" r:id="rId13"/>
  </p:sldLayoutIdLst>
  <p:hf sldNum="0" hdr="0" ftr="0" dt="0"/>
  <p:txStyles>
    <p:titleStyle>
      <a:lvl1pPr algn="l" rtl="0" eaLnBrk="1" fontAlgn="base" hangingPunct="1">
        <a:lnSpc>
          <a:spcPct val="85000"/>
        </a:lnSpc>
        <a:spcBef>
          <a:spcPct val="0"/>
        </a:spcBef>
        <a:spcAft>
          <a:spcPct val="0"/>
        </a:spcAft>
        <a:defRPr sz="2300" b="1" i="0" kern="1200">
          <a:solidFill>
            <a:schemeClr val="accent1"/>
          </a:solidFill>
          <a:latin typeface="+mj-lt"/>
          <a:ea typeface="IberPangea Text" panose="020B0404000000000000" pitchFamily="34" charset="0"/>
          <a:cs typeface="IberPangea Text" panose="020B0404000000000000" pitchFamily="34" charset="0"/>
        </a:defRPr>
      </a:lvl1pPr>
      <a:lvl2pPr algn="l" rtl="0" eaLnBrk="1" fontAlgn="base" hangingPunct="1">
        <a:lnSpc>
          <a:spcPct val="90000"/>
        </a:lnSpc>
        <a:spcBef>
          <a:spcPct val="0"/>
        </a:spcBef>
        <a:spcAft>
          <a:spcPct val="0"/>
        </a:spcAft>
        <a:defRPr sz="8799">
          <a:solidFill>
            <a:schemeClr val="tx1"/>
          </a:solidFill>
          <a:latin typeface="Arial" pitchFamily="2" charset="77"/>
        </a:defRPr>
      </a:lvl2pPr>
      <a:lvl3pPr algn="l" rtl="0" eaLnBrk="1" fontAlgn="base" hangingPunct="1">
        <a:lnSpc>
          <a:spcPct val="90000"/>
        </a:lnSpc>
        <a:spcBef>
          <a:spcPct val="0"/>
        </a:spcBef>
        <a:spcAft>
          <a:spcPct val="0"/>
        </a:spcAft>
        <a:defRPr sz="8799">
          <a:solidFill>
            <a:schemeClr val="tx1"/>
          </a:solidFill>
          <a:latin typeface="Arial" pitchFamily="2" charset="77"/>
        </a:defRPr>
      </a:lvl3pPr>
      <a:lvl4pPr algn="l" rtl="0" eaLnBrk="1" fontAlgn="base" hangingPunct="1">
        <a:lnSpc>
          <a:spcPct val="90000"/>
        </a:lnSpc>
        <a:spcBef>
          <a:spcPct val="0"/>
        </a:spcBef>
        <a:spcAft>
          <a:spcPct val="0"/>
        </a:spcAft>
        <a:defRPr sz="8799">
          <a:solidFill>
            <a:schemeClr val="tx1"/>
          </a:solidFill>
          <a:latin typeface="Arial" pitchFamily="2" charset="77"/>
        </a:defRPr>
      </a:lvl4pPr>
      <a:lvl5pPr algn="l" rtl="0" eaLnBrk="1" fontAlgn="base" hangingPunct="1">
        <a:lnSpc>
          <a:spcPct val="90000"/>
        </a:lnSpc>
        <a:spcBef>
          <a:spcPct val="0"/>
        </a:spcBef>
        <a:spcAft>
          <a:spcPct val="0"/>
        </a:spcAft>
        <a:defRPr sz="8799">
          <a:solidFill>
            <a:schemeClr val="tx1"/>
          </a:solidFill>
          <a:latin typeface="Arial" pitchFamily="2" charset="77"/>
        </a:defRPr>
      </a:lvl5pPr>
      <a:lvl6pPr marL="914275" algn="l" rtl="0" eaLnBrk="1" fontAlgn="base" hangingPunct="1">
        <a:lnSpc>
          <a:spcPct val="90000"/>
        </a:lnSpc>
        <a:spcBef>
          <a:spcPct val="0"/>
        </a:spcBef>
        <a:spcAft>
          <a:spcPct val="0"/>
        </a:spcAft>
        <a:defRPr sz="8799">
          <a:solidFill>
            <a:schemeClr val="tx1"/>
          </a:solidFill>
          <a:latin typeface="Arial" pitchFamily="2" charset="77"/>
        </a:defRPr>
      </a:lvl6pPr>
      <a:lvl7pPr marL="1828549" algn="l" rtl="0" eaLnBrk="1" fontAlgn="base" hangingPunct="1">
        <a:lnSpc>
          <a:spcPct val="90000"/>
        </a:lnSpc>
        <a:spcBef>
          <a:spcPct val="0"/>
        </a:spcBef>
        <a:spcAft>
          <a:spcPct val="0"/>
        </a:spcAft>
        <a:defRPr sz="8799">
          <a:solidFill>
            <a:schemeClr val="tx1"/>
          </a:solidFill>
          <a:latin typeface="Arial" pitchFamily="2" charset="77"/>
        </a:defRPr>
      </a:lvl7pPr>
      <a:lvl8pPr marL="2742823" algn="l" rtl="0" eaLnBrk="1" fontAlgn="base" hangingPunct="1">
        <a:lnSpc>
          <a:spcPct val="90000"/>
        </a:lnSpc>
        <a:spcBef>
          <a:spcPct val="0"/>
        </a:spcBef>
        <a:spcAft>
          <a:spcPct val="0"/>
        </a:spcAft>
        <a:defRPr sz="8799">
          <a:solidFill>
            <a:schemeClr val="tx1"/>
          </a:solidFill>
          <a:latin typeface="Arial" pitchFamily="2" charset="77"/>
        </a:defRPr>
      </a:lvl8pPr>
      <a:lvl9pPr marL="3657097" algn="l" rtl="0" eaLnBrk="1" fontAlgn="base" hangingPunct="1">
        <a:lnSpc>
          <a:spcPct val="90000"/>
        </a:lnSpc>
        <a:spcBef>
          <a:spcPct val="0"/>
        </a:spcBef>
        <a:spcAft>
          <a:spcPct val="0"/>
        </a:spcAft>
        <a:defRPr sz="8799">
          <a:solidFill>
            <a:schemeClr val="tx1"/>
          </a:solidFill>
          <a:latin typeface="Arial" pitchFamily="2" charset="77"/>
        </a:defRPr>
      </a:lvl9pPr>
    </p:titleStyle>
    <p:bodyStyle>
      <a:lvl1pPr marL="0" indent="0" algn="l" defTabSz="331171" rtl="0" eaLnBrk="1" fontAlgn="base" hangingPunct="1">
        <a:lnSpc>
          <a:spcPct val="120000"/>
        </a:lnSpc>
        <a:spcBef>
          <a:spcPts val="0"/>
        </a:spcBef>
        <a:spcAft>
          <a:spcPts val="600"/>
        </a:spcAft>
        <a:buClr>
          <a:schemeClr val="tx1"/>
        </a:buClr>
        <a:buFontTx/>
        <a:buNone/>
        <a:defRPr sz="1100" b="0" i="0" kern="1200">
          <a:solidFill>
            <a:schemeClr val="tx1"/>
          </a:solidFill>
          <a:latin typeface="+mn-lt"/>
          <a:ea typeface="IberPangea Text Light" panose="020B0404000000000000" pitchFamily="34" charset="0"/>
          <a:cs typeface="IberPangea Text Light" panose="020B0404000000000000" pitchFamily="34" charset="0"/>
        </a:defRPr>
      </a:lvl1pPr>
      <a:lvl2pPr marL="0" indent="0" algn="l" defTabSz="331171" rtl="0" eaLnBrk="1" fontAlgn="base" hangingPunct="1">
        <a:lnSpc>
          <a:spcPct val="120000"/>
        </a:lnSpc>
        <a:spcBef>
          <a:spcPts val="0"/>
        </a:spcBef>
        <a:spcAft>
          <a:spcPts val="0"/>
        </a:spcAft>
        <a:buClr>
          <a:schemeClr val="tx1"/>
        </a:buClr>
        <a:buFont typeface="Arial"/>
        <a:buNone/>
        <a:tabLst/>
        <a:defRPr sz="1100" b="1" i="0" kern="1200">
          <a:solidFill>
            <a:schemeClr val="accent1"/>
          </a:solidFill>
          <a:latin typeface="+mn-lt"/>
          <a:ea typeface="IberPangea Text SmBold" panose="020B0504000000000000" pitchFamily="34" charset="0"/>
          <a:cs typeface="IberPangea Text SmBold" panose="020B0504000000000000" pitchFamily="34" charset="0"/>
        </a:defRPr>
      </a:lvl2pPr>
      <a:lvl3pPr marL="111125" indent="-107950" algn="l" defTabSz="331171"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3pPr>
      <a:lvl4pPr marL="231775" indent="-115888"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4pPr>
      <a:lvl5pPr marL="357188" indent="-120650"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5pPr>
      <a:lvl6pPr marL="154769" indent="-142863" algn="l" defTabSz="1828549" rtl="0" eaLnBrk="1" latinLnBrk="0" hangingPunct="1">
        <a:lnSpc>
          <a:spcPct val="100000"/>
        </a:lnSpc>
        <a:spcBef>
          <a:spcPts val="1000"/>
        </a:spcBef>
        <a:buClr>
          <a:schemeClr val="tx2"/>
        </a:buClr>
        <a:buSzPct val="100000"/>
        <a:buFont typeface="Arial" panose="020B0604020202020204" pitchFamily="34" charset="0"/>
        <a:buChar char="•"/>
        <a:tabLst/>
        <a:defRPr sz="1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5942783"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057"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331"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s-ES"/>
      </a:defPPr>
      <a:lvl1pPr marL="0" algn="l" defTabSz="1828549" rtl="0" eaLnBrk="1" latinLnBrk="0" hangingPunct="1">
        <a:defRPr sz="3600" kern="1200">
          <a:solidFill>
            <a:schemeClr val="tx1"/>
          </a:solidFill>
          <a:latin typeface="+mn-lt"/>
          <a:ea typeface="+mn-ea"/>
          <a:cs typeface="+mn-cs"/>
        </a:defRPr>
      </a:lvl1pPr>
      <a:lvl2pPr marL="914275" algn="l" defTabSz="1828549" rtl="0" eaLnBrk="1" latinLnBrk="0" hangingPunct="1">
        <a:defRPr sz="3600" kern="1200">
          <a:solidFill>
            <a:schemeClr val="tx1"/>
          </a:solidFill>
          <a:latin typeface="+mn-lt"/>
          <a:ea typeface="+mn-ea"/>
          <a:cs typeface="+mn-cs"/>
        </a:defRPr>
      </a:lvl2pPr>
      <a:lvl3pPr marL="1828549" algn="l" defTabSz="1828549" rtl="0" eaLnBrk="1" latinLnBrk="0" hangingPunct="1">
        <a:defRPr sz="3600" kern="1200">
          <a:solidFill>
            <a:schemeClr val="tx1"/>
          </a:solidFill>
          <a:latin typeface="+mn-lt"/>
          <a:ea typeface="+mn-ea"/>
          <a:cs typeface="+mn-cs"/>
        </a:defRPr>
      </a:lvl3pPr>
      <a:lvl4pPr marL="2742823" algn="l" defTabSz="1828549" rtl="0" eaLnBrk="1" latinLnBrk="0" hangingPunct="1">
        <a:defRPr sz="3600" kern="1200">
          <a:solidFill>
            <a:schemeClr val="tx1"/>
          </a:solidFill>
          <a:latin typeface="+mn-lt"/>
          <a:ea typeface="+mn-ea"/>
          <a:cs typeface="+mn-cs"/>
        </a:defRPr>
      </a:lvl4pPr>
      <a:lvl5pPr marL="3657097" algn="l" defTabSz="1828549" rtl="0" eaLnBrk="1" latinLnBrk="0" hangingPunct="1">
        <a:defRPr sz="3600" kern="1200">
          <a:solidFill>
            <a:schemeClr val="tx1"/>
          </a:solidFill>
          <a:latin typeface="+mn-lt"/>
          <a:ea typeface="+mn-ea"/>
          <a:cs typeface="+mn-cs"/>
        </a:defRPr>
      </a:lvl5pPr>
      <a:lvl6pPr marL="4571371" algn="l" defTabSz="1828549" rtl="0" eaLnBrk="1" latinLnBrk="0" hangingPunct="1">
        <a:defRPr sz="3600" kern="1200">
          <a:solidFill>
            <a:schemeClr val="tx1"/>
          </a:solidFill>
          <a:latin typeface="+mn-lt"/>
          <a:ea typeface="+mn-ea"/>
          <a:cs typeface="+mn-cs"/>
        </a:defRPr>
      </a:lvl6pPr>
      <a:lvl7pPr marL="5485646" algn="l" defTabSz="1828549" rtl="0" eaLnBrk="1" latinLnBrk="0" hangingPunct="1">
        <a:defRPr sz="3600" kern="1200">
          <a:solidFill>
            <a:schemeClr val="tx1"/>
          </a:solidFill>
          <a:latin typeface="+mn-lt"/>
          <a:ea typeface="+mn-ea"/>
          <a:cs typeface="+mn-cs"/>
        </a:defRPr>
      </a:lvl7pPr>
      <a:lvl8pPr marL="6399920" algn="l" defTabSz="1828549" rtl="0" eaLnBrk="1" latinLnBrk="0" hangingPunct="1">
        <a:defRPr sz="3600" kern="1200">
          <a:solidFill>
            <a:schemeClr val="tx1"/>
          </a:solidFill>
          <a:latin typeface="+mn-lt"/>
          <a:ea typeface="+mn-ea"/>
          <a:cs typeface="+mn-cs"/>
        </a:defRPr>
      </a:lvl8pPr>
      <a:lvl9pPr marL="7314195" algn="l" defTabSz="182854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256" userDrawn="1">
          <p15:clr>
            <a:srgbClr val="F26B43"/>
          </p15:clr>
        </p15:guide>
        <p15:guide id="3" pos="7424" userDrawn="1">
          <p15:clr>
            <a:srgbClr val="F26B43"/>
          </p15:clr>
        </p15:guide>
        <p15:guide id="5" orient="horz" pos="4066" userDrawn="1">
          <p15:clr>
            <a:srgbClr val="F26B43"/>
          </p15:clr>
        </p15:guide>
        <p15:guide id="6" pos="3908" userDrawn="1">
          <p15:clr>
            <a:srgbClr val="F26B43"/>
          </p15:clr>
        </p15:guide>
        <p15:guide id="7" pos="3772" userDrawn="1">
          <p15:clr>
            <a:srgbClr val="F26B43"/>
          </p15:clr>
        </p15:guide>
        <p15:guide id="9" orient="horz" pos="713" userDrawn="1">
          <p15:clr>
            <a:srgbClr val="F26B43"/>
          </p15:clr>
        </p15:guide>
        <p15:guide id="10" orient="horz" pos="3975"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11542466-2C1E-7A40-90D8-89D3CEB24029}"/>
              </a:ext>
            </a:extLst>
          </p:cNvPr>
          <p:cNvSpPr>
            <a:spLocks noGrp="1"/>
          </p:cNvSpPr>
          <p:nvPr>
            <p:ph type="title"/>
          </p:nvPr>
        </p:nvSpPr>
        <p:spPr>
          <a:xfrm>
            <a:off x="838200" y="2493263"/>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688877364"/>
      </p:ext>
    </p:extLst>
  </p:cSld>
  <p:clrMap bg1="lt1" tx1="dk1" bg2="lt2" tx2="dk2" accent1="accent1" accent2="accent2" accent3="accent3" accent4="accent4" accent5="accent5" accent6="accent6" hlink="hlink" folHlink="folHlink"/>
  <p:sldLayoutIdLst>
    <p:sldLayoutId id="2147483649" r:id="rId1"/>
    <p:sldLayoutId id="2147483708" r:id="rId2"/>
    <p:sldLayoutId id="2147483709" r:id="rId3"/>
    <p:sldLayoutId id="2147483710" r:id="rId4"/>
    <p:sldLayoutId id="2147483711" r:id="rId5"/>
    <p:sldLayoutId id="2147483712" r:id="rId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Univers Condensed Light" panose="020B0306020202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hyperlink" Target="https://www.hse.gov.uk/waste/statistics.htm" TargetMode="External"/><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0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04.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diagramColors" Target="../diagrams/colors2.xml"/><Relationship Id="rId12"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100.xml"/><Relationship Id="rId6" Type="http://schemas.openxmlformats.org/officeDocument/2006/relationships/diagramQuickStyle" Target="../diagrams/quickStyle2.xml"/><Relationship Id="rId11" Type="http://schemas.openxmlformats.org/officeDocument/2006/relationships/image" Target="../media/image44.jpeg"/><Relationship Id="rId5" Type="http://schemas.openxmlformats.org/officeDocument/2006/relationships/diagramLayout" Target="../diagrams/layout2.xml"/><Relationship Id="rId10" Type="http://schemas.openxmlformats.org/officeDocument/2006/relationships/image" Target="../media/image43.jpeg"/><Relationship Id="rId4" Type="http://schemas.openxmlformats.org/officeDocument/2006/relationships/diagramData" Target="../diagrams/data2.xml"/><Relationship Id="rId9"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02.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9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9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724F-5D20-60B1-5006-374145A3A8F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21AA7BFA-6BA0-D849-8383-B5BF82BD0A18}"/>
              </a:ext>
            </a:extLst>
          </p:cNvPr>
          <p:cNvSpPr>
            <a:spLocks noGrp="1"/>
          </p:cNvSpPr>
          <p:nvPr>
            <p:ph type="subTitle" idx="1"/>
          </p:nvPr>
        </p:nvSpPr>
        <p:spPr/>
        <p:txBody>
          <a:bodyPr/>
          <a:lstStyle/>
          <a:p>
            <a:endParaRPr lang="en-GB"/>
          </a:p>
        </p:txBody>
      </p:sp>
      <p:pic>
        <p:nvPicPr>
          <p:cNvPr id="5" name="Picture 4" descr="A close-up of a welding mask&#10;&#10;Description automatically generated">
            <a:extLst>
              <a:ext uri="{FF2B5EF4-FFF2-40B4-BE49-F238E27FC236}">
                <a16:creationId xmlns:a16="http://schemas.microsoft.com/office/drawing/2014/main" id="{16520882-EFA8-1F21-7525-141D6E81A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 y="0"/>
            <a:ext cx="12192000" cy="6858000"/>
          </a:xfrm>
          <a:prstGeom prst="rect">
            <a:avLst/>
          </a:prstGeom>
        </p:spPr>
      </p:pic>
      <p:sp>
        <p:nvSpPr>
          <p:cNvPr id="8" name="TextBox 7">
            <a:extLst>
              <a:ext uri="{FF2B5EF4-FFF2-40B4-BE49-F238E27FC236}">
                <a16:creationId xmlns:a16="http://schemas.microsoft.com/office/drawing/2014/main" id="{82847F5F-B71E-1072-3E3A-5AB42B74F25C}"/>
              </a:ext>
            </a:extLst>
          </p:cNvPr>
          <p:cNvSpPr txBox="1"/>
          <p:nvPr/>
        </p:nvSpPr>
        <p:spPr>
          <a:xfrm>
            <a:off x="1099975" y="324222"/>
            <a:ext cx="10725750" cy="1846659"/>
          </a:xfrm>
          <a:prstGeom prst="rect">
            <a:avLst/>
          </a:prstGeom>
          <a:noFill/>
        </p:spPr>
        <p:txBody>
          <a:bodyPr wrap="square" rtlCol="0">
            <a:spAutoFit/>
          </a:bodyPr>
          <a:lstStyle/>
          <a:p>
            <a:r>
              <a:rPr lang="en-GB" sz="6000" b="1" dirty="0">
                <a:ln w="10160">
                  <a:solidFill>
                    <a:schemeClr val="bg2">
                      <a:lumMod val="50000"/>
                    </a:schemeClr>
                  </a:solidFill>
                  <a:prstDash val="solid"/>
                </a:ln>
                <a:solidFill>
                  <a:srgbClr val="FFFFFF"/>
                </a:solidFill>
                <a:effectLst>
                  <a:outerShdw blurRad="38100" dist="22860" dir="5400000" algn="tl" rotWithShape="0">
                    <a:srgbClr val="000000">
                      <a:alpha val="30000"/>
                    </a:srgbClr>
                  </a:outerShdw>
                </a:effectLst>
              </a:rPr>
              <a:t>Session 4 </a:t>
            </a:r>
          </a:p>
          <a:p>
            <a:r>
              <a:rPr lang="en-GB" sz="5400" b="1" dirty="0">
                <a:ln w="10160">
                  <a:solidFill>
                    <a:schemeClr val="bg2">
                      <a:lumMod val="50000"/>
                    </a:schemeClr>
                  </a:solidFill>
                  <a:prstDash val="solid"/>
                </a:ln>
                <a:solidFill>
                  <a:srgbClr val="FFFFFF"/>
                </a:solidFill>
                <a:effectLst>
                  <a:outerShdw blurRad="38100" dist="22860" dir="5400000" algn="tl" rotWithShape="0">
                    <a:srgbClr val="000000">
                      <a:alpha val="30000"/>
                    </a:srgbClr>
                  </a:outerShdw>
                </a:effectLst>
              </a:rPr>
              <a:t>Future challenges</a:t>
            </a:r>
          </a:p>
        </p:txBody>
      </p:sp>
    </p:spTree>
    <p:extLst>
      <p:ext uri="{BB962C8B-B14F-4D97-AF65-F5344CB8AC3E}">
        <p14:creationId xmlns:p14="http://schemas.microsoft.com/office/powerpoint/2010/main" val="1299181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60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019F-2FCB-F243-A149-444FE621CD7A}"/>
              </a:ext>
            </a:extLst>
          </p:cNvPr>
          <p:cNvSpPr>
            <a:spLocks noGrp="1"/>
          </p:cNvSpPr>
          <p:nvPr>
            <p:ph type="title"/>
          </p:nvPr>
        </p:nvSpPr>
        <p:spPr>
          <a:xfrm>
            <a:off x="253988" y="1253490"/>
            <a:ext cx="8675304" cy="1080000"/>
          </a:xfrm>
        </p:spPr>
        <p:txBody>
          <a:bodyPr/>
          <a:lstStyle/>
          <a:p>
            <a:r>
              <a:rPr lang="en-US" dirty="0"/>
              <a:t>The life of an apprentice…</a:t>
            </a:r>
          </a:p>
        </p:txBody>
      </p:sp>
      <p:sp>
        <p:nvSpPr>
          <p:cNvPr id="4" name="Content Placeholder 3">
            <a:extLst>
              <a:ext uri="{FF2B5EF4-FFF2-40B4-BE49-F238E27FC236}">
                <a16:creationId xmlns:a16="http://schemas.microsoft.com/office/drawing/2014/main" id="{D5505E29-4154-124E-8B6E-545D1CC95780}"/>
              </a:ext>
            </a:extLst>
          </p:cNvPr>
          <p:cNvSpPr>
            <a:spLocks noGrp="1"/>
          </p:cNvSpPr>
          <p:nvPr>
            <p:ph sz="half" idx="16"/>
          </p:nvPr>
        </p:nvSpPr>
        <p:spPr>
          <a:xfrm>
            <a:off x="253988" y="5866793"/>
            <a:ext cx="3789652" cy="691362"/>
          </a:xfrm>
        </p:spPr>
        <p:txBody>
          <a:bodyPr lIns="91440" tIns="45720" rIns="91440" bIns="45720" anchor="ctr"/>
          <a:lstStyle/>
          <a:p>
            <a:r>
              <a:rPr lang="en-US" sz="2000" b="1" dirty="0"/>
              <a:t>Tito Ornelas and Cody O’Gorman </a:t>
            </a:r>
          </a:p>
        </p:txBody>
      </p:sp>
      <p:sp>
        <p:nvSpPr>
          <p:cNvPr id="6" name="Subtitle 5">
            <a:extLst>
              <a:ext uri="{FF2B5EF4-FFF2-40B4-BE49-F238E27FC236}">
                <a16:creationId xmlns:a16="http://schemas.microsoft.com/office/drawing/2014/main" id="{8484C282-37F8-9310-06B0-99C0BCDA42BD}"/>
              </a:ext>
            </a:extLst>
          </p:cNvPr>
          <p:cNvSpPr>
            <a:spLocks noGrp="1"/>
          </p:cNvSpPr>
          <p:nvPr>
            <p:ph type="subTitle" idx="1"/>
          </p:nvPr>
        </p:nvSpPr>
        <p:spPr>
          <a:xfrm>
            <a:off x="253988" y="3328194"/>
            <a:ext cx="4854441" cy="470921"/>
          </a:xfrm>
        </p:spPr>
        <p:txBody>
          <a:bodyPr/>
          <a:lstStyle/>
          <a:p>
            <a:r>
              <a:rPr lang="en-US" dirty="0"/>
              <a:t>ENA SHE Management Conference 2024</a:t>
            </a:r>
          </a:p>
        </p:txBody>
      </p:sp>
    </p:spTree>
    <p:extLst>
      <p:ext uri="{BB962C8B-B14F-4D97-AF65-F5344CB8AC3E}">
        <p14:creationId xmlns:p14="http://schemas.microsoft.com/office/powerpoint/2010/main" val="1216942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A7D044-81AA-5676-DDE1-BEE473463714}"/>
              </a:ext>
            </a:extLst>
          </p:cNvPr>
          <p:cNvSpPr>
            <a:spLocks noGrp="1"/>
          </p:cNvSpPr>
          <p:nvPr>
            <p:ph type="body" idx="1"/>
          </p:nvPr>
        </p:nvSpPr>
        <p:spPr>
          <a:xfrm>
            <a:off x="520514" y="1677939"/>
            <a:ext cx="11160001" cy="3932748"/>
          </a:xfrm>
        </p:spPr>
        <p:txBody>
          <a:bodyPr/>
          <a:lstStyle/>
          <a:p>
            <a:r>
              <a:rPr lang="en-US" dirty="0"/>
              <a:t>Started apprenticeship 8 months ago</a:t>
            </a:r>
          </a:p>
          <a:p>
            <a:r>
              <a:rPr lang="en-US" dirty="0"/>
              <a:t>Role: Cable Jointer</a:t>
            </a:r>
          </a:p>
          <a:p>
            <a:endParaRPr lang="en-US" dirty="0"/>
          </a:p>
          <a:p>
            <a:r>
              <a:rPr lang="en-US" b="1" dirty="0"/>
              <a:t>Previous roles</a:t>
            </a:r>
          </a:p>
          <a:p>
            <a:r>
              <a:rPr lang="en-US" dirty="0"/>
              <a:t>Car mechanic; Further education for 3 years; Metal scrapyard; Jersey Electricity</a:t>
            </a:r>
          </a:p>
          <a:p>
            <a:endParaRPr lang="en-US" dirty="0"/>
          </a:p>
          <a:p>
            <a:r>
              <a:rPr lang="en-US" dirty="0"/>
              <a:t>Negatives – lack of opportunities, pressure to ‘get the job done quickly’, negative working environment. </a:t>
            </a:r>
          </a:p>
          <a:p>
            <a:endParaRPr lang="en-GB" dirty="0"/>
          </a:p>
        </p:txBody>
      </p:sp>
      <p:sp>
        <p:nvSpPr>
          <p:cNvPr id="3" name="Title 2">
            <a:extLst>
              <a:ext uri="{FF2B5EF4-FFF2-40B4-BE49-F238E27FC236}">
                <a16:creationId xmlns:a16="http://schemas.microsoft.com/office/drawing/2014/main" id="{F0FD0B34-F849-FF1A-637F-2C4252D54354}"/>
              </a:ext>
            </a:extLst>
          </p:cNvPr>
          <p:cNvSpPr>
            <a:spLocks noGrp="1"/>
          </p:cNvSpPr>
          <p:nvPr>
            <p:ph type="title"/>
          </p:nvPr>
        </p:nvSpPr>
        <p:spPr>
          <a:xfrm>
            <a:off x="520514" y="531251"/>
            <a:ext cx="11160001" cy="1080000"/>
          </a:xfrm>
        </p:spPr>
        <p:txBody>
          <a:bodyPr/>
          <a:lstStyle/>
          <a:p>
            <a:r>
              <a:rPr lang="en-US" u="sng" dirty="0"/>
              <a:t>Tito Ornelas</a:t>
            </a:r>
            <a:endParaRPr lang="en-GB" u="sng" dirty="0"/>
          </a:p>
        </p:txBody>
      </p:sp>
    </p:spTree>
    <p:extLst>
      <p:ext uri="{BB962C8B-B14F-4D97-AF65-F5344CB8AC3E}">
        <p14:creationId xmlns:p14="http://schemas.microsoft.com/office/powerpoint/2010/main" val="361445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A7D044-81AA-5676-DDE1-BEE473463714}"/>
              </a:ext>
            </a:extLst>
          </p:cNvPr>
          <p:cNvSpPr>
            <a:spLocks noGrp="1"/>
          </p:cNvSpPr>
          <p:nvPr>
            <p:ph type="body" idx="1"/>
          </p:nvPr>
        </p:nvSpPr>
        <p:spPr>
          <a:xfrm>
            <a:off x="515999" y="2326010"/>
            <a:ext cx="11160001" cy="3622303"/>
          </a:xfrm>
        </p:spPr>
        <p:txBody>
          <a:bodyPr/>
          <a:lstStyle/>
          <a:p>
            <a:r>
              <a:rPr lang="en-US" dirty="0"/>
              <a:t>In 2022/23, the waste and recycling industry reported 7 fatal injuries​ </a:t>
            </a:r>
            <a:r>
              <a:rPr lang="en-US" sz="1400" dirty="0"/>
              <a:t>(</a:t>
            </a:r>
            <a:r>
              <a:rPr lang="en-US" sz="1400" dirty="0">
                <a:hlinkClick r:id="rId3">
                  <a:extLst>
                    <a:ext uri="{A12FA001-AC4F-418D-AE19-62706E023703}">
                      <ahyp:hlinkClr xmlns:ahyp="http://schemas.microsoft.com/office/drawing/2018/hyperlinkcolor" val="tx"/>
                    </a:ext>
                  </a:extLst>
                </a:hlinkClick>
              </a:rPr>
              <a:t>HSE.gov.uk</a:t>
            </a:r>
            <a:r>
              <a:rPr lang="en-US" sz="1400" dirty="0"/>
              <a:t>)​.</a:t>
            </a:r>
          </a:p>
          <a:p>
            <a:endParaRPr lang="en-US" dirty="0"/>
          </a:p>
          <a:p>
            <a:r>
              <a:rPr lang="en-US" dirty="0"/>
              <a:t>Over the past five years, fatal injuries in this sector have varied slightly but generally remain in the range of 5-10 annually​ </a:t>
            </a:r>
            <a:r>
              <a:rPr lang="en-US" sz="1400" dirty="0"/>
              <a:t>(</a:t>
            </a:r>
            <a:r>
              <a:rPr lang="en-US" sz="1400" dirty="0">
                <a:hlinkClick r:id="rId3">
                  <a:extLst>
                    <a:ext uri="{A12FA001-AC4F-418D-AE19-62706E023703}">
                      <ahyp:hlinkClr xmlns:ahyp="http://schemas.microsoft.com/office/drawing/2018/hyperlinkcolor" val="tx"/>
                    </a:ext>
                  </a:extLst>
                </a:hlinkClick>
              </a:rPr>
              <a:t>HSE.gov.uk</a:t>
            </a:r>
            <a:r>
              <a:rPr lang="en-US" sz="1400" dirty="0"/>
              <a:t>)​</a:t>
            </a:r>
          </a:p>
          <a:p>
            <a:endParaRPr lang="en-US" dirty="0"/>
          </a:p>
          <a:p>
            <a:r>
              <a:rPr lang="en-US" dirty="0"/>
              <a:t>Apprentices are 73% more likely to suffer a workplace injury </a:t>
            </a:r>
            <a:r>
              <a:rPr lang="en-US" sz="1400" dirty="0"/>
              <a:t>(HSE.gov.uk)</a:t>
            </a:r>
          </a:p>
          <a:p>
            <a:endParaRPr lang="en-US" dirty="0"/>
          </a:p>
          <a:p>
            <a:endParaRPr lang="en-US" dirty="0"/>
          </a:p>
          <a:p>
            <a:endParaRPr lang="en-GB" dirty="0"/>
          </a:p>
        </p:txBody>
      </p:sp>
      <p:sp>
        <p:nvSpPr>
          <p:cNvPr id="3" name="Title 2">
            <a:extLst>
              <a:ext uri="{FF2B5EF4-FFF2-40B4-BE49-F238E27FC236}">
                <a16:creationId xmlns:a16="http://schemas.microsoft.com/office/drawing/2014/main" id="{F0FD0B34-F849-FF1A-637F-2C4252D54354}"/>
              </a:ext>
            </a:extLst>
          </p:cNvPr>
          <p:cNvSpPr>
            <a:spLocks noGrp="1"/>
          </p:cNvSpPr>
          <p:nvPr>
            <p:ph type="title"/>
          </p:nvPr>
        </p:nvSpPr>
        <p:spPr>
          <a:xfrm>
            <a:off x="520514" y="531251"/>
            <a:ext cx="11160001" cy="1080000"/>
          </a:xfrm>
        </p:spPr>
        <p:txBody>
          <a:bodyPr/>
          <a:lstStyle/>
          <a:p>
            <a:r>
              <a:rPr lang="en-US" dirty="0"/>
              <a:t>Tito Ornelas</a:t>
            </a:r>
            <a:endParaRPr lang="en-GB" dirty="0"/>
          </a:p>
        </p:txBody>
      </p:sp>
    </p:spTree>
    <p:extLst>
      <p:ext uri="{BB962C8B-B14F-4D97-AF65-F5344CB8AC3E}">
        <p14:creationId xmlns:p14="http://schemas.microsoft.com/office/powerpoint/2010/main" val="91107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A7D044-81AA-5676-DDE1-BEE473463714}"/>
              </a:ext>
            </a:extLst>
          </p:cNvPr>
          <p:cNvSpPr>
            <a:spLocks noGrp="1"/>
          </p:cNvSpPr>
          <p:nvPr>
            <p:ph type="body" idx="1"/>
          </p:nvPr>
        </p:nvSpPr>
        <p:spPr>
          <a:xfrm>
            <a:off x="520514" y="1611251"/>
            <a:ext cx="11160001" cy="4234131"/>
          </a:xfrm>
        </p:spPr>
        <p:txBody>
          <a:bodyPr/>
          <a:lstStyle/>
          <a:p>
            <a:r>
              <a:rPr lang="en-US" dirty="0"/>
              <a:t>Working at JE – </a:t>
            </a:r>
          </a:p>
          <a:p>
            <a:endParaRPr lang="en-US" dirty="0"/>
          </a:p>
          <a:p>
            <a:r>
              <a:rPr lang="en-US" dirty="0"/>
              <a:t>Lack of pressure</a:t>
            </a:r>
          </a:p>
          <a:p>
            <a:r>
              <a:rPr lang="en-US" dirty="0"/>
              <a:t>Good atmosphere </a:t>
            </a:r>
          </a:p>
          <a:p>
            <a:r>
              <a:rPr lang="en-US" dirty="0"/>
              <a:t>Safe working environment</a:t>
            </a:r>
          </a:p>
          <a:p>
            <a:r>
              <a:rPr lang="en-US" dirty="0"/>
              <a:t>Opportunities to progress</a:t>
            </a:r>
          </a:p>
          <a:p>
            <a:r>
              <a:rPr lang="en-US" dirty="0"/>
              <a:t>Education and training  </a:t>
            </a:r>
          </a:p>
          <a:p>
            <a:endParaRPr lang="en-US" dirty="0"/>
          </a:p>
          <a:p>
            <a:r>
              <a:rPr lang="en-US" dirty="0"/>
              <a:t>20% of the current workforce are expected to retire between 2022 and 2026</a:t>
            </a:r>
          </a:p>
          <a:p>
            <a:endParaRPr lang="en-US" dirty="0"/>
          </a:p>
          <a:p>
            <a:endParaRPr lang="en-US" dirty="0"/>
          </a:p>
          <a:p>
            <a:endParaRPr lang="en-GB" dirty="0"/>
          </a:p>
        </p:txBody>
      </p:sp>
      <p:sp>
        <p:nvSpPr>
          <p:cNvPr id="3" name="Title 2">
            <a:extLst>
              <a:ext uri="{FF2B5EF4-FFF2-40B4-BE49-F238E27FC236}">
                <a16:creationId xmlns:a16="http://schemas.microsoft.com/office/drawing/2014/main" id="{F0FD0B34-F849-FF1A-637F-2C4252D54354}"/>
              </a:ext>
            </a:extLst>
          </p:cNvPr>
          <p:cNvSpPr>
            <a:spLocks noGrp="1"/>
          </p:cNvSpPr>
          <p:nvPr>
            <p:ph type="title"/>
          </p:nvPr>
        </p:nvSpPr>
        <p:spPr>
          <a:xfrm>
            <a:off x="520514" y="531251"/>
            <a:ext cx="11160001" cy="1080000"/>
          </a:xfrm>
        </p:spPr>
        <p:txBody>
          <a:bodyPr/>
          <a:lstStyle/>
          <a:p>
            <a:r>
              <a:rPr lang="en-US" dirty="0"/>
              <a:t>Tito Ornelas</a:t>
            </a:r>
            <a:endParaRPr lang="en-GB" dirty="0"/>
          </a:p>
        </p:txBody>
      </p:sp>
      <p:pic>
        <p:nvPicPr>
          <p:cNvPr id="5" name="Picture 4">
            <a:extLst>
              <a:ext uri="{FF2B5EF4-FFF2-40B4-BE49-F238E27FC236}">
                <a16:creationId xmlns:a16="http://schemas.microsoft.com/office/drawing/2014/main" id="{F19A6471-A816-808E-1726-4D18D818A260}"/>
              </a:ext>
            </a:extLst>
          </p:cNvPr>
          <p:cNvPicPr>
            <a:picLocks noChangeAspect="1"/>
          </p:cNvPicPr>
          <p:nvPr/>
        </p:nvPicPr>
        <p:blipFill>
          <a:blip r:embed="rId3"/>
          <a:stretch>
            <a:fillRect/>
          </a:stretch>
        </p:blipFill>
        <p:spPr>
          <a:xfrm>
            <a:off x="5307286" y="2828041"/>
            <a:ext cx="6884714" cy="1626369"/>
          </a:xfrm>
          <a:prstGeom prst="rect">
            <a:avLst/>
          </a:prstGeom>
        </p:spPr>
      </p:pic>
    </p:spTree>
    <p:extLst>
      <p:ext uri="{BB962C8B-B14F-4D97-AF65-F5344CB8AC3E}">
        <p14:creationId xmlns:p14="http://schemas.microsoft.com/office/powerpoint/2010/main" val="652731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A7D044-81AA-5676-DDE1-BEE473463714}"/>
              </a:ext>
            </a:extLst>
          </p:cNvPr>
          <p:cNvSpPr>
            <a:spLocks noGrp="1"/>
          </p:cNvSpPr>
          <p:nvPr>
            <p:ph type="body" idx="1"/>
          </p:nvPr>
        </p:nvSpPr>
        <p:spPr>
          <a:xfrm>
            <a:off x="520514" y="1611251"/>
            <a:ext cx="11160001" cy="4234131"/>
          </a:xfrm>
        </p:spPr>
        <p:txBody>
          <a:bodyPr/>
          <a:lstStyle/>
          <a:p>
            <a:endParaRPr lang="en-US" dirty="0"/>
          </a:p>
          <a:p>
            <a:endParaRPr lang="en-US" dirty="0"/>
          </a:p>
          <a:p>
            <a:endParaRPr lang="en-US" dirty="0"/>
          </a:p>
          <a:p>
            <a:endParaRPr lang="en-GB" dirty="0"/>
          </a:p>
        </p:txBody>
      </p:sp>
      <p:sp>
        <p:nvSpPr>
          <p:cNvPr id="3" name="Title 2">
            <a:extLst>
              <a:ext uri="{FF2B5EF4-FFF2-40B4-BE49-F238E27FC236}">
                <a16:creationId xmlns:a16="http://schemas.microsoft.com/office/drawing/2014/main" id="{F0FD0B34-F849-FF1A-637F-2C4252D54354}"/>
              </a:ext>
            </a:extLst>
          </p:cNvPr>
          <p:cNvSpPr>
            <a:spLocks noGrp="1"/>
          </p:cNvSpPr>
          <p:nvPr>
            <p:ph type="title"/>
          </p:nvPr>
        </p:nvSpPr>
        <p:spPr>
          <a:xfrm>
            <a:off x="339281" y="413349"/>
            <a:ext cx="3301843" cy="598633"/>
          </a:xfrm>
        </p:spPr>
        <p:txBody>
          <a:bodyPr/>
          <a:lstStyle/>
          <a:p>
            <a:r>
              <a:rPr lang="en-US" dirty="0"/>
              <a:t>Company Values</a:t>
            </a:r>
            <a:endParaRPr lang="en-GB" dirty="0"/>
          </a:p>
        </p:txBody>
      </p:sp>
      <p:pic>
        <p:nvPicPr>
          <p:cNvPr id="2" name="Picture 1" descr="A white outline of a shield with a star on it&#10;&#10;Description automatically generated">
            <a:extLst>
              <a:ext uri="{FF2B5EF4-FFF2-40B4-BE49-F238E27FC236}">
                <a16:creationId xmlns:a16="http://schemas.microsoft.com/office/drawing/2014/main" id="{4F413BEC-3597-9D53-4B92-13337D0EB019}"/>
              </a:ext>
            </a:extLst>
          </p:cNvPr>
          <p:cNvPicPr>
            <a:picLocks noChangeAspect="1"/>
          </p:cNvPicPr>
          <p:nvPr/>
        </p:nvPicPr>
        <p:blipFill>
          <a:blip r:embed="rId3"/>
          <a:stretch>
            <a:fillRect/>
          </a:stretch>
        </p:blipFill>
        <p:spPr>
          <a:xfrm>
            <a:off x="6272833" y="4064610"/>
            <a:ext cx="830998" cy="830998"/>
          </a:xfrm>
          <a:prstGeom prst="rect">
            <a:avLst/>
          </a:prstGeom>
        </p:spPr>
      </p:pic>
      <p:pic>
        <p:nvPicPr>
          <p:cNvPr id="6" name="Picture 5" descr="A white line on a blue circle&#10;&#10;Description automatically generated">
            <a:extLst>
              <a:ext uri="{FF2B5EF4-FFF2-40B4-BE49-F238E27FC236}">
                <a16:creationId xmlns:a16="http://schemas.microsoft.com/office/drawing/2014/main" id="{94BF0217-7DE0-BC19-F62A-F2928610A7E3}"/>
              </a:ext>
            </a:extLst>
          </p:cNvPr>
          <p:cNvPicPr>
            <a:picLocks noChangeAspect="1"/>
          </p:cNvPicPr>
          <p:nvPr/>
        </p:nvPicPr>
        <p:blipFill>
          <a:blip r:embed="rId4"/>
          <a:stretch>
            <a:fillRect/>
          </a:stretch>
        </p:blipFill>
        <p:spPr>
          <a:xfrm>
            <a:off x="339281" y="1168566"/>
            <a:ext cx="1141670" cy="1141670"/>
          </a:xfrm>
          <a:prstGeom prst="rect">
            <a:avLst/>
          </a:prstGeom>
        </p:spPr>
      </p:pic>
      <p:pic>
        <p:nvPicPr>
          <p:cNvPr id="8" name="Picture 7" descr="A white line on a blue circle&#10;&#10;Description automatically generated">
            <a:extLst>
              <a:ext uri="{FF2B5EF4-FFF2-40B4-BE49-F238E27FC236}">
                <a16:creationId xmlns:a16="http://schemas.microsoft.com/office/drawing/2014/main" id="{EBEB0D76-67CC-302A-DEC7-A53396E9ACF9}"/>
              </a:ext>
            </a:extLst>
          </p:cNvPr>
          <p:cNvPicPr>
            <a:picLocks noChangeAspect="1"/>
          </p:cNvPicPr>
          <p:nvPr/>
        </p:nvPicPr>
        <p:blipFill>
          <a:blip r:embed="rId5"/>
          <a:stretch>
            <a:fillRect/>
          </a:stretch>
        </p:blipFill>
        <p:spPr>
          <a:xfrm>
            <a:off x="6272833" y="2749886"/>
            <a:ext cx="830998" cy="830998"/>
          </a:xfrm>
          <a:prstGeom prst="rect">
            <a:avLst/>
          </a:prstGeom>
        </p:spPr>
      </p:pic>
      <p:pic>
        <p:nvPicPr>
          <p:cNvPr id="10" name="Picture 9" descr="A white recycle symbol on a blue circle&#10;&#10;Description automatically generated">
            <a:extLst>
              <a:ext uri="{FF2B5EF4-FFF2-40B4-BE49-F238E27FC236}">
                <a16:creationId xmlns:a16="http://schemas.microsoft.com/office/drawing/2014/main" id="{D5168640-6B78-96E9-17BC-5F6BA5B8A27F}"/>
              </a:ext>
            </a:extLst>
          </p:cNvPr>
          <p:cNvPicPr>
            <a:picLocks noChangeAspect="1"/>
          </p:cNvPicPr>
          <p:nvPr/>
        </p:nvPicPr>
        <p:blipFill>
          <a:blip r:embed="rId6"/>
          <a:stretch>
            <a:fillRect/>
          </a:stretch>
        </p:blipFill>
        <p:spPr>
          <a:xfrm>
            <a:off x="6183629" y="1131395"/>
            <a:ext cx="830998" cy="830998"/>
          </a:xfrm>
          <a:prstGeom prst="rect">
            <a:avLst/>
          </a:prstGeom>
        </p:spPr>
      </p:pic>
      <p:sp>
        <p:nvSpPr>
          <p:cNvPr id="11" name="TextBox 10">
            <a:extLst>
              <a:ext uri="{FF2B5EF4-FFF2-40B4-BE49-F238E27FC236}">
                <a16:creationId xmlns:a16="http://schemas.microsoft.com/office/drawing/2014/main" id="{823E251B-E2AC-08E2-97C7-3CEB0C942E02}"/>
              </a:ext>
            </a:extLst>
          </p:cNvPr>
          <p:cNvSpPr txBox="1"/>
          <p:nvPr/>
        </p:nvSpPr>
        <p:spPr>
          <a:xfrm>
            <a:off x="1645395" y="1168566"/>
            <a:ext cx="3708634" cy="1138773"/>
          </a:xfrm>
          <a:prstGeom prst="rect">
            <a:avLst/>
          </a:prstGeom>
          <a:noFill/>
        </p:spPr>
        <p:txBody>
          <a:bodyPr wrap="square" rtlCol="0">
            <a:spAutoFit/>
          </a:bodyPr>
          <a:lstStyle/>
          <a:p>
            <a:r>
              <a:rPr lang="en-GB" sz="2000" b="1" dirty="0">
                <a:highlight>
                  <a:srgbClr val="FFFF00"/>
                </a:highlight>
              </a:rPr>
              <a:t>SAFETY</a:t>
            </a:r>
            <a:r>
              <a:rPr lang="en-GB" dirty="0"/>
              <a:t>: </a:t>
            </a:r>
            <a:r>
              <a:rPr lang="en-GB" sz="1600" dirty="0"/>
              <a:t>We do everything safely and responsibly or not at all – nothing is more important than the safety of the public, our customers and our staff.</a:t>
            </a:r>
            <a:endParaRPr lang="en-GB" dirty="0"/>
          </a:p>
        </p:txBody>
      </p:sp>
      <p:sp>
        <p:nvSpPr>
          <p:cNvPr id="12" name="TextBox 11">
            <a:extLst>
              <a:ext uri="{FF2B5EF4-FFF2-40B4-BE49-F238E27FC236}">
                <a16:creationId xmlns:a16="http://schemas.microsoft.com/office/drawing/2014/main" id="{389C8F9A-D012-533E-1695-6C373BCDC7C3}"/>
              </a:ext>
            </a:extLst>
          </p:cNvPr>
          <p:cNvSpPr txBox="1"/>
          <p:nvPr/>
        </p:nvSpPr>
        <p:spPr>
          <a:xfrm>
            <a:off x="1645395" y="4135379"/>
            <a:ext cx="3708634" cy="830997"/>
          </a:xfrm>
          <a:prstGeom prst="rect">
            <a:avLst/>
          </a:prstGeom>
          <a:noFill/>
        </p:spPr>
        <p:txBody>
          <a:bodyPr wrap="square" rtlCol="0">
            <a:spAutoFit/>
          </a:bodyPr>
          <a:lstStyle/>
          <a:p>
            <a:r>
              <a:rPr lang="en-GB" sz="1200" b="1" dirty="0"/>
              <a:t>TEAMWORK</a:t>
            </a:r>
            <a:r>
              <a:rPr lang="en-GB" sz="1200" dirty="0"/>
              <a:t>: We respect and value our colleagues as individuals and we believe we are stronger as a team, leading to better solutions and a more enjoyable and rewarding work life.   </a:t>
            </a:r>
          </a:p>
        </p:txBody>
      </p:sp>
      <p:sp>
        <p:nvSpPr>
          <p:cNvPr id="13" name="TextBox 12">
            <a:extLst>
              <a:ext uri="{FF2B5EF4-FFF2-40B4-BE49-F238E27FC236}">
                <a16:creationId xmlns:a16="http://schemas.microsoft.com/office/drawing/2014/main" id="{BD4D855A-A99A-6297-4661-2ADD3299F94C}"/>
              </a:ext>
            </a:extLst>
          </p:cNvPr>
          <p:cNvSpPr txBox="1"/>
          <p:nvPr/>
        </p:nvSpPr>
        <p:spPr>
          <a:xfrm>
            <a:off x="1645395" y="2791573"/>
            <a:ext cx="3708634" cy="646331"/>
          </a:xfrm>
          <a:prstGeom prst="rect">
            <a:avLst/>
          </a:prstGeom>
          <a:noFill/>
        </p:spPr>
        <p:txBody>
          <a:bodyPr wrap="square" rtlCol="0">
            <a:spAutoFit/>
          </a:bodyPr>
          <a:lstStyle/>
          <a:p>
            <a:r>
              <a:rPr lang="en-GB" sz="1200" b="1" dirty="0"/>
              <a:t>CUSTOMER FOCUS</a:t>
            </a:r>
            <a:r>
              <a:rPr lang="en-GB" sz="1200" dirty="0"/>
              <a:t>: We listen to our customers and seek to understand and respond to their needs, treating them the way we would wish to be treated, with respect and honesty. </a:t>
            </a:r>
          </a:p>
        </p:txBody>
      </p:sp>
      <p:sp>
        <p:nvSpPr>
          <p:cNvPr id="14" name="TextBox 13">
            <a:extLst>
              <a:ext uri="{FF2B5EF4-FFF2-40B4-BE49-F238E27FC236}">
                <a16:creationId xmlns:a16="http://schemas.microsoft.com/office/drawing/2014/main" id="{E106D2A2-45C3-6E3E-BA99-47D5926439CB}"/>
              </a:ext>
            </a:extLst>
          </p:cNvPr>
          <p:cNvSpPr txBox="1"/>
          <p:nvPr/>
        </p:nvSpPr>
        <p:spPr>
          <a:xfrm>
            <a:off x="7193671" y="4097148"/>
            <a:ext cx="3708634" cy="646331"/>
          </a:xfrm>
          <a:prstGeom prst="rect">
            <a:avLst/>
          </a:prstGeom>
          <a:noFill/>
        </p:spPr>
        <p:txBody>
          <a:bodyPr wrap="square" rtlCol="0">
            <a:spAutoFit/>
          </a:bodyPr>
          <a:lstStyle/>
          <a:p>
            <a:r>
              <a:rPr lang="en-GB" sz="1200" b="1" dirty="0"/>
              <a:t>RELIABILITY</a:t>
            </a:r>
            <a:r>
              <a:rPr lang="en-GB" sz="1200" dirty="0"/>
              <a:t>: We are trustworthy, dependable and reliable, delivering on our commitments and always there when you need us.</a:t>
            </a:r>
          </a:p>
        </p:txBody>
      </p:sp>
      <p:sp>
        <p:nvSpPr>
          <p:cNvPr id="15" name="TextBox 14">
            <a:extLst>
              <a:ext uri="{FF2B5EF4-FFF2-40B4-BE49-F238E27FC236}">
                <a16:creationId xmlns:a16="http://schemas.microsoft.com/office/drawing/2014/main" id="{46103029-E959-19D1-C05D-CB5FA1F05150}"/>
              </a:ext>
            </a:extLst>
          </p:cNvPr>
          <p:cNvSpPr txBox="1"/>
          <p:nvPr/>
        </p:nvSpPr>
        <p:spPr>
          <a:xfrm>
            <a:off x="7193671" y="2818764"/>
            <a:ext cx="3708634" cy="646331"/>
          </a:xfrm>
          <a:prstGeom prst="rect">
            <a:avLst/>
          </a:prstGeom>
          <a:noFill/>
        </p:spPr>
        <p:txBody>
          <a:bodyPr wrap="square" rtlCol="0">
            <a:spAutoFit/>
          </a:bodyPr>
          <a:lstStyle/>
          <a:p>
            <a:r>
              <a:rPr lang="en-GB" sz="1200" b="1" dirty="0"/>
              <a:t>EXCELLENCE</a:t>
            </a:r>
            <a:r>
              <a:rPr lang="en-GB" sz="1200" dirty="0"/>
              <a:t>: We strive to work in a way that is both effective and efficient, continuously improving everything we do – innovating where we can but keeping things simple .</a:t>
            </a:r>
          </a:p>
        </p:txBody>
      </p:sp>
      <p:sp>
        <p:nvSpPr>
          <p:cNvPr id="16" name="TextBox 15">
            <a:extLst>
              <a:ext uri="{FF2B5EF4-FFF2-40B4-BE49-F238E27FC236}">
                <a16:creationId xmlns:a16="http://schemas.microsoft.com/office/drawing/2014/main" id="{F17BAE06-D1C8-7831-443A-3EEA4D0F5084}"/>
              </a:ext>
            </a:extLst>
          </p:cNvPr>
          <p:cNvSpPr txBox="1"/>
          <p:nvPr/>
        </p:nvSpPr>
        <p:spPr>
          <a:xfrm>
            <a:off x="7193671" y="1090199"/>
            <a:ext cx="3708634" cy="830997"/>
          </a:xfrm>
          <a:prstGeom prst="rect">
            <a:avLst/>
          </a:prstGeom>
          <a:noFill/>
        </p:spPr>
        <p:txBody>
          <a:bodyPr wrap="square" rtlCol="0">
            <a:spAutoFit/>
          </a:bodyPr>
          <a:lstStyle/>
          <a:p>
            <a:r>
              <a:rPr lang="en-GB" sz="1200" b="1" dirty="0"/>
              <a:t>RESPONSIBILITY</a:t>
            </a:r>
            <a:r>
              <a:rPr lang="en-GB" sz="1200" dirty="0"/>
              <a:t>: We accept responsibility for everything we say and do, safeguarding the natural environment and the local community, as well as the interests of all our customers, shareholders and staff .</a:t>
            </a:r>
          </a:p>
        </p:txBody>
      </p:sp>
      <p:pic>
        <p:nvPicPr>
          <p:cNvPr id="17" name="Picture 16" descr="A group of people in a circle&#10;&#10;Description automatically generated">
            <a:extLst>
              <a:ext uri="{FF2B5EF4-FFF2-40B4-BE49-F238E27FC236}">
                <a16:creationId xmlns:a16="http://schemas.microsoft.com/office/drawing/2014/main" id="{CD1915E8-E12A-EAA4-5CC3-EA0E31D0044C}"/>
              </a:ext>
            </a:extLst>
          </p:cNvPr>
          <p:cNvPicPr>
            <a:picLocks noChangeAspect="1"/>
          </p:cNvPicPr>
          <p:nvPr/>
        </p:nvPicPr>
        <p:blipFill>
          <a:blip r:embed="rId7"/>
          <a:stretch>
            <a:fillRect/>
          </a:stretch>
        </p:blipFill>
        <p:spPr>
          <a:xfrm>
            <a:off x="520514" y="4097148"/>
            <a:ext cx="830998" cy="830998"/>
          </a:xfrm>
          <a:prstGeom prst="rect">
            <a:avLst/>
          </a:prstGeom>
        </p:spPr>
      </p:pic>
      <p:pic>
        <p:nvPicPr>
          <p:cNvPr id="18" name="Picture 17" descr="A blue circle with white lines and dots&#10;&#10;Description automatically generated">
            <a:extLst>
              <a:ext uri="{FF2B5EF4-FFF2-40B4-BE49-F238E27FC236}">
                <a16:creationId xmlns:a16="http://schemas.microsoft.com/office/drawing/2014/main" id="{98D533BC-3BA6-78C4-29FA-3C2112B96590}"/>
              </a:ext>
            </a:extLst>
          </p:cNvPr>
          <p:cNvPicPr>
            <a:picLocks noChangeAspect="1"/>
          </p:cNvPicPr>
          <p:nvPr/>
        </p:nvPicPr>
        <p:blipFill>
          <a:blip r:embed="rId8"/>
          <a:stretch>
            <a:fillRect/>
          </a:stretch>
        </p:blipFill>
        <p:spPr>
          <a:xfrm>
            <a:off x="520514" y="2749886"/>
            <a:ext cx="830998" cy="830998"/>
          </a:xfrm>
          <a:prstGeom prst="rect">
            <a:avLst/>
          </a:prstGeom>
        </p:spPr>
      </p:pic>
    </p:spTree>
    <p:extLst>
      <p:ext uri="{BB962C8B-B14F-4D97-AF65-F5344CB8AC3E}">
        <p14:creationId xmlns:p14="http://schemas.microsoft.com/office/powerpoint/2010/main" val="3087203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A7D044-81AA-5676-DDE1-BEE473463714}"/>
              </a:ext>
            </a:extLst>
          </p:cNvPr>
          <p:cNvSpPr>
            <a:spLocks noGrp="1"/>
          </p:cNvSpPr>
          <p:nvPr>
            <p:ph type="body" idx="1"/>
          </p:nvPr>
        </p:nvSpPr>
        <p:spPr>
          <a:xfrm>
            <a:off x="520514" y="1677939"/>
            <a:ext cx="11160001" cy="3932748"/>
          </a:xfrm>
        </p:spPr>
        <p:txBody>
          <a:bodyPr/>
          <a:lstStyle/>
          <a:p>
            <a:r>
              <a:rPr lang="en-US" dirty="0"/>
              <a:t>Started apprenticeship 8 months ago</a:t>
            </a:r>
          </a:p>
          <a:p>
            <a:r>
              <a:rPr lang="en-US" dirty="0"/>
              <a:t>Role: Cable Jointer</a:t>
            </a:r>
          </a:p>
          <a:p>
            <a:endParaRPr lang="en-US" dirty="0"/>
          </a:p>
          <a:p>
            <a:r>
              <a:rPr lang="en-US" b="1" dirty="0"/>
              <a:t>Previous roles</a:t>
            </a:r>
          </a:p>
          <a:p>
            <a:r>
              <a:rPr lang="en-US" dirty="0"/>
              <a:t>Finance (Real Estate); </a:t>
            </a:r>
            <a:r>
              <a:rPr lang="en-US" dirty="0" err="1"/>
              <a:t>Labouring</a:t>
            </a:r>
            <a:r>
              <a:rPr lang="en-US" dirty="0"/>
              <a:t> in the Construction Sector. </a:t>
            </a:r>
          </a:p>
          <a:p>
            <a:endParaRPr lang="en-US" dirty="0"/>
          </a:p>
          <a:p>
            <a:r>
              <a:rPr lang="en-US" dirty="0"/>
              <a:t>Negatives – No progression, poor safety culture, same thing every day. </a:t>
            </a:r>
          </a:p>
          <a:p>
            <a:endParaRPr lang="en-GB" dirty="0"/>
          </a:p>
        </p:txBody>
      </p:sp>
      <p:sp>
        <p:nvSpPr>
          <p:cNvPr id="3" name="Title 2">
            <a:extLst>
              <a:ext uri="{FF2B5EF4-FFF2-40B4-BE49-F238E27FC236}">
                <a16:creationId xmlns:a16="http://schemas.microsoft.com/office/drawing/2014/main" id="{F0FD0B34-F849-FF1A-637F-2C4252D54354}"/>
              </a:ext>
            </a:extLst>
          </p:cNvPr>
          <p:cNvSpPr>
            <a:spLocks noGrp="1"/>
          </p:cNvSpPr>
          <p:nvPr>
            <p:ph type="title"/>
          </p:nvPr>
        </p:nvSpPr>
        <p:spPr>
          <a:xfrm>
            <a:off x="520514" y="531251"/>
            <a:ext cx="11160001" cy="1080000"/>
          </a:xfrm>
        </p:spPr>
        <p:txBody>
          <a:bodyPr/>
          <a:lstStyle/>
          <a:p>
            <a:r>
              <a:rPr lang="en-US" dirty="0"/>
              <a:t>Cody O’Gorman</a:t>
            </a:r>
            <a:endParaRPr lang="en-GB" dirty="0"/>
          </a:p>
        </p:txBody>
      </p:sp>
    </p:spTree>
    <p:extLst>
      <p:ext uri="{BB962C8B-B14F-4D97-AF65-F5344CB8AC3E}">
        <p14:creationId xmlns:p14="http://schemas.microsoft.com/office/powerpoint/2010/main" val="1116397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A7D044-81AA-5676-DDE1-BEE473463714}"/>
              </a:ext>
            </a:extLst>
          </p:cNvPr>
          <p:cNvSpPr>
            <a:spLocks noGrp="1"/>
          </p:cNvSpPr>
          <p:nvPr>
            <p:ph type="body" idx="1"/>
          </p:nvPr>
        </p:nvSpPr>
        <p:spPr>
          <a:xfrm>
            <a:off x="520514" y="1611251"/>
            <a:ext cx="11160001" cy="4234131"/>
          </a:xfrm>
        </p:spPr>
        <p:txBody>
          <a:bodyPr/>
          <a:lstStyle/>
          <a:p>
            <a:r>
              <a:rPr lang="en-US" dirty="0"/>
              <a:t>Working at JE – </a:t>
            </a:r>
          </a:p>
          <a:p>
            <a:endParaRPr lang="en-US" dirty="0"/>
          </a:p>
          <a:p>
            <a:r>
              <a:rPr lang="en-US" dirty="0"/>
              <a:t>Supportive environment</a:t>
            </a:r>
          </a:p>
          <a:p>
            <a:r>
              <a:rPr lang="en-US" dirty="0"/>
              <a:t>Education opportunities</a:t>
            </a:r>
          </a:p>
          <a:p>
            <a:r>
              <a:rPr lang="en-US" dirty="0"/>
              <a:t>Safety focused</a:t>
            </a:r>
          </a:p>
          <a:p>
            <a:r>
              <a:rPr lang="en-US" dirty="0"/>
              <a:t>Secure role</a:t>
            </a:r>
          </a:p>
          <a:p>
            <a:r>
              <a:rPr lang="en-US" dirty="0"/>
              <a:t>Excellent training in the UK</a:t>
            </a:r>
          </a:p>
          <a:p>
            <a:endParaRPr lang="en-US" dirty="0"/>
          </a:p>
          <a:p>
            <a:endParaRPr lang="en-US" dirty="0"/>
          </a:p>
          <a:p>
            <a:endParaRPr lang="en-GB" dirty="0"/>
          </a:p>
        </p:txBody>
      </p:sp>
      <p:sp>
        <p:nvSpPr>
          <p:cNvPr id="3" name="Title 2">
            <a:extLst>
              <a:ext uri="{FF2B5EF4-FFF2-40B4-BE49-F238E27FC236}">
                <a16:creationId xmlns:a16="http://schemas.microsoft.com/office/drawing/2014/main" id="{F0FD0B34-F849-FF1A-637F-2C4252D54354}"/>
              </a:ext>
            </a:extLst>
          </p:cNvPr>
          <p:cNvSpPr>
            <a:spLocks noGrp="1"/>
          </p:cNvSpPr>
          <p:nvPr>
            <p:ph type="title"/>
          </p:nvPr>
        </p:nvSpPr>
        <p:spPr>
          <a:xfrm>
            <a:off x="520514" y="531251"/>
            <a:ext cx="11160001" cy="1080000"/>
          </a:xfrm>
        </p:spPr>
        <p:txBody>
          <a:bodyPr/>
          <a:lstStyle/>
          <a:p>
            <a:r>
              <a:rPr lang="en-US" dirty="0"/>
              <a:t>Cody O’Gorman</a:t>
            </a:r>
            <a:endParaRPr lang="en-GB" dirty="0"/>
          </a:p>
        </p:txBody>
      </p:sp>
      <p:pic>
        <p:nvPicPr>
          <p:cNvPr id="5" name="Picture 4">
            <a:extLst>
              <a:ext uri="{FF2B5EF4-FFF2-40B4-BE49-F238E27FC236}">
                <a16:creationId xmlns:a16="http://schemas.microsoft.com/office/drawing/2014/main" id="{F19A6471-A816-808E-1726-4D18D818A260}"/>
              </a:ext>
            </a:extLst>
          </p:cNvPr>
          <p:cNvPicPr>
            <a:picLocks noChangeAspect="1"/>
          </p:cNvPicPr>
          <p:nvPr/>
        </p:nvPicPr>
        <p:blipFill>
          <a:blip r:embed="rId3"/>
          <a:stretch>
            <a:fillRect/>
          </a:stretch>
        </p:blipFill>
        <p:spPr>
          <a:xfrm>
            <a:off x="5307286" y="2828041"/>
            <a:ext cx="6884714" cy="1626369"/>
          </a:xfrm>
          <a:prstGeom prst="rect">
            <a:avLst/>
          </a:prstGeom>
        </p:spPr>
      </p:pic>
    </p:spTree>
    <p:extLst>
      <p:ext uri="{BB962C8B-B14F-4D97-AF65-F5344CB8AC3E}">
        <p14:creationId xmlns:p14="http://schemas.microsoft.com/office/powerpoint/2010/main" val="4225886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A7D044-81AA-5676-DDE1-BEE473463714}"/>
              </a:ext>
            </a:extLst>
          </p:cNvPr>
          <p:cNvSpPr>
            <a:spLocks noGrp="1"/>
          </p:cNvSpPr>
          <p:nvPr>
            <p:ph type="body" idx="1"/>
          </p:nvPr>
        </p:nvSpPr>
        <p:spPr>
          <a:xfrm>
            <a:off x="520514" y="1611251"/>
            <a:ext cx="11160001" cy="4234131"/>
          </a:xfrm>
        </p:spPr>
        <p:txBody>
          <a:bodyPr/>
          <a:lstStyle/>
          <a:p>
            <a:endParaRPr lang="en-US" dirty="0"/>
          </a:p>
          <a:p>
            <a:endParaRPr lang="en-US" dirty="0"/>
          </a:p>
          <a:p>
            <a:endParaRPr lang="en-GB" dirty="0"/>
          </a:p>
        </p:txBody>
      </p:sp>
      <p:sp>
        <p:nvSpPr>
          <p:cNvPr id="3" name="Title 2">
            <a:extLst>
              <a:ext uri="{FF2B5EF4-FFF2-40B4-BE49-F238E27FC236}">
                <a16:creationId xmlns:a16="http://schemas.microsoft.com/office/drawing/2014/main" id="{F0FD0B34-F849-FF1A-637F-2C4252D54354}"/>
              </a:ext>
            </a:extLst>
          </p:cNvPr>
          <p:cNvSpPr>
            <a:spLocks noGrp="1"/>
          </p:cNvSpPr>
          <p:nvPr>
            <p:ph type="title"/>
          </p:nvPr>
        </p:nvSpPr>
        <p:spPr>
          <a:xfrm>
            <a:off x="511485" y="220279"/>
            <a:ext cx="11160001" cy="1080000"/>
          </a:xfrm>
        </p:spPr>
        <p:txBody>
          <a:bodyPr/>
          <a:lstStyle/>
          <a:p>
            <a:r>
              <a:rPr lang="en-US" dirty="0"/>
              <a:t>Cody O’Gorman</a:t>
            </a:r>
            <a:endParaRPr lang="en-GB" dirty="0"/>
          </a:p>
        </p:txBody>
      </p:sp>
      <p:pic>
        <p:nvPicPr>
          <p:cNvPr id="5" name="Picture 4">
            <a:extLst>
              <a:ext uri="{FF2B5EF4-FFF2-40B4-BE49-F238E27FC236}">
                <a16:creationId xmlns:a16="http://schemas.microsoft.com/office/drawing/2014/main" id="{F19A6471-A816-808E-1726-4D18D818A260}"/>
              </a:ext>
            </a:extLst>
          </p:cNvPr>
          <p:cNvPicPr>
            <a:picLocks noChangeAspect="1"/>
          </p:cNvPicPr>
          <p:nvPr/>
        </p:nvPicPr>
        <p:blipFill>
          <a:blip r:embed="rId3"/>
          <a:stretch>
            <a:fillRect/>
          </a:stretch>
        </p:blipFill>
        <p:spPr>
          <a:xfrm>
            <a:off x="5307286" y="2828041"/>
            <a:ext cx="6884714" cy="1626369"/>
          </a:xfrm>
          <a:prstGeom prst="rect">
            <a:avLst/>
          </a:prstGeom>
        </p:spPr>
      </p:pic>
      <p:sp>
        <p:nvSpPr>
          <p:cNvPr id="2" name="TextBox 1">
            <a:extLst>
              <a:ext uri="{FF2B5EF4-FFF2-40B4-BE49-F238E27FC236}">
                <a16:creationId xmlns:a16="http://schemas.microsoft.com/office/drawing/2014/main" id="{03BEACA7-07E5-EA66-6318-C385AC62C33B}"/>
              </a:ext>
            </a:extLst>
          </p:cNvPr>
          <p:cNvSpPr txBox="1"/>
          <p:nvPr/>
        </p:nvSpPr>
        <p:spPr>
          <a:xfrm>
            <a:off x="520514" y="912160"/>
            <a:ext cx="4025245" cy="5262979"/>
          </a:xfrm>
          <a:prstGeom prst="rect">
            <a:avLst/>
          </a:prstGeom>
          <a:noFill/>
        </p:spPr>
        <p:txBody>
          <a:bodyPr wrap="square" rtlCol="0">
            <a:spAutoFit/>
          </a:bodyPr>
          <a:lstStyle/>
          <a:p>
            <a:endParaRPr lang="en-US" sz="2400" dirty="0"/>
          </a:p>
          <a:p>
            <a:r>
              <a:rPr lang="en-US" sz="2400" dirty="0"/>
              <a:t>Safety can feel a little overwhelming sometimes</a:t>
            </a:r>
          </a:p>
          <a:p>
            <a:endParaRPr lang="en-US" sz="2400" dirty="0"/>
          </a:p>
          <a:p>
            <a:r>
              <a:rPr lang="en-US" sz="2400" dirty="0"/>
              <a:t>Collaboration is key</a:t>
            </a:r>
          </a:p>
          <a:p>
            <a:endParaRPr lang="en-US" sz="2400" dirty="0"/>
          </a:p>
          <a:p>
            <a:r>
              <a:rPr lang="en-US" sz="2400" dirty="0"/>
              <a:t>Two-way feedback</a:t>
            </a:r>
          </a:p>
          <a:p>
            <a:endParaRPr lang="en-US" sz="2400" dirty="0"/>
          </a:p>
          <a:p>
            <a:endParaRPr lang="en-US" sz="2400" dirty="0"/>
          </a:p>
          <a:p>
            <a:r>
              <a:rPr lang="en-US" sz="2400" b="1" dirty="0"/>
              <a:t>What do we want as apprentices?</a:t>
            </a:r>
          </a:p>
          <a:p>
            <a:pPr marL="285750" indent="-285750">
              <a:buFont typeface="Arial" panose="020B0604020202020204" pitchFamily="34" charset="0"/>
              <a:buChar char="•"/>
            </a:pPr>
            <a:r>
              <a:rPr lang="en-US" sz="2400" b="1" dirty="0"/>
              <a:t>Collaboration &amp; Engagement</a:t>
            </a:r>
          </a:p>
          <a:p>
            <a:pPr marL="285750" indent="-285750">
              <a:buFont typeface="Arial" panose="020B0604020202020204" pitchFamily="34" charset="0"/>
              <a:buChar char="•"/>
            </a:pPr>
            <a:r>
              <a:rPr lang="en-US" sz="2400" b="1" dirty="0"/>
              <a:t>Input</a:t>
            </a:r>
          </a:p>
          <a:p>
            <a:pPr marL="285750" indent="-285750">
              <a:buFont typeface="Arial" panose="020B0604020202020204" pitchFamily="34" charset="0"/>
              <a:buChar char="•"/>
            </a:pPr>
            <a:r>
              <a:rPr lang="en-US" sz="2400" b="1" dirty="0"/>
              <a:t>Psychological Safety</a:t>
            </a:r>
          </a:p>
          <a:p>
            <a:endParaRPr lang="en-US" sz="2400" dirty="0"/>
          </a:p>
        </p:txBody>
      </p:sp>
    </p:spTree>
    <p:extLst>
      <p:ext uri="{BB962C8B-B14F-4D97-AF65-F5344CB8AC3E}">
        <p14:creationId xmlns:p14="http://schemas.microsoft.com/office/powerpoint/2010/main" val="891252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A7D044-81AA-5676-DDE1-BEE473463714}"/>
              </a:ext>
            </a:extLst>
          </p:cNvPr>
          <p:cNvSpPr>
            <a:spLocks noGrp="1"/>
          </p:cNvSpPr>
          <p:nvPr>
            <p:ph type="body" idx="1"/>
          </p:nvPr>
        </p:nvSpPr>
        <p:spPr>
          <a:xfrm>
            <a:off x="520514" y="1611251"/>
            <a:ext cx="11160001" cy="4234131"/>
          </a:xfrm>
        </p:spPr>
        <p:txBody>
          <a:bodyPr/>
          <a:lstStyle/>
          <a:p>
            <a:endParaRPr lang="en-US" dirty="0"/>
          </a:p>
          <a:p>
            <a:endParaRPr lang="en-US" dirty="0"/>
          </a:p>
          <a:p>
            <a:endParaRPr lang="en-GB" dirty="0"/>
          </a:p>
        </p:txBody>
      </p:sp>
      <p:sp>
        <p:nvSpPr>
          <p:cNvPr id="3" name="Title 2">
            <a:extLst>
              <a:ext uri="{FF2B5EF4-FFF2-40B4-BE49-F238E27FC236}">
                <a16:creationId xmlns:a16="http://schemas.microsoft.com/office/drawing/2014/main" id="{F0FD0B34-F849-FF1A-637F-2C4252D54354}"/>
              </a:ext>
            </a:extLst>
          </p:cNvPr>
          <p:cNvSpPr>
            <a:spLocks noGrp="1"/>
          </p:cNvSpPr>
          <p:nvPr>
            <p:ph type="title"/>
          </p:nvPr>
        </p:nvSpPr>
        <p:spPr>
          <a:xfrm>
            <a:off x="438137" y="2768919"/>
            <a:ext cx="3400870" cy="1025359"/>
          </a:xfrm>
        </p:spPr>
        <p:txBody>
          <a:bodyPr>
            <a:normAutofit/>
          </a:bodyPr>
          <a:lstStyle/>
          <a:p>
            <a:r>
              <a:rPr lang="en-US" sz="4800" dirty="0"/>
              <a:t>Thank you </a:t>
            </a:r>
            <a:endParaRPr lang="en-GB" sz="4800" dirty="0"/>
          </a:p>
        </p:txBody>
      </p:sp>
      <p:sp>
        <p:nvSpPr>
          <p:cNvPr id="2" name="TextBox 1">
            <a:extLst>
              <a:ext uri="{FF2B5EF4-FFF2-40B4-BE49-F238E27FC236}">
                <a16:creationId xmlns:a16="http://schemas.microsoft.com/office/drawing/2014/main" id="{03BEACA7-07E5-EA66-6318-C385AC62C33B}"/>
              </a:ext>
            </a:extLst>
          </p:cNvPr>
          <p:cNvSpPr txBox="1"/>
          <p:nvPr/>
        </p:nvSpPr>
        <p:spPr>
          <a:xfrm>
            <a:off x="511485" y="1611251"/>
            <a:ext cx="4025245" cy="646331"/>
          </a:xfrm>
          <a:prstGeom prst="rect">
            <a:avLst/>
          </a:prstGeom>
          <a:noFill/>
        </p:spPr>
        <p:txBody>
          <a:bodyPr wrap="square" rtlCol="0">
            <a:spAutoFit/>
          </a:bodyPr>
          <a:lstStyle/>
          <a:p>
            <a:endParaRPr lang="en-US" dirty="0"/>
          </a:p>
          <a:p>
            <a:endParaRPr lang="en-US" dirty="0"/>
          </a:p>
        </p:txBody>
      </p:sp>
      <p:pic>
        <p:nvPicPr>
          <p:cNvPr id="8" name="Picture 7" descr="A picture containing clock&#10;&#10;Description automatically generated">
            <a:extLst>
              <a:ext uri="{FF2B5EF4-FFF2-40B4-BE49-F238E27FC236}">
                <a16:creationId xmlns:a16="http://schemas.microsoft.com/office/drawing/2014/main" id="{FCFF1A13-04FF-3775-861A-129D54293AF5}"/>
              </a:ext>
            </a:extLst>
          </p:cNvPr>
          <p:cNvPicPr>
            <a:picLocks noChangeAspect="1"/>
          </p:cNvPicPr>
          <p:nvPr/>
        </p:nvPicPr>
        <p:blipFill>
          <a:blip r:embed="rId3"/>
          <a:stretch>
            <a:fillRect/>
          </a:stretch>
        </p:blipFill>
        <p:spPr>
          <a:xfrm>
            <a:off x="6096061" y="1779485"/>
            <a:ext cx="3327400" cy="3327400"/>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74D93C82-BBD9-C24F-17A0-EBDE9955DD7B}"/>
              </a:ext>
            </a:extLst>
          </p:cNvPr>
          <p:cNvPicPr>
            <a:picLocks noChangeAspect="1"/>
          </p:cNvPicPr>
          <p:nvPr/>
        </p:nvPicPr>
        <p:blipFill>
          <a:blip r:embed="rId4"/>
          <a:stretch>
            <a:fillRect/>
          </a:stretch>
        </p:blipFill>
        <p:spPr>
          <a:xfrm>
            <a:off x="4250277" y="166370"/>
            <a:ext cx="2514600" cy="2514600"/>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1C213B48-44D7-4FD2-680F-2CB5F1522AC6}"/>
              </a:ext>
            </a:extLst>
          </p:cNvPr>
          <p:cNvPicPr>
            <a:picLocks noChangeAspect="1"/>
          </p:cNvPicPr>
          <p:nvPr/>
        </p:nvPicPr>
        <p:blipFill>
          <a:blip r:embed="rId3"/>
          <a:stretch>
            <a:fillRect/>
          </a:stretch>
        </p:blipFill>
        <p:spPr>
          <a:xfrm>
            <a:off x="8026691" y="1807412"/>
            <a:ext cx="3327400" cy="3327400"/>
          </a:xfrm>
          <a:prstGeom prst="rect">
            <a:avLst/>
          </a:prstGeom>
        </p:spPr>
      </p:pic>
      <p:pic>
        <p:nvPicPr>
          <p:cNvPr id="12" name="Picture 11" descr="A picture containing shirt&#10;&#10;Description automatically generated">
            <a:extLst>
              <a:ext uri="{FF2B5EF4-FFF2-40B4-BE49-F238E27FC236}">
                <a16:creationId xmlns:a16="http://schemas.microsoft.com/office/drawing/2014/main" id="{6FED9EF7-57F7-A6A8-A7ED-F0487218E786}"/>
              </a:ext>
            </a:extLst>
          </p:cNvPr>
          <p:cNvPicPr>
            <a:picLocks noChangeAspect="1"/>
          </p:cNvPicPr>
          <p:nvPr/>
        </p:nvPicPr>
        <p:blipFill>
          <a:blip r:embed="rId5"/>
          <a:stretch>
            <a:fillRect/>
          </a:stretch>
        </p:blipFill>
        <p:spPr>
          <a:xfrm>
            <a:off x="4281398" y="2680970"/>
            <a:ext cx="2514600" cy="2514600"/>
          </a:xfrm>
          <a:prstGeom prst="rect">
            <a:avLst/>
          </a:prstGeom>
        </p:spPr>
      </p:pic>
    </p:spTree>
    <p:extLst>
      <p:ext uri="{BB962C8B-B14F-4D97-AF65-F5344CB8AC3E}">
        <p14:creationId xmlns:p14="http://schemas.microsoft.com/office/powerpoint/2010/main" val="4168604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CFD7322-2718-6813-DBF9-004DB9822DCA}"/>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p:pic>
      <p:sp>
        <p:nvSpPr>
          <p:cNvPr id="2" name="Marcador de texto 1">
            <a:extLst>
              <a:ext uri="{FF2B5EF4-FFF2-40B4-BE49-F238E27FC236}">
                <a16:creationId xmlns:a16="http://schemas.microsoft.com/office/drawing/2014/main" id="{C85AC37A-C48D-F8A5-5AD8-038CFCCDAEC7}"/>
              </a:ext>
            </a:extLst>
          </p:cNvPr>
          <p:cNvSpPr>
            <a:spLocks noGrp="1"/>
          </p:cNvSpPr>
          <p:nvPr>
            <p:ph type="body" sz="quarter" idx="10"/>
          </p:nvPr>
        </p:nvSpPr>
        <p:spPr/>
        <p:txBody>
          <a:bodyPr>
            <a:normAutofit/>
          </a:bodyPr>
          <a:lstStyle/>
          <a:p>
            <a:r>
              <a:rPr lang="en-US" dirty="0"/>
              <a:t>SP Energy Networks</a:t>
            </a:r>
          </a:p>
        </p:txBody>
      </p:sp>
      <p:sp>
        <p:nvSpPr>
          <p:cNvPr id="3" name="Título 2">
            <a:extLst>
              <a:ext uri="{FF2B5EF4-FFF2-40B4-BE49-F238E27FC236}">
                <a16:creationId xmlns:a16="http://schemas.microsoft.com/office/drawing/2014/main" id="{A82F0AFA-EBD6-57B5-AA39-A7F6138F11BC}"/>
              </a:ext>
            </a:extLst>
          </p:cNvPr>
          <p:cNvSpPr>
            <a:spLocks noGrp="1"/>
          </p:cNvSpPr>
          <p:nvPr>
            <p:ph type="title"/>
          </p:nvPr>
        </p:nvSpPr>
        <p:spPr>
          <a:xfrm>
            <a:off x="386862" y="3284983"/>
            <a:ext cx="8352404" cy="3025329"/>
          </a:xfrm>
        </p:spPr>
        <p:txBody>
          <a:bodyPr/>
          <a:lstStyle/>
          <a:p>
            <a:r>
              <a:rPr lang="en-US" dirty="0"/>
              <a:t>Workforce Skills, Challenges &amp; Initiatives </a:t>
            </a:r>
          </a:p>
        </p:txBody>
      </p:sp>
      <p:sp>
        <p:nvSpPr>
          <p:cNvPr id="8" name="TextBox 7">
            <a:extLst>
              <a:ext uri="{FF2B5EF4-FFF2-40B4-BE49-F238E27FC236}">
                <a16:creationId xmlns:a16="http://schemas.microsoft.com/office/drawing/2014/main" id="{B0468876-5B44-C656-6479-C073988C4F57}"/>
              </a:ext>
            </a:extLst>
          </p:cNvPr>
          <p:cNvSpPr txBox="1"/>
          <p:nvPr/>
        </p:nvSpPr>
        <p:spPr>
          <a:xfrm>
            <a:off x="9509761" y="6454776"/>
            <a:ext cx="2273340" cy="239158"/>
          </a:xfrm>
          <a:prstGeom prst="rect">
            <a:avLst/>
          </a:prstGeom>
          <a:noFill/>
        </p:spPr>
        <p:txBody>
          <a:bodyPr wrap="square" lIns="0" tIns="0" rIns="0" bIns="0" rtlCol="0">
            <a:noAutofit/>
          </a:bodyPr>
          <a:lstStyle/>
          <a:p>
            <a:pPr algn="r"/>
            <a:fld id="{1B17403E-730C-A64A-9D2E-5499EE53F5FE}" type="datetime1">
              <a:rPr lang="en-GB" sz="1500" smtClean="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rPr>
              <a:t>18/06/2024</a:t>
            </a:fld>
            <a:endParaRPr lang="en-US" sz="1500" dirty="0">
              <a:solidFill>
                <a:schemeClr val="bg1"/>
              </a:solidFill>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grpSp>
        <p:nvGrpSpPr>
          <p:cNvPr id="23" name="Grupo 22">
            <a:extLst>
              <a:ext uri="{FF2B5EF4-FFF2-40B4-BE49-F238E27FC236}">
                <a16:creationId xmlns:a16="http://schemas.microsoft.com/office/drawing/2014/main" id="{1F53D2C3-FFFE-DF39-C811-6355A47BCAF8}"/>
              </a:ext>
            </a:extLst>
          </p:cNvPr>
          <p:cNvGrpSpPr/>
          <p:nvPr/>
        </p:nvGrpSpPr>
        <p:grpSpPr>
          <a:xfrm>
            <a:off x="10604236" y="297773"/>
            <a:ext cx="1174190" cy="362136"/>
            <a:chOff x="2846126" y="4550824"/>
            <a:chExt cx="6491475" cy="2002067"/>
          </a:xfrm>
          <a:solidFill>
            <a:schemeClr val="bg1"/>
          </a:solidFill>
        </p:grpSpPr>
        <p:sp>
          <p:nvSpPr>
            <p:cNvPr id="24" name="Forma libre 34">
              <a:extLst>
                <a:ext uri="{FF2B5EF4-FFF2-40B4-BE49-F238E27FC236}">
                  <a16:creationId xmlns:a16="http://schemas.microsoft.com/office/drawing/2014/main" id="{3F315646-713A-5438-B749-31FC82B4ABE5}"/>
                </a:ext>
              </a:extLst>
            </p:cNvPr>
            <p:cNvSpPr/>
            <p:nvPr userDrawn="1"/>
          </p:nvSpPr>
          <p:spPr>
            <a:xfrm>
              <a:off x="3691288" y="4550824"/>
              <a:ext cx="725300" cy="1162344"/>
            </a:xfrm>
            <a:custGeom>
              <a:avLst/>
              <a:gdLst>
                <a:gd name="connsiteX0" fmla="*/ 1 w 725300"/>
                <a:gd name="connsiteY0" fmla="*/ 828517 h 1162344"/>
                <a:gd name="connsiteX1" fmla="*/ 96082 w 725300"/>
                <a:gd name="connsiteY1" fmla="*/ 1063101 h 1162344"/>
                <a:gd name="connsiteX2" fmla="*/ 480404 w 725300"/>
                <a:gd name="connsiteY2" fmla="*/ 1125772 h 1162344"/>
                <a:gd name="connsiteX3" fmla="*/ 596046 w 725300"/>
                <a:gd name="connsiteY3" fmla="*/ 0 h 1162344"/>
                <a:gd name="connsiteX4" fmla="*/ 1 w 725300"/>
                <a:gd name="connsiteY4" fmla="*/ 828517 h 116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300" h="1162344">
                  <a:moveTo>
                    <a:pt x="1" y="828517"/>
                  </a:moveTo>
                  <a:cubicBezTo>
                    <a:pt x="-240" y="916325"/>
                    <a:pt x="34303" y="1000660"/>
                    <a:pt x="96082" y="1063101"/>
                  </a:cubicBezTo>
                  <a:cubicBezTo>
                    <a:pt x="215751" y="1182118"/>
                    <a:pt x="377419" y="1182118"/>
                    <a:pt x="480404" y="1125772"/>
                  </a:cubicBezTo>
                  <a:cubicBezTo>
                    <a:pt x="606977" y="1057352"/>
                    <a:pt x="890616" y="852091"/>
                    <a:pt x="596046" y="0"/>
                  </a:cubicBezTo>
                  <a:cubicBezTo>
                    <a:pt x="596046" y="402472"/>
                    <a:pt x="1" y="443294"/>
                    <a:pt x="1" y="828517"/>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5" name="Forma libre 35">
              <a:extLst>
                <a:ext uri="{FF2B5EF4-FFF2-40B4-BE49-F238E27FC236}">
                  <a16:creationId xmlns:a16="http://schemas.microsoft.com/office/drawing/2014/main" id="{2D5AA804-2164-26BF-8A15-4AEEE6FA0151}"/>
                </a:ext>
              </a:extLst>
            </p:cNvPr>
            <p:cNvSpPr/>
            <p:nvPr userDrawn="1"/>
          </p:nvSpPr>
          <p:spPr>
            <a:xfrm>
              <a:off x="3268994" y="4550824"/>
              <a:ext cx="693851" cy="1162344"/>
            </a:xfrm>
            <a:custGeom>
              <a:avLst/>
              <a:gdLst>
                <a:gd name="connsiteX0" fmla="*/ 693852 w 693851"/>
                <a:gd name="connsiteY0" fmla="*/ 352451 h 1162344"/>
                <a:gd name="connsiteX1" fmla="*/ 595470 w 693851"/>
                <a:gd name="connsiteY1" fmla="*/ 0 h 1162344"/>
                <a:gd name="connsiteX2" fmla="*/ 1 w 693851"/>
                <a:gd name="connsiteY2" fmla="*/ 828517 h 1162344"/>
                <a:gd name="connsiteX3" fmla="*/ 96082 w 693851"/>
                <a:gd name="connsiteY3" fmla="*/ 1063101 h 1162344"/>
                <a:gd name="connsiteX4" fmla="*/ 480404 w 693851"/>
                <a:gd name="connsiteY4" fmla="*/ 1125772 h 1162344"/>
                <a:gd name="connsiteX5" fmla="*/ 693852 w 693851"/>
                <a:gd name="connsiteY5" fmla="*/ 352451 h 11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851" h="1162344">
                  <a:moveTo>
                    <a:pt x="693852" y="352451"/>
                  </a:moveTo>
                  <a:cubicBezTo>
                    <a:pt x="674291" y="246658"/>
                    <a:pt x="642647" y="139140"/>
                    <a:pt x="595470" y="0"/>
                  </a:cubicBezTo>
                  <a:cubicBezTo>
                    <a:pt x="595470" y="402472"/>
                    <a:pt x="1" y="443294"/>
                    <a:pt x="1" y="828517"/>
                  </a:cubicBezTo>
                  <a:cubicBezTo>
                    <a:pt x="-240" y="916325"/>
                    <a:pt x="34303" y="1000660"/>
                    <a:pt x="96082" y="1063101"/>
                  </a:cubicBezTo>
                  <a:cubicBezTo>
                    <a:pt x="215176" y="1182118"/>
                    <a:pt x="378570" y="1182118"/>
                    <a:pt x="480404" y="1125772"/>
                  </a:cubicBezTo>
                  <a:cubicBezTo>
                    <a:pt x="242791" y="873364"/>
                    <a:pt x="326790" y="581285"/>
                    <a:pt x="693852" y="352451"/>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6" name="Forma libre 36">
              <a:extLst>
                <a:ext uri="{FF2B5EF4-FFF2-40B4-BE49-F238E27FC236}">
                  <a16:creationId xmlns:a16="http://schemas.microsoft.com/office/drawing/2014/main" id="{A9136C80-F2AD-C38D-837B-306751CA3F16}"/>
                </a:ext>
              </a:extLst>
            </p:cNvPr>
            <p:cNvSpPr/>
            <p:nvPr userDrawn="1"/>
          </p:nvSpPr>
          <p:spPr>
            <a:xfrm>
              <a:off x="2846126" y="4550824"/>
              <a:ext cx="693850" cy="1436250"/>
            </a:xfrm>
            <a:custGeom>
              <a:avLst/>
              <a:gdLst>
                <a:gd name="connsiteX0" fmla="*/ 693851 w 693850"/>
                <a:gd name="connsiteY0" fmla="*/ 352451 h 1436250"/>
                <a:gd name="connsiteX1" fmla="*/ 596044 w 693850"/>
                <a:gd name="connsiteY1" fmla="*/ 0 h 1436250"/>
                <a:gd name="connsiteX2" fmla="*/ 0 w 693850"/>
                <a:gd name="connsiteY2" fmla="*/ 828517 h 1436250"/>
                <a:gd name="connsiteX3" fmla="*/ 160518 w 693850"/>
                <a:gd name="connsiteY3" fmla="*/ 1113698 h 1436250"/>
                <a:gd name="connsiteX4" fmla="*/ 145559 w 693850"/>
                <a:gd name="connsiteY4" fmla="*/ 1436250 h 1436250"/>
                <a:gd name="connsiteX5" fmla="*/ 221503 w 693850"/>
                <a:gd name="connsiteY5" fmla="*/ 1423601 h 1436250"/>
                <a:gd name="connsiteX6" fmla="*/ 209996 w 693850"/>
                <a:gd name="connsiteY6" fmla="*/ 1137846 h 1436250"/>
                <a:gd name="connsiteX7" fmla="*/ 480978 w 693850"/>
                <a:gd name="connsiteY7" fmla="*/ 1125772 h 1436250"/>
                <a:gd name="connsiteX8" fmla="*/ 693851 w 693850"/>
                <a:gd name="connsiteY8" fmla="*/ 352451 h 14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850" h="1436250">
                  <a:moveTo>
                    <a:pt x="693851" y="352451"/>
                  </a:moveTo>
                  <a:cubicBezTo>
                    <a:pt x="674290" y="246658"/>
                    <a:pt x="643222" y="139140"/>
                    <a:pt x="596044" y="0"/>
                  </a:cubicBezTo>
                  <a:cubicBezTo>
                    <a:pt x="596044" y="402472"/>
                    <a:pt x="0" y="443294"/>
                    <a:pt x="0" y="828517"/>
                  </a:cubicBezTo>
                  <a:cubicBezTo>
                    <a:pt x="0" y="1026304"/>
                    <a:pt x="160518" y="1113698"/>
                    <a:pt x="160518" y="1113698"/>
                  </a:cubicBezTo>
                  <a:cubicBezTo>
                    <a:pt x="135871" y="1219398"/>
                    <a:pt x="130796" y="1328721"/>
                    <a:pt x="145559" y="1436250"/>
                  </a:cubicBezTo>
                  <a:lnTo>
                    <a:pt x="221503" y="1423601"/>
                  </a:lnTo>
                  <a:cubicBezTo>
                    <a:pt x="184682" y="1293660"/>
                    <a:pt x="207120" y="1152220"/>
                    <a:pt x="209996" y="1137846"/>
                  </a:cubicBezTo>
                  <a:cubicBezTo>
                    <a:pt x="307228" y="1177518"/>
                    <a:pt x="408486" y="1165444"/>
                    <a:pt x="480978" y="1125772"/>
                  </a:cubicBezTo>
                  <a:cubicBezTo>
                    <a:pt x="243366" y="873364"/>
                    <a:pt x="327364" y="581285"/>
                    <a:pt x="693851" y="352451"/>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7" name="Forma libre 37">
              <a:extLst>
                <a:ext uri="{FF2B5EF4-FFF2-40B4-BE49-F238E27FC236}">
                  <a16:creationId xmlns:a16="http://schemas.microsoft.com/office/drawing/2014/main" id="{F2F79107-F594-3769-082F-53734AC3622A}"/>
                </a:ext>
              </a:extLst>
            </p:cNvPr>
            <p:cNvSpPr/>
            <p:nvPr userDrawn="1"/>
          </p:nvSpPr>
          <p:spPr>
            <a:xfrm>
              <a:off x="4670505" y="4876226"/>
              <a:ext cx="601261" cy="786599"/>
            </a:xfrm>
            <a:custGeom>
              <a:avLst/>
              <a:gdLst>
                <a:gd name="connsiteX0" fmla="*/ 438403 w 601261"/>
                <a:gd name="connsiteY0" fmla="*/ 654330 h 786599"/>
                <a:gd name="connsiteX1" fmla="*/ 310104 w 601261"/>
                <a:gd name="connsiteY1" fmla="*/ 684228 h 786599"/>
                <a:gd name="connsiteX2" fmla="*/ 174326 w 601261"/>
                <a:gd name="connsiteY2" fmla="*/ 642831 h 786599"/>
                <a:gd name="connsiteX3" fmla="*/ 98382 w 601261"/>
                <a:gd name="connsiteY3" fmla="*/ 538188 h 786599"/>
                <a:gd name="connsiteX4" fmla="*/ 0 w 601261"/>
                <a:gd name="connsiteY4" fmla="*/ 579586 h 786599"/>
                <a:gd name="connsiteX5" fmla="*/ 63862 w 601261"/>
                <a:gd name="connsiteY5" fmla="*/ 689403 h 786599"/>
                <a:gd name="connsiteX6" fmla="*/ 169723 w 601261"/>
                <a:gd name="connsiteY6" fmla="*/ 761273 h 786599"/>
                <a:gd name="connsiteX7" fmla="*/ 310104 w 601261"/>
                <a:gd name="connsiteY7" fmla="*/ 786571 h 786599"/>
                <a:gd name="connsiteX8" fmla="*/ 464869 w 601261"/>
                <a:gd name="connsiteY8" fmla="*/ 758398 h 786599"/>
                <a:gd name="connsiteX9" fmla="*/ 565552 w 601261"/>
                <a:gd name="connsiteY9" fmla="*/ 681928 h 786599"/>
                <a:gd name="connsiteX10" fmla="*/ 601222 w 601261"/>
                <a:gd name="connsiteY10" fmla="*/ 566362 h 786599"/>
                <a:gd name="connsiteX11" fmla="*/ 575908 w 601261"/>
                <a:gd name="connsiteY11" fmla="*/ 471493 h 786599"/>
                <a:gd name="connsiteX12" fmla="*/ 499964 w 601261"/>
                <a:gd name="connsiteY12" fmla="*/ 399048 h 786599"/>
                <a:gd name="connsiteX13" fmla="*/ 372240 w 601261"/>
                <a:gd name="connsiteY13" fmla="*/ 347302 h 786599"/>
                <a:gd name="connsiteX14" fmla="*/ 278461 w 601261"/>
                <a:gd name="connsiteY14" fmla="*/ 322004 h 786599"/>
                <a:gd name="connsiteX15" fmla="*/ 177778 w 601261"/>
                <a:gd name="connsiteY15" fmla="*/ 279456 h 786599"/>
                <a:gd name="connsiteX16" fmla="*/ 143258 w 601261"/>
                <a:gd name="connsiteY16" fmla="*/ 205862 h 786599"/>
                <a:gd name="connsiteX17" fmla="*/ 186408 w 601261"/>
                <a:gd name="connsiteY17" fmla="*/ 130542 h 786599"/>
                <a:gd name="connsiteX18" fmla="*/ 300899 w 601261"/>
                <a:gd name="connsiteY18" fmla="*/ 102369 h 786599"/>
                <a:gd name="connsiteX19" fmla="*/ 419417 w 601261"/>
                <a:gd name="connsiteY19" fmla="*/ 133417 h 786599"/>
                <a:gd name="connsiteX20" fmla="*/ 488457 w 601261"/>
                <a:gd name="connsiteY20" fmla="*/ 229435 h 786599"/>
                <a:gd name="connsiteX21" fmla="*/ 587990 w 601261"/>
                <a:gd name="connsiteY21" fmla="*/ 192638 h 786599"/>
                <a:gd name="connsiteX22" fmla="*/ 528731 w 601261"/>
                <a:gd name="connsiteY22" fmla="*/ 86270 h 786599"/>
                <a:gd name="connsiteX23" fmla="*/ 431499 w 601261"/>
                <a:gd name="connsiteY23" fmla="*/ 21874 h 786599"/>
                <a:gd name="connsiteX24" fmla="*/ 300324 w 601261"/>
                <a:gd name="connsiteY24" fmla="*/ 26 h 786599"/>
                <a:gd name="connsiteX25" fmla="*/ 156490 w 601261"/>
                <a:gd name="connsiteY25" fmla="*/ 27049 h 786599"/>
                <a:gd name="connsiteX26" fmla="*/ 60985 w 601261"/>
                <a:gd name="connsiteY26" fmla="*/ 102944 h 786599"/>
                <a:gd name="connsiteX27" fmla="*/ 26465 w 601261"/>
                <a:gd name="connsiteY27" fmla="*/ 214486 h 786599"/>
                <a:gd name="connsiteX28" fmla="*/ 116793 w 601261"/>
                <a:gd name="connsiteY28" fmla="*/ 378925 h 786599"/>
                <a:gd name="connsiteX29" fmla="*/ 228407 w 601261"/>
                <a:gd name="connsiteY29" fmla="*/ 426646 h 786599"/>
                <a:gd name="connsiteX30" fmla="*/ 321611 w 601261"/>
                <a:gd name="connsiteY30" fmla="*/ 451944 h 786599"/>
                <a:gd name="connsiteX31" fmla="*/ 416541 w 601261"/>
                <a:gd name="connsiteY31" fmla="*/ 484717 h 786599"/>
                <a:gd name="connsiteX32" fmla="*/ 469471 w 601261"/>
                <a:gd name="connsiteY32" fmla="*/ 524389 h 786599"/>
                <a:gd name="connsiteX33" fmla="*/ 486731 w 601261"/>
                <a:gd name="connsiteY33" fmla="*/ 576136 h 786599"/>
                <a:gd name="connsiteX34" fmla="*/ 438403 w 601261"/>
                <a:gd name="connsiteY34" fmla="*/ 654330 h 78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1261" h="786599">
                  <a:moveTo>
                    <a:pt x="438403" y="654330"/>
                  </a:moveTo>
                  <a:cubicBezTo>
                    <a:pt x="406760" y="673879"/>
                    <a:pt x="363610" y="684228"/>
                    <a:pt x="310104" y="684228"/>
                  </a:cubicBezTo>
                  <a:cubicBezTo>
                    <a:pt x="256598" y="684228"/>
                    <a:pt x="209996" y="670429"/>
                    <a:pt x="174326" y="642831"/>
                  </a:cubicBezTo>
                  <a:cubicBezTo>
                    <a:pt x="138765" y="616665"/>
                    <a:pt x="112224" y="580097"/>
                    <a:pt x="98382" y="538188"/>
                  </a:cubicBezTo>
                  <a:lnTo>
                    <a:pt x="0" y="579586"/>
                  </a:lnTo>
                  <a:cubicBezTo>
                    <a:pt x="13072" y="620385"/>
                    <a:pt x="34860" y="657855"/>
                    <a:pt x="63862" y="689403"/>
                  </a:cubicBezTo>
                  <a:cubicBezTo>
                    <a:pt x="93262" y="721043"/>
                    <a:pt x="129456" y="745617"/>
                    <a:pt x="169723" y="761273"/>
                  </a:cubicBezTo>
                  <a:cubicBezTo>
                    <a:pt x="214472" y="778574"/>
                    <a:pt x="262127" y="787163"/>
                    <a:pt x="310104" y="786571"/>
                  </a:cubicBezTo>
                  <a:cubicBezTo>
                    <a:pt x="369363" y="786571"/>
                    <a:pt x="421143" y="777372"/>
                    <a:pt x="464869" y="758398"/>
                  </a:cubicBezTo>
                  <a:cubicBezTo>
                    <a:pt x="508594" y="739424"/>
                    <a:pt x="541963" y="714701"/>
                    <a:pt x="565552" y="681928"/>
                  </a:cubicBezTo>
                  <a:cubicBezTo>
                    <a:pt x="589549" y="648230"/>
                    <a:pt x="602057" y="607713"/>
                    <a:pt x="601222" y="566362"/>
                  </a:cubicBezTo>
                  <a:cubicBezTo>
                    <a:pt x="601746" y="533002"/>
                    <a:pt x="592984" y="500161"/>
                    <a:pt x="575908" y="471493"/>
                  </a:cubicBezTo>
                  <a:cubicBezTo>
                    <a:pt x="559413" y="443895"/>
                    <a:pt x="534098" y="419747"/>
                    <a:pt x="499964" y="399048"/>
                  </a:cubicBezTo>
                  <a:cubicBezTo>
                    <a:pt x="466595" y="378350"/>
                    <a:pt x="423445" y="361101"/>
                    <a:pt x="372240" y="347302"/>
                  </a:cubicBezTo>
                  <a:lnTo>
                    <a:pt x="278461" y="322004"/>
                  </a:lnTo>
                  <a:cubicBezTo>
                    <a:pt x="234736" y="309929"/>
                    <a:pt x="201366" y="295555"/>
                    <a:pt x="177778" y="279456"/>
                  </a:cubicBezTo>
                  <a:cubicBezTo>
                    <a:pt x="154189" y="263358"/>
                    <a:pt x="143258" y="238634"/>
                    <a:pt x="143258" y="205862"/>
                  </a:cubicBezTo>
                  <a:cubicBezTo>
                    <a:pt x="143258" y="173089"/>
                    <a:pt x="157641" y="149516"/>
                    <a:pt x="186408" y="130542"/>
                  </a:cubicBezTo>
                  <a:cubicBezTo>
                    <a:pt x="215174" y="111568"/>
                    <a:pt x="253146" y="102369"/>
                    <a:pt x="300899" y="102369"/>
                  </a:cubicBezTo>
                  <a:cubicBezTo>
                    <a:pt x="348651" y="102369"/>
                    <a:pt x="386623" y="112718"/>
                    <a:pt x="419417" y="133417"/>
                  </a:cubicBezTo>
                  <a:cubicBezTo>
                    <a:pt x="452211" y="154115"/>
                    <a:pt x="475800" y="186313"/>
                    <a:pt x="488457" y="229435"/>
                  </a:cubicBezTo>
                  <a:lnTo>
                    <a:pt x="587990" y="192638"/>
                  </a:lnTo>
                  <a:cubicBezTo>
                    <a:pt x="576742" y="153075"/>
                    <a:pt x="556456" y="116662"/>
                    <a:pt x="528731" y="86270"/>
                  </a:cubicBezTo>
                  <a:cubicBezTo>
                    <a:pt x="501580" y="57769"/>
                    <a:pt x="468344" y="35760"/>
                    <a:pt x="431499" y="21874"/>
                  </a:cubicBezTo>
                  <a:cubicBezTo>
                    <a:pt x="389408" y="6902"/>
                    <a:pt x="344998" y="-497"/>
                    <a:pt x="300324" y="26"/>
                  </a:cubicBezTo>
                  <a:cubicBezTo>
                    <a:pt x="245667" y="26"/>
                    <a:pt x="197914" y="8650"/>
                    <a:pt x="156490" y="27049"/>
                  </a:cubicBezTo>
                  <a:cubicBezTo>
                    <a:pt x="115066" y="45448"/>
                    <a:pt x="83423" y="70171"/>
                    <a:pt x="60985" y="102944"/>
                  </a:cubicBezTo>
                  <a:cubicBezTo>
                    <a:pt x="37891" y="135504"/>
                    <a:pt x="25798" y="174578"/>
                    <a:pt x="26465" y="214486"/>
                  </a:cubicBezTo>
                  <a:cubicBezTo>
                    <a:pt x="24624" y="281584"/>
                    <a:pt x="59162" y="344450"/>
                    <a:pt x="116793" y="378925"/>
                  </a:cubicBezTo>
                  <a:cubicBezTo>
                    <a:pt x="151405" y="400313"/>
                    <a:pt x="189026" y="416400"/>
                    <a:pt x="228407" y="426646"/>
                  </a:cubicBezTo>
                  <a:lnTo>
                    <a:pt x="321611" y="451944"/>
                  </a:lnTo>
                  <a:cubicBezTo>
                    <a:pt x="354232" y="459804"/>
                    <a:pt x="386019" y="470780"/>
                    <a:pt x="416541" y="484717"/>
                  </a:cubicBezTo>
                  <a:cubicBezTo>
                    <a:pt x="440705" y="496216"/>
                    <a:pt x="458540" y="509440"/>
                    <a:pt x="469471" y="524389"/>
                  </a:cubicBezTo>
                  <a:cubicBezTo>
                    <a:pt x="480909" y="539195"/>
                    <a:pt x="486990" y="557432"/>
                    <a:pt x="486731" y="576136"/>
                  </a:cubicBezTo>
                  <a:cubicBezTo>
                    <a:pt x="486731" y="608909"/>
                    <a:pt x="470622" y="634782"/>
                    <a:pt x="438403" y="654330"/>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8" name="Forma libre 38">
              <a:extLst>
                <a:ext uri="{FF2B5EF4-FFF2-40B4-BE49-F238E27FC236}">
                  <a16:creationId xmlns:a16="http://schemas.microsoft.com/office/drawing/2014/main" id="{A7656FE4-7BA0-2C95-B9C0-7C83DD89214A}"/>
                </a:ext>
              </a:extLst>
            </p:cNvPr>
            <p:cNvSpPr/>
            <p:nvPr userDrawn="1"/>
          </p:nvSpPr>
          <p:spPr>
            <a:xfrm>
              <a:off x="5357452" y="4887751"/>
              <a:ext cx="563825" cy="762971"/>
            </a:xfrm>
            <a:custGeom>
              <a:avLst/>
              <a:gdLst>
                <a:gd name="connsiteX0" fmla="*/ 112190 w 563825"/>
                <a:gd name="connsiteY0" fmla="*/ 492741 h 762971"/>
                <a:gd name="connsiteX1" fmla="*/ 282488 w 563825"/>
                <a:gd name="connsiteY1" fmla="*/ 492741 h 762971"/>
                <a:gd name="connsiteX2" fmla="*/ 432074 w 563825"/>
                <a:gd name="connsiteY2" fmla="*/ 463418 h 762971"/>
                <a:gd name="connsiteX3" fmla="*/ 529306 w 563825"/>
                <a:gd name="connsiteY3" fmla="*/ 378324 h 762971"/>
                <a:gd name="connsiteX4" fmla="*/ 563826 w 563825"/>
                <a:gd name="connsiteY4" fmla="*/ 247808 h 762971"/>
                <a:gd name="connsiteX5" fmla="*/ 488457 w 563825"/>
                <a:gd name="connsiteY5" fmla="*/ 66120 h 762971"/>
                <a:gd name="connsiteX6" fmla="*/ 281337 w 563825"/>
                <a:gd name="connsiteY6" fmla="*/ 0 h 762971"/>
                <a:gd name="connsiteX7" fmla="*/ 0 w 563825"/>
                <a:gd name="connsiteY7" fmla="*/ 0 h 762971"/>
                <a:gd name="connsiteX8" fmla="*/ 0 w 563825"/>
                <a:gd name="connsiteY8" fmla="*/ 762972 h 762971"/>
                <a:gd name="connsiteX9" fmla="*/ 112190 w 563825"/>
                <a:gd name="connsiteY9" fmla="*/ 762972 h 762971"/>
                <a:gd name="connsiteX10" fmla="*/ 272707 w 563825"/>
                <a:gd name="connsiteY10" fmla="*/ 101768 h 762971"/>
                <a:gd name="connsiteX11" fmla="*/ 399856 w 563825"/>
                <a:gd name="connsiteY11" fmla="*/ 137990 h 762971"/>
                <a:gd name="connsiteX12" fmla="*/ 445883 w 563825"/>
                <a:gd name="connsiteY12" fmla="*/ 247808 h 762971"/>
                <a:gd name="connsiteX13" fmla="*/ 399856 w 563825"/>
                <a:gd name="connsiteY13" fmla="*/ 356475 h 762971"/>
                <a:gd name="connsiteX14" fmla="*/ 272707 w 563825"/>
                <a:gd name="connsiteY14" fmla="*/ 393273 h 762971"/>
                <a:gd name="connsiteX15" fmla="*/ 112190 w 563825"/>
                <a:gd name="connsiteY15" fmla="*/ 393273 h 762971"/>
                <a:gd name="connsiteX16" fmla="*/ 112190 w 563825"/>
                <a:gd name="connsiteY16" fmla="*/ 101768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825" h="762971">
                  <a:moveTo>
                    <a:pt x="112190" y="492741"/>
                  </a:moveTo>
                  <a:lnTo>
                    <a:pt x="282488" y="492741"/>
                  </a:lnTo>
                  <a:cubicBezTo>
                    <a:pt x="340597" y="492741"/>
                    <a:pt x="390650" y="482966"/>
                    <a:pt x="432074" y="463418"/>
                  </a:cubicBezTo>
                  <a:cubicBezTo>
                    <a:pt x="472169" y="445255"/>
                    <a:pt x="505999" y="415650"/>
                    <a:pt x="529306" y="378324"/>
                  </a:cubicBezTo>
                  <a:cubicBezTo>
                    <a:pt x="552319" y="341526"/>
                    <a:pt x="563826" y="297829"/>
                    <a:pt x="563826" y="247808"/>
                  </a:cubicBezTo>
                  <a:cubicBezTo>
                    <a:pt x="563826" y="170763"/>
                    <a:pt x="538511" y="110392"/>
                    <a:pt x="488457" y="66120"/>
                  </a:cubicBezTo>
                  <a:cubicBezTo>
                    <a:pt x="438403" y="21848"/>
                    <a:pt x="369363" y="0"/>
                    <a:pt x="281337" y="0"/>
                  </a:cubicBezTo>
                  <a:lnTo>
                    <a:pt x="0" y="0"/>
                  </a:lnTo>
                  <a:lnTo>
                    <a:pt x="0" y="762972"/>
                  </a:lnTo>
                  <a:lnTo>
                    <a:pt x="112190" y="762972"/>
                  </a:lnTo>
                  <a:close/>
                  <a:moveTo>
                    <a:pt x="272707" y="101768"/>
                  </a:moveTo>
                  <a:cubicBezTo>
                    <a:pt x="326789" y="101768"/>
                    <a:pt x="369363" y="113842"/>
                    <a:pt x="399856" y="137990"/>
                  </a:cubicBezTo>
                  <a:cubicBezTo>
                    <a:pt x="430349" y="162139"/>
                    <a:pt x="445883" y="198936"/>
                    <a:pt x="445883" y="247808"/>
                  </a:cubicBezTo>
                  <a:cubicBezTo>
                    <a:pt x="445883" y="296679"/>
                    <a:pt x="430349" y="331752"/>
                    <a:pt x="399856" y="356475"/>
                  </a:cubicBezTo>
                  <a:cubicBezTo>
                    <a:pt x="369363" y="381199"/>
                    <a:pt x="326789" y="393273"/>
                    <a:pt x="272707" y="393273"/>
                  </a:cubicBezTo>
                  <a:lnTo>
                    <a:pt x="112190" y="393273"/>
                  </a:lnTo>
                  <a:lnTo>
                    <a:pt x="112190" y="101768"/>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29" name="Forma libre 39">
              <a:extLst>
                <a:ext uri="{FF2B5EF4-FFF2-40B4-BE49-F238E27FC236}">
                  <a16:creationId xmlns:a16="http://schemas.microsoft.com/office/drawing/2014/main" id="{58A99FCA-7E82-AE2E-E828-B192A5285D60}"/>
                </a:ext>
              </a:extLst>
            </p:cNvPr>
            <p:cNvSpPr/>
            <p:nvPr userDrawn="1"/>
          </p:nvSpPr>
          <p:spPr>
            <a:xfrm>
              <a:off x="6193409" y="4887751"/>
              <a:ext cx="521250" cy="762971"/>
            </a:xfrm>
            <a:custGeom>
              <a:avLst/>
              <a:gdLst>
                <a:gd name="connsiteX0" fmla="*/ 521251 w 521250"/>
                <a:gd name="connsiteY0" fmla="*/ 661779 h 762971"/>
                <a:gd name="connsiteX1" fmla="*/ 112190 w 521250"/>
                <a:gd name="connsiteY1" fmla="*/ 661779 h 762971"/>
                <a:gd name="connsiteX2" fmla="*/ 112190 w 521250"/>
                <a:gd name="connsiteY2" fmla="*/ 426045 h 762971"/>
                <a:gd name="connsiteX3" fmla="*/ 476375 w 521250"/>
                <a:gd name="connsiteY3" fmla="*/ 426045 h 762971"/>
                <a:gd name="connsiteX4" fmla="*/ 476375 w 521250"/>
                <a:gd name="connsiteY4" fmla="*/ 326002 h 762971"/>
                <a:gd name="connsiteX5" fmla="*/ 112190 w 521250"/>
                <a:gd name="connsiteY5" fmla="*/ 326002 h 762971"/>
                <a:gd name="connsiteX6" fmla="*/ 112190 w 521250"/>
                <a:gd name="connsiteY6" fmla="*/ 101768 h 762971"/>
                <a:gd name="connsiteX7" fmla="*/ 521251 w 521250"/>
                <a:gd name="connsiteY7" fmla="*/ 101768 h 762971"/>
                <a:gd name="connsiteX8" fmla="*/ 521251 w 521250"/>
                <a:gd name="connsiteY8" fmla="*/ 0 h 762971"/>
                <a:gd name="connsiteX9" fmla="*/ 112190 w 521250"/>
                <a:gd name="connsiteY9" fmla="*/ 0 h 762971"/>
                <a:gd name="connsiteX10" fmla="*/ 47177 w 521250"/>
                <a:gd name="connsiteY10" fmla="*/ 0 h 762971"/>
                <a:gd name="connsiteX11" fmla="*/ 0 w 521250"/>
                <a:gd name="connsiteY11" fmla="*/ 0 h 762971"/>
                <a:gd name="connsiteX12" fmla="*/ 0 w 521250"/>
                <a:gd name="connsiteY12" fmla="*/ 762972 h 762971"/>
                <a:gd name="connsiteX13" fmla="*/ 47177 w 521250"/>
                <a:gd name="connsiteY13" fmla="*/ 762972 h 762971"/>
                <a:gd name="connsiteX14" fmla="*/ 112190 w 521250"/>
                <a:gd name="connsiteY14" fmla="*/ 762972 h 762971"/>
                <a:gd name="connsiteX15" fmla="*/ 521251 w 521250"/>
                <a:gd name="connsiteY15" fmla="*/ 762972 h 762971"/>
                <a:gd name="connsiteX16" fmla="*/ 521251 w 521250"/>
                <a:gd name="connsiteY16" fmla="*/ 661779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250" h="762971">
                  <a:moveTo>
                    <a:pt x="521251" y="661779"/>
                  </a:moveTo>
                  <a:lnTo>
                    <a:pt x="112190" y="661779"/>
                  </a:lnTo>
                  <a:lnTo>
                    <a:pt x="112190" y="426045"/>
                  </a:lnTo>
                  <a:lnTo>
                    <a:pt x="476375" y="426045"/>
                  </a:lnTo>
                  <a:lnTo>
                    <a:pt x="476375" y="326002"/>
                  </a:lnTo>
                  <a:lnTo>
                    <a:pt x="112190" y="326002"/>
                  </a:lnTo>
                  <a:lnTo>
                    <a:pt x="112190" y="101768"/>
                  </a:lnTo>
                  <a:lnTo>
                    <a:pt x="521251" y="101768"/>
                  </a:lnTo>
                  <a:lnTo>
                    <a:pt x="521251" y="0"/>
                  </a:lnTo>
                  <a:lnTo>
                    <a:pt x="112190" y="0"/>
                  </a:lnTo>
                  <a:lnTo>
                    <a:pt x="47177" y="0"/>
                  </a:lnTo>
                  <a:lnTo>
                    <a:pt x="0" y="0"/>
                  </a:lnTo>
                  <a:lnTo>
                    <a:pt x="0" y="762972"/>
                  </a:lnTo>
                  <a:lnTo>
                    <a:pt x="47177" y="762972"/>
                  </a:lnTo>
                  <a:lnTo>
                    <a:pt x="112190" y="762972"/>
                  </a:lnTo>
                  <a:lnTo>
                    <a:pt x="521251" y="762972"/>
                  </a:lnTo>
                  <a:lnTo>
                    <a:pt x="521251" y="661779"/>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0" name="Forma libre 40">
              <a:extLst>
                <a:ext uri="{FF2B5EF4-FFF2-40B4-BE49-F238E27FC236}">
                  <a16:creationId xmlns:a16="http://schemas.microsoft.com/office/drawing/2014/main" id="{4BD03A5E-0765-19C4-CA91-24BF2200F990}"/>
                </a:ext>
              </a:extLst>
            </p:cNvPr>
            <p:cNvSpPr/>
            <p:nvPr userDrawn="1"/>
          </p:nvSpPr>
          <p:spPr>
            <a:xfrm>
              <a:off x="6776221" y="5086094"/>
              <a:ext cx="475224" cy="564628"/>
            </a:xfrm>
            <a:custGeom>
              <a:avLst/>
              <a:gdLst>
                <a:gd name="connsiteX0" fmla="*/ 107012 w 475224"/>
                <a:gd name="connsiteY0" fmla="*/ 236327 h 564628"/>
                <a:gd name="connsiteX1" fmla="*/ 145559 w 475224"/>
                <a:gd name="connsiteY1" fmla="*/ 132834 h 564628"/>
                <a:gd name="connsiteX2" fmla="*/ 245092 w 475224"/>
                <a:gd name="connsiteY2" fmla="*/ 94887 h 564628"/>
                <a:gd name="connsiteX3" fmla="*/ 333693 w 475224"/>
                <a:gd name="connsiteY3" fmla="*/ 132259 h 564628"/>
                <a:gd name="connsiteX4" fmla="*/ 367638 w 475224"/>
                <a:gd name="connsiteY4" fmla="*/ 232302 h 564628"/>
                <a:gd name="connsiteX5" fmla="*/ 367638 w 475224"/>
                <a:gd name="connsiteY5" fmla="*/ 564629 h 564628"/>
                <a:gd name="connsiteX6" fmla="*/ 475225 w 475224"/>
                <a:gd name="connsiteY6" fmla="*/ 564629 h 564628"/>
                <a:gd name="connsiteX7" fmla="*/ 475225 w 475224"/>
                <a:gd name="connsiteY7" fmla="*/ 215053 h 564628"/>
                <a:gd name="connsiteX8" fmla="*/ 448759 w 475224"/>
                <a:gd name="connsiteY8" fmla="*/ 101211 h 564628"/>
                <a:gd name="connsiteX9" fmla="*/ 376268 w 475224"/>
                <a:gd name="connsiteY9" fmla="*/ 26466 h 564628"/>
                <a:gd name="connsiteX10" fmla="*/ 163970 w 475224"/>
                <a:gd name="connsiteY10" fmla="*/ 29916 h 564628"/>
                <a:gd name="connsiteX11" fmla="*/ 107012 w 475224"/>
                <a:gd name="connsiteY11" fmla="*/ 93162 h 564628"/>
                <a:gd name="connsiteX12" fmla="*/ 107012 w 475224"/>
                <a:gd name="connsiteY12" fmla="*/ 10942 h 564628"/>
                <a:gd name="connsiteX13" fmla="*/ 0 w 475224"/>
                <a:gd name="connsiteY13" fmla="*/ 10942 h 564628"/>
                <a:gd name="connsiteX14" fmla="*/ 0 w 475224"/>
                <a:gd name="connsiteY14" fmla="*/ 564629 h 564628"/>
                <a:gd name="connsiteX15" fmla="*/ 107012 w 475224"/>
                <a:gd name="connsiteY15" fmla="*/ 564629 h 56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224" h="564628">
                  <a:moveTo>
                    <a:pt x="107012" y="236327"/>
                  </a:moveTo>
                  <a:cubicBezTo>
                    <a:pt x="107012" y="192055"/>
                    <a:pt x="119669" y="157557"/>
                    <a:pt x="145559" y="132834"/>
                  </a:cubicBezTo>
                  <a:cubicBezTo>
                    <a:pt x="171449" y="108111"/>
                    <a:pt x="204819" y="94887"/>
                    <a:pt x="245092" y="94887"/>
                  </a:cubicBezTo>
                  <a:cubicBezTo>
                    <a:pt x="278685" y="93742"/>
                    <a:pt x="311082" y="107409"/>
                    <a:pt x="333693" y="132259"/>
                  </a:cubicBezTo>
                  <a:cubicBezTo>
                    <a:pt x="356131" y="156982"/>
                    <a:pt x="367638" y="190330"/>
                    <a:pt x="367638" y="232302"/>
                  </a:cubicBezTo>
                  <a:lnTo>
                    <a:pt x="367638" y="564629"/>
                  </a:lnTo>
                  <a:lnTo>
                    <a:pt x="475225" y="564629"/>
                  </a:lnTo>
                  <a:lnTo>
                    <a:pt x="475225" y="215053"/>
                  </a:lnTo>
                  <a:cubicBezTo>
                    <a:pt x="475225" y="171356"/>
                    <a:pt x="466595" y="133409"/>
                    <a:pt x="448759" y="101211"/>
                  </a:cubicBezTo>
                  <a:cubicBezTo>
                    <a:pt x="432247" y="69882"/>
                    <a:pt x="407088" y="43939"/>
                    <a:pt x="376268" y="26466"/>
                  </a:cubicBezTo>
                  <a:cubicBezTo>
                    <a:pt x="309880" y="-10015"/>
                    <a:pt x="229138" y="-8704"/>
                    <a:pt x="163970" y="29916"/>
                  </a:cubicBezTo>
                  <a:cubicBezTo>
                    <a:pt x="139501" y="45331"/>
                    <a:pt x="119784" y="67225"/>
                    <a:pt x="107012" y="93162"/>
                  </a:cubicBezTo>
                  <a:lnTo>
                    <a:pt x="107012" y="10942"/>
                  </a:lnTo>
                  <a:lnTo>
                    <a:pt x="0" y="10942"/>
                  </a:lnTo>
                  <a:lnTo>
                    <a:pt x="0" y="564629"/>
                  </a:lnTo>
                  <a:lnTo>
                    <a:pt x="107012" y="564629"/>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1" name="Forma libre 41">
              <a:extLst>
                <a:ext uri="{FF2B5EF4-FFF2-40B4-BE49-F238E27FC236}">
                  <a16:creationId xmlns:a16="http://schemas.microsoft.com/office/drawing/2014/main" id="{D6DA0E7E-F5F5-352A-04DF-808F89567CEF}"/>
                </a:ext>
              </a:extLst>
            </p:cNvPr>
            <p:cNvSpPr/>
            <p:nvPr userDrawn="1"/>
          </p:nvSpPr>
          <p:spPr>
            <a:xfrm>
              <a:off x="7321026" y="5086072"/>
              <a:ext cx="521901" cy="576762"/>
            </a:xfrm>
            <a:custGeom>
              <a:avLst/>
              <a:gdLst>
                <a:gd name="connsiteX0" fmla="*/ 512081 w 521901"/>
                <a:gd name="connsiteY0" fmla="*/ 438160 h 576762"/>
                <a:gd name="connsiteX1" fmla="*/ 429233 w 521901"/>
                <a:gd name="connsiteY1" fmla="*/ 386988 h 576762"/>
                <a:gd name="connsiteX2" fmla="*/ 387809 w 521901"/>
                <a:gd name="connsiteY2" fmla="*/ 442184 h 576762"/>
                <a:gd name="connsiteX3" fmla="*/ 334303 w 521901"/>
                <a:gd name="connsiteY3" fmla="*/ 472657 h 576762"/>
                <a:gd name="connsiteX4" fmla="*/ 271592 w 521901"/>
                <a:gd name="connsiteY4" fmla="*/ 481857 h 576762"/>
                <a:gd name="connsiteX5" fmla="*/ 187593 w 521901"/>
                <a:gd name="connsiteY5" fmla="*/ 460008 h 576762"/>
                <a:gd name="connsiteX6" fmla="*/ 128909 w 521901"/>
                <a:gd name="connsiteY6" fmla="*/ 395038 h 576762"/>
                <a:gd name="connsiteX7" fmla="*/ 108773 w 521901"/>
                <a:gd name="connsiteY7" fmla="*/ 312818 h 576762"/>
                <a:gd name="connsiteX8" fmla="*/ 520711 w 521901"/>
                <a:gd name="connsiteY8" fmla="*/ 312818 h 576762"/>
                <a:gd name="connsiteX9" fmla="*/ 521861 w 521901"/>
                <a:gd name="connsiteY9" fmla="*/ 297869 h 576762"/>
                <a:gd name="connsiteX10" fmla="*/ 521861 w 521901"/>
                <a:gd name="connsiteY10" fmla="*/ 283495 h 576762"/>
                <a:gd name="connsiteX11" fmla="*/ 489067 w 521901"/>
                <a:gd name="connsiteY11" fmla="*/ 134581 h 576762"/>
                <a:gd name="connsiteX12" fmla="*/ 265838 w 521901"/>
                <a:gd name="connsiteY12" fmla="*/ 40 h 576762"/>
                <a:gd name="connsiteX13" fmla="*/ 158251 w 521901"/>
                <a:gd name="connsiteY13" fmla="*/ 20164 h 576762"/>
                <a:gd name="connsiteX14" fmla="*/ 74253 w 521901"/>
                <a:gd name="connsiteY14" fmla="*/ 78810 h 576762"/>
                <a:gd name="connsiteX15" fmla="*/ 19021 w 521901"/>
                <a:gd name="connsiteY15" fmla="*/ 169653 h 576762"/>
                <a:gd name="connsiteX16" fmla="*/ 35 w 521901"/>
                <a:gd name="connsiteY16" fmla="*/ 288095 h 576762"/>
                <a:gd name="connsiteX17" fmla="*/ 34555 w 521901"/>
                <a:gd name="connsiteY17" fmla="*/ 438735 h 576762"/>
                <a:gd name="connsiteX18" fmla="*/ 130635 w 521901"/>
                <a:gd name="connsiteY18" fmla="*/ 539928 h 576762"/>
                <a:gd name="connsiteX19" fmla="*/ 271592 w 521901"/>
                <a:gd name="connsiteY19" fmla="*/ 576725 h 576762"/>
                <a:gd name="connsiteX20" fmla="*/ 364796 w 521901"/>
                <a:gd name="connsiteY20" fmla="*/ 562926 h 576762"/>
                <a:gd name="connsiteX21" fmla="*/ 447643 w 521901"/>
                <a:gd name="connsiteY21" fmla="*/ 518079 h 576762"/>
                <a:gd name="connsiteX22" fmla="*/ 512081 w 521901"/>
                <a:gd name="connsiteY22" fmla="*/ 438160 h 576762"/>
                <a:gd name="connsiteX23" fmla="*/ 149621 w 521901"/>
                <a:gd name="connsiteY23" fmla="*/ 141480 h 576762"/>
                <a:gd name="connsiteX24" fmla="*/ 199675 w 521901"/>
                <a:gd name="connsiteY24" fmla="*/ 102958 h 576762"/>
                <a:gd name="connsiteX25" fmla="*/ 264688 w 521901"/>
                <a:gd name="connsiteY25" fmla="*/ 90884 h 576762"/>
                <a:gd name="connsiteX26" fmla="*/ 372275 w 521901"/>
                <a:gd name="connsiteY26" fmla="*/ 138605 h 576762"/>
                <a:gd name="connsiteX27" fmla="*/ 410822 w 521901"/>
                <a:gd name="connsiteY27" fmla="*/ 233474 h 576762"/>
                <a:gd name="connsiteX28" fmla="*/ 112225 w 521901"/>
                <a:gd name="connsiteY28" fmla="*/ 233474 h 576762"/>
                <a:gd name="connsiteX29" fmla="*/ 118553 w 521901"/>
                <a:gd name="connsiteY29" fmla="*/ 203576 h 576762"/>
                <a:gd name="connsiteX30" fmla="*/ 149621 w 521901"/>
                <a:gd name="connsiteY30" fmla="*/ 141480 h 57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1901" h="576762">
                  <a:moveTo>
                    <a:pt x="512081" y="438160"/>
                  </a:moveTo>
                  <a:lnTo>
                    <a:pt x="429233" y="386988"/>
                  </a:lnTo>
                  <a:cubicBezTo>
                    <a:pt x="418952" y="407784"/>
                    <a:pt x="404908" y="426499"/>
                    <a:pt x="387809" y="442184"/>
                  </a:cubicBezTo>
                  <a:cubicBezTo>
                    <a:pt x="372350" y="456041"/>
                    <a:pt x="354106" y="466430"/>
                    <a:pt x="334303" y="472657"/>
                  </a:cubicBezTo>
                  <a:cubicBezTo>
                    <a:pt x="313953" y="478729"/>
                    <a:pt x="292827" y="481828"/>
                    <a:pt x="271592" y="481857"/>
                  </a:cubicBezTo>
                  <a:cubicBezTo>
                    <a:pt x="242135" y="482276"/>
                    <a:pt x="213109" y="474727"/>
                    <a:pt x="187593" y="460008"/>
                  </a:cubicBezTo>
                  <a:cubicBezTo>
                    <a:pt x="162031" y="444634"/>
                    <a:pt x="141607" y="422020"/>
                    <a:pt x="128909" y="395038"/>
                  </a:cubicBezTo>
                  <a:cubicBezTo>
                    <a:pt x="117098" y="369136"/>
                    <a:pt x="110268" y="341244"/>
                    <a:pt x="108773" y="312818"/>
                  </a:cubicBezTo>
                  <a:lnTo>
                    <a:pt x="520711" y="312818"/>
                  </a:lnTo>
                  <a:cubicBezTo>
                    <a:pt x="521649" y="307891"/>
                    <a:pt x="522034" y="302877"/>
                    <a:pt x="521861" y="297869"/>
                  </a:cubicBezTo>
                  <a:lnTo>
                    <a:pt x="521861" y="283495"/>
                  </a:lnTo>
                  <a:cubicBezTo>
                    <a:pt x="521861" y="226574"/>
                    <a:pt x="510930" y="177128"/>
                    <a:pt x="489067" y="134581"/>
                  </a:cubicBezTo>
                  <a:cubicBezTo>
                    <a:pt x="446671" y="50625"/>
                    <a:pt x="359922" y="-1656"/>
                    <a:pt x="265838" y="40"/>
                  </a:cubicBezTo>
                  <a:cubicBezTo>
                    <a:pt x="229011" y="-282"/>
                    <a:pt x="192472" y="6554"/>
                    <a:pt x="158251" y="20164"/>
                  </a:cubicBezTo>
                  <a:cubicBezTo>
                    <a:pt x="126447" y="33612"/>
                    <a:pt x="97830" y="53592"/>
                    <a:pt x="74253" y="78810"/>
                  </a:cubicBezTo>
                  <a:cubicBezTo>
                    <a:pt x="49669" y="104884"/>
                    <a:pt x="30850" y="135834"/>
                    <a:pt x="19021" y="169653"/>
                  </a:cubicBezTo>
                  <a:cubicBezTo>
                    <a:pt x="5886" y="207739"/>
                    <a:pt x="-535" y="247813"/>
                    <a:pt x="35" y="288095"/>
                  </a:cubicBezTo>
                  <a:cubicBezTo>
                    <a:pt x="35" y="345016"/>
                    <a:pt x="11541" y="395613"/>
                    <a:pt x="34555" y="438735"/>
                  </a:cubicBezTo>
                  <a:cubicBezTo>
                    <a:pt x="56682" y="480638"/>
                    <a:pt x="89925" y="515647"/>
                    <a:pt x="130635" y="539928"/>
                  </a:cubicBezTo>
                  <a:cubicBezTo>
                    <a:pt x="173377" y="564823"/>
                    <a:pt x="222125" y="577547"/>
                    <a:pt x="271592" y="576725"/>
                  </a:cubicBezTo>
                  <a:cubicBezTo>
                    <a:pt x="303172" y="576731"/>
                    <a:pt x="334573" y="572079"/>
                    <a:pt x="364796" y="562926"/>
                  </a:cubicBezTo>
                  <a:cubicBezTo>
                    <a:pt x="395075" y="553525"/>
                    <a:pt x="423220" y="538289"/>
                    <a:pt x="447643" y="518079"/>
                  </a:cubicBezTo>
                  <a:cubicBezTo>
                    <a:pt x="473982" y="495748"/>
                    <a:pt x="495851" y="468632"/>
                    <a:pt x="512081" y="438160"/>
                  </a:cubicBezTo>
                  <a:close/>
                  <a:moveTo>
                    <a:pt x="149621" y="141480"/>
                  </a:moveTo>
                  <a:cubicBezTo>
                    <a:pt x="162779" y="124617"/>
                    <a:pt x="179999" y="111364"/>
                    <a:pt x="199675" y="102958"/>
                  </a:cubicBezTo>
                  <a:cubicBezTo>
                    <a:pt x="220347" y="94713"/>
                    <a:pt x="242434" y="90608"/>
                    <a:pt x="264688" y="90884"/>
                  </a:cubicBezTo>
                  <a:cubicBezTo>
                    <a:pt x="305945" y="89625"/>
                    <a:pt x="345533" y="107184"/>
                    <a:pt x="372275" y="138605"/>
                  </a:cubicBezTo>
                  <a:cubicBezTo>
                    <a:pt x="392412" y="161604"/>
                    <a:pt x="405069" y="193227"/>
                    <a:pt x="410822" y="233474"/>
                  </a:cubicBezTo>
                  <a:lnTo>
                    <a:pt x="112225" y="233474"/>
                  </a:lnTo>
                  <a:cubicBezTo>
                    <a:pt x="113605" y="223366"/>
                    <a:pt x="115717" y="213373"/>
                    <a:pt x="118553" y="203576"/>
                  </a:cubicBezTo>
                  <a:cubicBezTo>
                    <a:pt x="124899" y="181106"/>
                    <a:pt x="135439" y="160034"/>
                    <a:pt x="149621" y="141480"/>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2" name="Forma libre 42">
              <a:extLst>
                <a:ext uri="{FF2B5EF4-FFF2-40B4-BE49-F238E27FC236}">
                  <a16:creationId xmlns:a16="http://schemas.microsoft.com/office/drawing/2014/main" id="{FF3DBEEC-41A8-1ACD-41A1-2446DF26378F}"/>
                </a:ext>
              </a:extLst>
            </p:cNvPr>
            <p:cNvSpPr/>
            <p:nvPr userDrawn="1"/>
          </p:nvSpPr>
          <p:spPr>
            <a:xfrm>
              <a:off x="7914804" y="5086102"/>
              <a:ext cx="288816" cy="564621"/>
            </a:xfrm>
            <a:custGeom>
              <a:avLst/>
              <a:gdLst>
                <a:gd name="connsiteX0" fmla="*/ 288817 w 288816"/>
                <a:gd name="connsiteY0" fmla="*/ 113278 h 564621"/>
                <a:gd name="connsiteX1" fmla="*/ 288817 w 288816"/>
                <a:gd name="connsiteY1" fmla="*/ 10 h 564621"/>
                <a:gd name="connsiteX2" fmla="*/ 257174 w 288816"/>
                <a:gd name="connsiteY2" fmla="*/ 10 h 564621"/>
                <a:gd name="connsiteX3" fmla="*/ 169148 w 288816"/>
                <a:gd name="connsiteY3" fmla="*/ 25309 h 564621"/>
                <a:gd name="connsiteX4" fmla="*/ 107012 w 288816"/>
                <a:gd name="connsiteY4" fmla="*/ 101778 h 564621"/>
                <a:gd name="connsiteX5" fmla="*/ 107012 w 288816"/>
                <a:gd name="connsiteY5" fmla="*/ 10935 h 564621"/>
                <a:gd name="connsiteX6" fmla="*/ 0 w 288816"/>
                <a:gd name="connsiteY6" fmla="*/ 10935 h 564621"/>
                <a:gd name="connsiteX7" fmla="*/ 0 w 288816"/>
                <a:gd name="connsiteY7" fmla="*/ 564621 h 564621"/>
                <a:gd name="connsiteX8" fmla="*/ 107012 w 288816"/>
                <a:gd name="connsiteY8" fmla="*/ 564621 h 564621"/>
                <a:gd name="connsiteX9" fmla="*/ 107012 w 288816"/>
                <a:gd name="connsiteY9" fmla="*/ 269092 h 564621"/>
                <a:gd name="connsiteX10" fmla="*/ 142682 w 288816"/>
                <a:gd name="connsiteY10" fmla="*/ 155825 h 564621"/>
                <a:gd name="connsiteX11" fmla="*/ 234160 w 288816"/>
                <a:gd name="connsiteY11" fmla="*/ 113278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816" h="564621">
                  <a:moveTo>
                    <a:pt x="288817" y="113278"/>
                  </a:moveTo>
                  <a:lnTo>
                    <a:pt x="288817" y="10"/>
                  </a:lnTo>
                  <a:lnTo>
                    <a:pt x="257174" y="10"/>
                  </a:lnTo>
                  <a:cubicBezTo>
                    <a:pt x="225990" y="-346"/>
                    <a:pt x="195383" y="8451"/>
                    <a:pt x="169148" y="25309"/>
                  </a:cubicBezTo>
                  <a:cubicBezTo>
                    <a:pt x="141526" y="44317"/>
                    <a:pt x="119957" y="70863"/>
                    <a:pt x="107012" y="101778"/>
                  </a:cubicBezTo>
                  <a:lnTo>
                    <a:pt x="107012" y="10935"/>
                  </a:lnTo>
                  <a:lnTo>
                    <a:pt x="0" y="10935"/>
                  </a:lnTo>
                  <a:lnTo>
                    <a:pt x="0" y="564621"/>
                  </a:lnTo>
                  <a:lnTo>
                    <a:pt x="107012" y="564621"/>
                  </a:lnTo>
                  <a:lnTo>
                    <a:pt x="107012" y="269092"/>
                  </a:lnTo>
                  <a:cubicBezTo>
                    <a:pt x="107012" y="221945"/>
                    <a:pt x="118518" y="184573"/>
                    <a:pt x="142682" y="155825"/>
                  </a:cubicBezTo>
                  <a:cubicBezTo>
                    <a:pt x="165051" y="128393"/>
                    <a:pt x="198760" y="112714"/>
                    <a:pt x="234160" y="113278"/>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3" name="Forma libre 43">
              <a:extLst>
                <a:ext uri="{FF2B5EF4-FFF2-40B4-BE49-F238E27FC236}">
                  <a16:creationId xmlns:a16="http://schemas.microsoft.com/office/drawing/2014/main" id="{C1484193-8E19-4259-AB8A-81FCA019428B}"/>
                </a:ext>
              </a:extLst>
            </p:cNvPr>
            <p:cNvSpPr/>
            <p:nvPr userDrawn="1"/>
          </p:nvSpPr>
          <p:spPr>
            <a:xfrm>
              <a:off x="8208764" y="5086052"/>
              <a:ext cx="533368" cy="758435"/>
            </a:xfrm>
            <a:custGeom>
              <a:avLst/>
              <a:gdLst>
                <a:gd name="connsiteX0" fmla="*/ 120855 w 533368"/>
                <a:gd name="connsiteY0" fmla="*/ 491076 h 758435"/>
                <a:gd name="connsiteX1" fmla="*/ 246277 w 533368"/>
                <a:gd name="connsiteY1" fmla="*/ 525573 h 758435"/>
                <a:gd name="connsiteX2" fmla="*/ 413123 w 533368"/>
                <a:gd name="connsiteY2" fmla="*/ 440479 h 758435"/>
                <a:gd name="connsiteX3" fmla="*/ 425205 w 533368"/>
                <a:gd name="connsiteY3" fmla="*/ 420930 h 758435"/>
                <a:gd name="connsiteX4" fmla="*/ 425205 w 533368"/>
                <a:gd name="connsiteY4" fmla="*/ 499125 h 758435"/>
                <a:gd name="connsiteX5" fmla="*/ 402192 w 533368"/>
                <a:gd name="connsiteY5" fmla="*/ 589969 h 758435"/>
                <a:gd name="connsiteX6" fmla="*/ 341207 w 533368"/>
                <a:gd name="connsiteY6" fmla="*/ 645165 h 758435"/>
                <a:gd name="connsiteX7" fmla="*/ 257209 w 533368"/>
                <a:gd name="connsiteY7" fmla="*/ 663564 h 758435"/>
                <a:gd name="connsiteX8" fmla="*/ 161128 w 533368"/>
                <a:gd name="connsiteY8" fmla="*/ 638265 h 758435"/>
                <a:gd name="connsiteX9" fmla="*/ 90362 w 533368"/>
                <a:gd name="connsiteY9" fmla="*/ 566970 h 758435"/>
                <a:gd name="connsiteX10" fmla="*/ 15569 w 533368"/>
                <a:gd name="connsiteY10" fmla="*/ 626766 h 758435"/>
                <a:gd name="connsiteX11" fmla="*/ 162854 w 533368"/>
                <a:gd name="connsiteY11" fmla="*/ 744633 h 758435"/>
                <a:gd name="connsiteX12" fmla="*/ 399315 w 533368"/>
                <a:gd name="connsiteY12" fmla="*/ 727959 h 758435"/>
                <a:gd name="connsiteX13" fmla="*/ 497122 w 533368"/>
                <a:gd name="connsiteY13" fmla="*/ 638265 h 758435"/>
                <a:gd name="connsiteX14" fmla="*/ 533368 w 533368"/>
                <a:gd name="connsiteY14" fmla="*/ 493950 h 758435"/>
                <a:gd name="connsiteX15" fmla="*/ 533368 w 533368"/>
                <a:gd name="connsiteY15" fmla="*/ 10984 h 758435"/>
                <a:gd name="connsiteX16" fmla="*/ 425205 w 533368"/>
                <a:gd name="connsiteY16" fmla="*/ 10984 h 758435"/>
                <a:gd name="connsiteX17" fmla="*/ 425205 w 533368"/>
                <a:gd name="connsiteY17" fmla="*/ 104127 h 758435"/>
                <a:gd name="connsiteX18" fmla="*/ 413123 w 533368"/>
                <a:gd name="connsiteY18" fmla="*/ 84579 h 758435"/>
                <a:gd name="connsiteX19" fmla="*/ 346385 w 533368"/>
                <a:gd name="connsiteY19" fmla="*/ 23058 h 758435"/>
                <a:gd name="connsiteX20" fmla="*/ 246277 w 533368"/>
                <a:gd name="connsiteY20" fmla="*/ 60 h 758435"/>
                <a:gd name="connsiteX21" fmla="*/ 149046 w 533368"/>
                <a:gd name="connsiteY21" fmla="*/ 19608 h 758435"/>
                <a:gd name="connsiteX22" fmla="*/ 70226 w 533368"/>
                <a:gd name="connsiteY22" fmla="*/ 74804 h 758435"/>
                <a:gd name="connsiteX23" fmla="*/ 18446 w 533368"/>
                <a:gd name="connsiteY23" fmla="*/ 158174 h 758435"/>
                <a:gd name="connsiteX24" fmla="*/ 35 w 533368"/>
                <a:gd name="connsiteY24" fmla="*/ 262816 h 758435"/>
                <a:gd name="connsiteX25" fmla="*/ 32829 w 533368"/>
                <a:gd name="connsiteY25" fmla="*/ 397357 h 758435"/>
                <a:gd name="connsiteX26" fmla="*/ 120855 w 533368"/>
                <a:gd name="connsiteY26" fmla="*/ 491076 h 758435"/>
                <a:gd name="connsiteX27" fmla="*/ 130060 w 533368"/>
                <a:gd name="connsiteY27" fmla="*/ 175997 h 758435"/>
                <a:gd name="connsiteX28" fmla="*/ 186442 w 533368"/>
                <a:gd name="connsiteY28" fmla="*/ 117351 h 758435"/>
                <a:gd name="connsiteX29" fmla="*/ 350412 w 533368"/>
                <a:gd name="connsiteY29" fmla="*/ 117351 h 758435"/>
                <a:gd name="connsiteX30" fmla="*/ 406795 w 533368"/>
                <a:gd name="connsiteY30" fmla="*/ 175997 h 758435"/>
                <a:gd name="connsiteX31" fmla="*/ 427507 w 533368"/>
                <a:gd name="connsiteY31" fmla="*/ 262816 h 758435"/>
                <a:gd name="connsiteX32" fmla="*/ 406795 w 533368"/>
                <a:gd name="connsiteY32" fmla="*/ 348485 h 758435"/>
                <a:gd name="connsiteX33" fmla="*/ 350412 w 533368"/>
                <a:gd name="connsiteY33" fmla="*/ 407131 h 758435"/>
                <a:gd name="connsiteX34" fmla="*/ 186442 w 533368"/>
                <a:gd name="connsiteY34" fmla="*/ 407131 h 758435"/>
                <a:gd name="connsiteX35" fmla="*/ 130060 w 533368"/>
                <a:gd name="connsiteY35" fmla="*/ 348485 h 758435"/>
                <a:gd name="connsiteX36" fmla="*/ 109348 w 533368"/>
                <a:gd name="connsiteY36" fmla="*/ 262816 h 758435"/>
                <a:gd name="connsiteX37" fmla="*/ 130060 w 533368"/>
                <a:gd name="connsiteY37" fmla="*/ 175997 h 75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3368" h="758435">
                  <a:moveTo>
                    <a:pt x="120855" y="491076"/>
                  </a:moveTo>
                  <a:cubicBezTo>
                    <a:pt x="158539" y="514212"/>
                    <a:pt x="202034" y="526177"/>
                    <a:pt x="246277" y="525573"/>
                  </a:cubicBezTo>
                  <a:cubicBezTo>
                    <a:pt x="312958" y="528390"/>
                    <a:pt x="376302" y="496106"/>
                    <a:pt x="413123" y="440479"/>
                  </a:cubicBezTo>
                  <a:cubicBezTo>
                    <a:pt x="417669" y="434310"/>
                    <a:pt x="421753" y="427772"/>
                    <a:pt x="425205" y="420930"/>
                  </a:cubicBezTo>
                  <a:lnTo>
                    <a:pt x="425205" y="499125"/>
                  </a:lnTo>
                  <a:cubicBezTo>
                    <a:pt x="425205" y="535347"/>
                    <a:pt x="417726" y="565820"/>
                    <a:pt x="402192" y="589969"/>
                  </a:cubicBezTo>
                  <a:cubicBezTo>
                    <a:pt x="387809" y="614019"/>
                    <a:pt x="366579" y="633234"/>
                    <a:pt x="341207" y="645165"/>
                  </a:cubicBezTo>
                  <a:cubicBezTo>
                    <a:pt x="314972" y="657521"/>
                    <a:pt x="286263" y="663811"/>
                    <a:pt x="257209" y="663564"/>
                  </a:cubicBezTo>
                  <a:cubicBezTo>
                    <a:pt x="223494" y="663943"/>
                    <a:pt x="190297" y="655204"/>
                    <a:pt x="161128" y="638265"/>
                  </a:cubicBezTo>
                  <a:cubicBezTo>
                    <a:pt x="132247" y="620413"/>
                    <a:pt x="107968" y="595983"/>
                    <a:pt x="90362" y="566970"/>
                  </a:cubicBezTo>
                  <a:lnTo>
                    <a:pt x="15569" y="626766"/>
                  </a:lnTo>
                  <a:cubicBezTo>
                    <a:pt x="46925" y="684164"/>
                    <a:pt x="99970" y="726619"/>
                    <a:pt x="162854" y="744633"/>
                  </a:cubicBezTo>
                  <a:cubicBezTo>
                    <a:pt x="241099" y="767654"/>
                    <a:pt x="325040" y="761732"/>
                    <a:pt x="399315" y="727959"/>
                  </a:cubicBezTo>
                  <a:cubicBezTo>
                    <a:pt x="440049" y="708313"/>
                    <a:pt x="474051" y="677115"/>
                    <a:pt x="497122" y="638265"/>
                  </a:cubicBezTo>
                  <a:cubicBezTo>
                    <a:pt x="521286" y="598593"/>
                    <a:pt x="533368" y="550296"/>
                    <a:pt x="533368" y="493950"/>
                  </a:cubicBezTo>
                  <a:lnTo>
                    <a:pt x="533368" y="10984"/>
                  </a:lnTo>
                  <a:lnTo>
                    <a:pt x="425205" y="10984"/>
                  </a:lnTo>
                  <a:lnTo>
                    <a:pt x="425205" y="104127"/>
                  </a:lnTo>
                  <a:cubicBezTo>
                    <a:pt x="421753" y="97285"/>
                    <a:pt x="417669" y="90748"/>
                    <a:pt x="413123" y="84579"/>
                  </a:cubicBezTo>
                  <a:cubicBezTo>
                    <a:pt x="396036" y="59125"/>
                    <a:pt x="373138" y="38053"/>
                    <a:pt x="346385" y="23058"/>
                  </a:cubicBezTo>
                  <a:cubicBezTo>
                    <a:pt x="315490" y="7137"/>
                    <a:pt x="281027" y="-774"/>
                    <a:pt x="246277" y="60"/>
                  </a:cubicBezTo>
                  <a:cubicBezTo>
                    <a:pt x="212908" y="-21"/>
                    <a:pt x="179827" y="6631"/>
                    <a:pt x="149046" y="19608"/>
                  </a:cubicBezTo>
                  <a:cubicBezTo>
                    <a:pt x="119302" y="32453"/>
                    <a:pt x="92491" y="51237"/>
                    <a:pt x="70226" y="74804"/>
                  </a:cubicBezTo>
                  <a:cubicBezTo>
                    <a:pt x="47845" y="99079"/>
                    <a:pt x="30297" y="127367"/>
                    <a:pt x="18446" y="158174"/>
                  </a:cubicBezTo>
                  <a:cubicBezTo>
                    <a:pt x="6019" y="191648"/>
                    <a:pt x="-253" y="227106"/>
                    <a:pt x="35" y="262816"/>
                  </a:cubicBezTo>
                  <a:cubicBezTo>
                    <a:pt x="-713" y="309727"/>
                    <a:pt x="10564" y="356052"/>
                    <a:pt x="32829" y="397357"/>
                  </a:cubicBezTo>
                  <a:cubicBezTo>
                    <a:pt x="53541" y="435695"/>
                    <a:pt x="83861" y="467991"/>
                    <a:pt x="120855" y="491076"/>
                  </a:cubicBezTo>
                  <a:close/>
                  <a:moveTo>
                    <a:pt x="130060" y="175997"/>
                  </a:moveTo>
                  <a:cubicBezTo>
                    <a:pt x="143063" y="151619"/>
                    <a:pt x="162567" y="131317"/>
                    <a:pt x="186442" y="117351"/>
                  </a:cubicBezTo>
                  <a:cubicBezTo>
                    <a:pt x="237417" y="88995"/>
                    <a:pt x="299438" y="88995"/>
                    <a:pt x="350412" y="117351"/>
                  </a:cubicBezTo>
                  <a:cubicBezTo>
                    <a:pt x="374001" y="131634"/>
                    <a:pt x="393448" y="151855"/>
                    <a:pt x="406795" y="175997"/>
                  </a:cubicBezTo>
                  <a:cubicBezTo>
                    <a:pt x="421006" y="202704"/>
                    <a:pt x="428082" y="232585"/>
                    <a:pt x="427507" y="262816"/>
                  </a:cubicBezTo>
                  <a:cubicBezTo>
                    <a:pt x="428024" y="292674"/>
                    <a:pt x="420890" y="322164"/>
                    <a:pt x="406795" y="348485"/>
                  </a:cubicBezTo>
                  <a:cubicBezTo>
                    <a:pt x="393448" y="372628"/>
                    <a:pt x="374001" y="392849"/>
                    <a:pt x="350412" y="407131"/>
                  </a:cubicBezTo>
                  <a:cubicBezTo>
                    <a:pt x="299438" y="435488"/>
                    <a:pt x="237417" y="435488"/>
                    <a:pt x="186442" y="407131"/>
                  </a:cubicBezTo>
                  <a:cubicBezTo>
                    <a:pt x="162567" y="393166"/>
                    <a:pt x="143063" y="372864"/>
                    <a:pt x="130060" y="348485"/>
                  </a:cubicBezTo>
                  <a:cubicBezTo>
                    <a:pt x="115964" y="322164"/>
                    <a:pt x="108830" y="292674"/>
                    <a:pt x="109348" y="262816"/>
                  </a:cubicBezTo>
                  <a:cubicBezTo>
                    <a:pt x="108773" y="232585"/>
                    <a:pt x="115850" y="202704"/>
                    <a:pt x="130060" y="175997"/>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4" name="Forma libre 44">
              <a:extLst>
                <a:ext uri="{FF2B5EF4-FFF2-40B4-BE49-F238E27FC236}">
                  <a16:creationId xmlns:a16="http://schemas.microsoft.com/office/drawing/2014/main" id="{B4692505-7E23-6051-BD14-FF6292A0B563}"/>
                </a:ext>
              </a:extLst>
            </p:cNvPr>
            <p:cNvSpPr/>
            <p:nvPr userDrawn="1"/>
          </p:nvSpPr>
          <p:spPr>
            <a:xfrm>
              <a:off x="8785282" y="5097036"/>
              <a:ext cx="552319" cy="734223"/>
            </a:xfrm>
            <a:custGeom>
              <a:avLst/>
              <a:gdLst>
                <a:gd name="connsiteX0" fmla="*/ 84574 w 552319"/>
                <a:gd name="connsiteY0" fmla="*/ 734224 h 734223"/>
                <a:gd name="connsiteX1" fmla="*/ 202517 w 552319"/>
                <a:gd name="connsiteY1" fmla="*/ 734224 h 734223"/>
                <a:gd name="connsiteX2" fmla="*/ 552319 w 552319"/>
                <a:gd name="connsiteY2" fmla="*/ 0 h 734223"/>
                <a:gd name="connsiteX3" fmla="*/ 434951 w 552319"/>
                <a:gd name="connsiteY3" fmla="*/ 0 h 734223"/>
                <a:gd name="connsiteX4" fmla="*/ 308378 w 552319"/>
                <a:gd name="connsiteY4" fmla="*/ 261607 h 734223"/>
                <a:gd name="connsiteX5" fmla="*/ 276735 w 552319"/>
                <a:gd name="connsiteY5" fmla="*/ 330027 h 734223"/>
                <a:gd name="connsiteX6" fmla="*/ 245091 w 552319"/>
                <a:gd name="connsiteY6" fmla="*/ 260457 h 734223"/>
                <a:gd name="connsiteX7" fmla="*/ 121970 w 552319"/>
                <a:gd name="connsiteY7" fmla="*/ 0 h 734223"/>
                <a:gd name="connsiteX8" fmla="*/ 0 w 552319"/>
                <a:gd name="connsiteY8" fmla="*/ 0 h 734223"/>
                <a:gd name="connsiteX9" fmla="*/ 220928 w 552319"/>
                <a:gd name="connsiteY9" fmla="*/ 449044 h 73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319" h="734223">
                  <a:moveTo>
                    <a:pt x="84574" y="734224"/>
                  </a:moveTo>
                  <a:lnTo>
                    <a:pt x="202517" y="734224"/>
                  </a:lnTo>
                  <a:lnTo>
                    <a:pt x="552319" y="0"/>
                  </a:lnTo>
                  <a:lnTo>
                    <a:pt x="434951" y="0"/>
                  </a:lnTo>
                  <a:lnTo>
                    <a:pt x="308378" y="261607"/>
                  </a:lnTo>
                  <a:cubicBezTo>
                    <a:pt x="300323" y="278281"/>
                    <a:pt x="289968" y="301279"/>
                    <a:pt x="276735" y="330027"/>
                  </a:cubicBezTo>
                  <a:lnTo>
                    <a:pt x="245091" y="260457"/>
                  </a:lnTo>
                  <a:lnTo>
                    <a:pt x="121970" y="0"/>
                  </a:lnTo>
                  <a:lnTo>
                    <a:pt x="0" y="0"/>
                  </a:lnTo>
                  <a:lnTo>
                    <a:pt x="220928" y="449044"/>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6" name="Forma libre 45">
              <a:extLst>
                <a:ext uri="{FF2B5EF4-FFF2-40B4-BE49-F238E27FC236}">
                  <a16:creationId xmlns:a16="http://schemas.microsoft.com/office/drawing/2014/main" id="{EC9F528A-B381-A583-0FCF-FACE715BA792}"/>
                </a:ext>
              </a:extLst>
            </p:cNvPr>
            <p:cNvSpPr/>
            <p:nvPr userDrawn="1"/>
          </p:nvSpPr>
          <p:spPr>
            <a:xfrm>
              <a:off x="4699847" y="5777789"/>
              <a:ext cx="636317" cy="762971"/>
            </a:xfrm>
            <a:custGeom>
              <a:avLst/>
              <a:gdLst>
                <a:gd name="connsiteX0" fmla="*/ 524128 w 636317"/>
                <a:gd name="connsiteY0" fmla="*/ 475492 h 762971"/>
                <a:gd name="connsiteX1" fmla="*/ 524128 w 636317"/>
                <a:gd name="connsiteY1" fmla="*/ 573235 h 762971"/>
                <a:gd name="connsiteX2" fmla="*/ 466595 w 636317"/>
                <a:gd name="connsiteY2" fmla="*/ 493891 h 762971"/>
                <a:gd name="connsiteX3" fmla="*/ 101259 w 636317"/>
                <a:gd name="connsiteY3" fmla="*/ 0 h 762971"/>
                <a:gd name="connsiteX4" fmla="*/ 0 w 636317"/>
                <a:gd name="connsiteY4" fmla="*/ 0 h 762971"/>
                <a:gd name="connsiteX5" fmla="*/ 0 w 636317"/>
                <a:gd name="connsiteY5" fmla="*/ 762972 h 762971"/>
                <a:gd name="connsiteX6" fmla="*/ 112190 w 636317"/>
                <a:gd name="connsiteY6" fmla="*/ 762972 h 762971"/>
                <a:gd name="connsiteX7" fmla="*/ 112190 w 636317"/>
                <a:gd name="connsiteY7" fmla="*/ 189737 h 762971"/>
                <a:gd name="connsiteX8" fmla="*/ 169723 w 636317"/>
                <a:gd name="connsiteY8" fmla="*/ 269081 h 762971"/>
                <a:gd name="connsiteX9" fmla="*/ 535059 w 636317"/>
                <a:gd name="connsiteY9" fmla="*/ 762972 h 762971"/>
                <a:gd name="connsiteX10" fmla="*/ 636318 w 636317"/>
                <a:gd name="connsiteY10" fmla="*/ 762972 h 762971"/>
                <a:gd name="connsiteX11" fmla="*/ 636318 w 636317"/>
                <a:gd name="connsiteY11" fmla="*/ 0 h 762971"/>
                <a:gd name="connsiteX12" fmla="*/ 524128 w 636317"/>
                <a:gd name="connsiteY12" fmla="*/ 0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317" h="762971">
                  <a:moveTo>
                    <a:pt x="524128" y="475492"/>
                  </a:moveTo>
                  <a:lnTo>
                    <a:pt x="524128" y="573235"/>
                  </a:lnTo>
                  <a:lnTo>
                    <a:pt x="466595" y="493891"/>
                  </a:lnTo>
                  <a:lnTo>
                    <a:pt x="101259" y="0"/>
                  </a:lnTo>
                  <a:lnTo>
                    <a:pt x="0" y="0"/>
                  </a:lnTo>
                  <a:lnTo>
                    <a:pt x="0" y="762972"/>
                  </a:lnTo>
                  <a:lnTo>
                    <a:pt x="112190" y="762972"/>
                  </a:lnTo>
                  <a:lnTo>
                    <a:pt x="112190" y="189737"/>
                  </a:lnTo>
                  <a:cubicBezTo>
                    <a:pt x="135778" y="223084"/>
                    <a:pt x="155340" y="249533"/>
                    <a:pt x="169723" y="269081"/>
                  </a:cubicBezTo>
                  <a:lnTo>
                    <a:pt x="535059" y="762972"/>
                  </a:lnTo>
                  <a:lnTo>
                    <a:pt x="636318" y="762972"/>
                  </a:lnTo>
                  <a:lnTo>
                    <a:pt x="636318" y="0"/>
                  </a:lnTo>
                  <a:lnTo>
                    <a:pt x="524128" y="0"/>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7" name="Forma libre 46">
              <a:extLst>
                <a:ext uri="{FF2B5EF4-FFF2-40B4-BE49-F238E27FC236}">
                  <a16:creationId xmlns:a16="http://schemas.microsoft.com/office/drawing/2014/main" id="{7DFE973E-3CD6-9791-BACF-F2FCC41D1AC7}"/>
                </a:ext>
              </a:extLst>
            </p:cNvPr>
            <p:cNvSpPr/>
            <p:nvPr userDrawn="1"/>
          </p:nvSpPr>
          <p:spPr>
            <a:xfrm>
              <a:off x="5423005" y="5976119"/>
              <a:ext cx="521901" cy="576752"/>
            </a:xfrm>
            <a:custGeom>
              <a:avLst/>
              <a:gdLst>
                <a:gd name="connsiteX0" fmla="*/ 397590 w 521901"/>
                <a:gd name="connsiteY0" fmla="*/ 35678 h 576752"/>
                <a:gd name="connsiteX1" fmla="*/ 265838 w 521901"/>
                <a:gd name="connsiteY1" fmla="*/ 31 h 576752"/>
                <a:gd name="connsiteX2" fmla="*/ 158251 w 521901"/>
                <a:gd name="connsiteY2" fmla="*/ 20154 h 576752"/>
                <a:gd name="connsiteX3" fmla="*/ 74253 w 521901"/>
                <a:gd name="connsiteY3" fmla="*/ 78800 h 576752"/>
                <a:gd name="connsiteX4" fmla="*/ 19021 w 521901"/>
                <a:gd name="connsiteY4" fmla="*/ 169644 h 576752"/>
                <a:gd name="connsiteX5" fmla="*/ 35 w 521901"/>
                <a:gd name="connsiteY5" fmla="*/ 288086 h 576752"/>
                <a:gd name="connsiteX6" fmla="*/ 34555 w 521901"/>
                <a:gd name="connsiteY6" fmla="*/ 438725 h 576752"/>
                <a:gd name="connsiteX7" fmla="*/ 130635 w 521901"/>
                <a:gd name="connsiteY7" fmla="*/ 539918 h 576752"/>
                <a:gd name="connsiteX8" fmla="*/ 271592 w 521901"/>
                <a:gd name="connsiteY8" fmla="*/ 576715 h 576752"/>
                <a:gd name="connsiteX9" fmla="*/ 364796 w 521901"/>
                <a:gd name="connsiteY9" fmla="*/ 562916 h 576752"/>
                <a:gd name="connsiteX10" fmla="*/ 447644 w 521901"/>
                <a:gd name="connsiteY10" fmla="*/ 518070 h 576752"/>
                <a:gd name="connsiteX11" fmla="*/ 512081 w 521901"/>
                <a:gd name="connsiteY11" fmla="*/ 438150 h 576752"/>
                <a:gd name="connsiteX12" fmla="*/ 429233 w 521901"/>
                <a:gd name="connsiteY12" fmla="*/ 386979 h 576752"/>
                <a:gd name="connsiteX13" fmla="*/ 387809 w 521901"/>
                <a:gd name="connsiteY13" fmla="*/ 442175 h 576752"/>
                <a:gd name="connsiteX14" fmla="*/ 334303 w 521901"/>
                <a:gd name="connsiteY14" fmla="*/ 472648 h 576752"/>
                <a:gd name="connsiteX15" fmla="*/ 271592 w 521901"/>
                <a:gd name="connsiteY15" fmla="*/ 481847 h 576752"/>
                <a:gd name="connsiteX16" fmla="*/ 187593 w 521901"/>
                <a:gd name="connsiteY16" fmla="*/ 459999 h 576752"/>
                <a:gd name="connsiteX17" fmla="*/ 128909 w 521901"/>
                <a:gd name="connsiteY17" fmla="*/ 395028 h 576752"/>
                <a:gd name="connsiteX18" fmla="*/ 108773 w 521901"/>
                <a:gd name="connsiteY18" fmla="*/ 312809 h 576752"/>
                <a:gd name="connsiteX19" fmla="*/ 520711 w 521901"/>
                <a:gd name="connsiteY19" fmla="*/ 312809 h 576752"/>
                <a:gd name="connsiteX20" fmla="*/ 521861 w 521901"/>
                <a:gd name="connsiteY20" fmla="*/ 297860 h 576752"/>
                <a:gd name="connsiteX21" fmla="*/ 521861 w 521901"/>
                <a:gd name="connsiteY21" fmla="*/ 283486 h 576752"/>
                <a:gd name="connsiteX22" fmla="*/ 489067 w 521901"/>
                <a:gd name="connsiteY22" fmla="*/ 134571 h 576752"/>
                <a:gd name="connsiteX23" fmla="*/ 397590 w 521901"/>
                <a:gd name="connsiteY23" fmla="*/ 35678 h 576752"/>
                <a:gd name="connsiteX24" fmla="*/ 149621 w 521901"/>
                <a:gd name="connsiteY24" fmla="*/ 141471 h 576752"/>
                <a:gd name="connsiteX25" fmla="*/ 199675 w 521901"/>
                <a:gd name="connsiteY25" fmla="*/ 102948 h 576752"/>
                <a:gd name="connsiteX26" fmla="*/ 264688 w 521901"/>
                <a:gd name="connsiteY26" fmla="*/ 90874 h 576752"/>
                <a:gd name="connsiteX27" fmla="*/ 372275 w 521901"/>
                <a:gd name="connsiteY27" fmla="*/ 138596 h 576752"/>
                <a:gd name="connsiteX28" fmla="*/ 410822 w 521901"/>
                <a:gd name="connsiteY28" fmla="*/ 233464 h 576752"/>
                <a:gd name="connsiteX29" fmla="*/ 112225 w 521901"/>
                <a:gd name="connsiteY29" fmla="*/ 233464 h 576752"/>
                <a:gd name="connsiteX30" fmla="*/ 118553 w 521901"/>
                <a:gd name="connsiteY30" fmla="*/ 203566 h 576752"/>
                <a:gd name="connsiteX31" fmla="*/ 149621 w 521901"/>
                <a:gd name="connsiteY31" fmla="*/ 141471 h 57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1901" h="576752">
                  <a:moveTo>
                    <a:pt x="397590" y="35678"/>
                  </a:moveTo>
                  <a:cubicBezTo>
                    <a:pt x="357898" y="11656"/>
                    <a:pt x="312233" y="-700"/>
                    <a:pt x="265838" y="31"/>
                  </a:cubicBezTo>
                  <a:cubicBezTo>
                    <a:pt x="229011" y="-291"/>
                    <a:pt x="192472" y="6545"/>
                    <a:pt x="158251" y="20154"/>
                  </a:cubicBezTo>
                  <a:cubicBezTo>
                    <a:pt x="126447" y="33602"/>
                    <a:pt x="97830" y="53582"/>
                    <a:pt x="74253" y="78800"/>
                  </a:cubicBezTo>
                  <a:cubicBezTo>
                    <a:pt x="49669" y="104874"/>
                    <a:pt x="30850" y="135825"/>
                    <a:pt x="19021" y="169644"/>
                  </a:cubicBezTo>
                  <a:cubicBezTo>
                    <a:pt x="5886" y="207729"/>
                    <a:pt x="-535" y="247804"/>
                    <a:pt x="35" y="288086"/>
                  </a:cubicBezTo>
                  <a:cubicBezTo>
                    <a:pt x="35" y="345007"/>
                    <a:pt x="11541" y="395603"/>
                    <a:pt x="34555" y="438725"/>
                  </a:cubicBezTo>
                  <a:cubicBezTo>
                    <a:pt x="56682" y="480628"/>
                    <a:pt x="89925" y="515638"/>
                    <a:pt x="130635" y="539918"/>
                  </a:cubicBezTo>
                  <a:cubicBezTo>
                    <a:pt x="173377" y="564814"/>
                    <a:pt x="222125" y="577538"/>
                    <a:pt x="271592" y="576715"/>
                  </a:cubicBezTo>
                  <a:cubicBezTo>
                    <a:pt x="303172" y="576721"/>
                    <a:pt x="334574" y="572070"/>
                    <a:pt x="364796" y="562916"/>
                  </a:cubicBezTo>
                  <a:cubicBezTo>
                    <a:pt x="395075" y="553516"/>
                    <a:pt x="423221" y="538279"/>
                    <a:pt x="447644" y="518070"/>
                  </a:cubicBezTo>
                  <a:cubicBezTo>
                    <a:pt x="473982" y="495738"/>
                    <a:pt x="495851" y="468623"/>
                    <a:pt x="512081" y="438150"/>
                  </a:cubicBezTo>
                  <a:lnTo>
                    <a:pt x="429233" y="386979"/>
                  </a:lnTo>
                  <a:cubicBezTo>
                    <a:pt x="418952" y="407775"/>
                    <a:pt x="404908" y="426490"/>
                    <a:pt x="387809" y="442175"/>
                  </a:cubicBezTo>
                  <a:cubicBezTo>
                    <a:pt x="372350" y="456031"/>
                    <a:pt x="354112" y="466421"/>
                    <a:pt x="334303" y="472648"/>
                  </a:cubicBezTo>
                  <a:cubicBezTo>
                    <a:pt x="313954" y="478719"/>
                    <a:pt x="292828" y="481818"/>
                    <a:pt x="271592" y="481847"/>
                  </a:cubicBezTo>
                  <a:cubicBezTo>
                    <a:pt x="242135" y="482267"/>
                    <a:pt x="213109" y="474718"/>
                    <a:pt x="187593" y="459999"/>
                  </a:cubicBezTo>
                  <a:cubicBezTo>
                    <a:pt x="162031" y="444624"/>
                    <a:pt x="141607" y="422011"/>
                    <a:pt x="128909" y="395028"/>
                  </a:cubicBezTo>
                  <a:cubicBezTo>
                    <a:pt x="117104" y="369126"/>
                    <a:pt x="110269" y="341235"/>
                    <a:pt x="108773" y="312809"/>
                  </a:cubicBezTo>
                  <a:lnTo>
                    <a:pt x="520711" y="312809"/>
                  </a:lnTo>
                  <a:cubicBezTo>
                    <a:pt x="521649" y="307881"/>
                    <a:pt x="522034" y="302868"/>
                    <a:pt x="521861" y="297860"/>
                  </a:cubicBezTo>
                  <a:lnTo>
                    <a:pt x="521861" y="283486"/>
                  </a:lnTo>
                  <a:cubicBezTo>
                    <a:pt x="521861" y="226565"/>
                    <a:pt x="510930" y="177118"/>
                    <a:pt x="489067" y="134571"/>
                  </a:cubicBezTo>
                  <a:cubicBezTo>
                    <a:pt x="468223" y="93853"/>
                    <a:pt x="436574" y="59642"/>
                    <a:pt x="397590" y="35678"/>
                  </a:cubicBezTo>
                  <a:close/>
                  <a:moveTo>
                    <a:pt x="149621" y="141471"/>
                  </a:moveTo>
                  <a:cubicBezTo>
                    <a:pt x="162779" y="124607"/>
                    <a:pt x="179999" y="111354"/>
                    <a:pt x="199675" y="102948"/>
                  </a:cubicBezTo>
                  <a:cubicBezTo>
                    <a:pt x="220347" y="94704"/>
                    <a:pt x="242434" y="90598"/>
                    <a:pt x="264688" y="90874"/>
                  </a:cubicBezTo>
                  <a:cubicBezTo>
                    <a:pt x="305945" y="89615"/>
                    <a:pt x="345533" y="107174"/>
                    <a:pt x="372275" y="138596"/>
                  </a:cubicBezTo>
                  <a:cubicBezTo>
                    <a:pt x="392412" y="161594"/>
                    <a:pt x="405069" y="193217"/>
                    <a:pt x="410822" y="233464"/>
                  </a:cubicBezTo>
                  <a:lnTo>
                    <a:pt x="112225" y="233464"/>
                  </a:lnTo>
                  <a:cubicBezTo>
                    <a:pt x="113606" y="223356"/>
                    <a:pt x="115717" y="213364"/>
                    <a:pt x="118553" y="203566"/>
                  </a:cubicBezTo>
                  <a:cubicBezTo>
                    <a:pt x="124899" y="181097"/>
                    <a:pt x="135439" y="160025"/>
                    <a:pt x="149621" y="141471"/>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38" name="Forma libre 47">
              <a:extLst>
                <a:ext uri="{FF2B5EF4-FFF2-40B4-BE49-F238E27FC236}">
                  <a16:creationId xmlns:a16="http://schemas.microsoft.com/office/drawing/2014/main" id="{69ED9C02-EF0B-7897-90E3-621D8A2E07D0}"/>
                </a:ext>
              </a:extLst>
            </p:cNvPr>
            <p:cNvSpPr/>
            <p:nvPr userDrawn="1"/>
          </p:nvSpPr>
          <p:spPr>
            <a:xfrm>
              <a:off x="5948318" y="5805387"/>
              <a:ext cx="337719" cy="735373"/>
            </a:xfrm>
            <a:custGeom>
              <a:avLst/>
              <a:gdLst>
                <a:gd name="connsiteX0" fmla="*/ 209996 w 337719"/>
                <a:gd name="connsiteY0" fmla="*/ 0 h 735373"/>
                <a:gd name="connsiteX1" fmla="*/ 102409 w 337719"/>
                <a:gd name="connsiteY1" fmla="*/ 64971 h 735373"/>
                <a:gd name="connsiteX2" fmla="*/ 102409 w 337719"/>
                <a:gd name="connsiteY2" fmla="*/ 181687 h 735373"/>
                <a:gd name="connsiteX3" fmla="*/ 0 w 337719"/>
                <a:gd name="connsiteY3" fmla="*/ 181687 h 735373"/>
                <a:gd name="connsiteX4" fmla="*/ 0 w 337719"/>
                <a:gd name="connsiteY4" fmla="*/ 271381 h 735373"/>
                <a:gd name="connsiteX5" fmla="*/ 102409 w 337719"/>
                <a:gd name="connsiteY5" fmla="*/ 271381 h 735373"/>
                <a:gd name="connsiteX6" fmla="*/ 102409 w 337719"/>
                <a:gd name="connsiteY6" fmla="*/ 564036 h 735373"/>
                <a:gd name="connsiteX7" fmla="*/ 121395 w 337719"/>
                <a:gd name="connsiteY7" fmla="*/ 653730 h 735373"/>
                <a:gd name="connsiteX8" fmla="*/ 177777 w 337719"/>
                <a:gd name="connsiteY8" fmla="*/ 714100 h 735373"/>
                <a:gd name="connsiteX9" fmla="*/ 269255 w 337719"/>
                <a:gd name="connsiteY9" fmla="*/ 735374 h 735373"/>
                <a:gd name="connsiteX10" fmla="*/ 337720 w 337719"/>
                <a:gd name="connsiteY10" fmla="*/ 735374 h 735373"/>
                <a:gd name="connsiteX11" fmla="*/ 337720 w 337719"/>
                <a:gd name="connsiteY11" fmla="*/ 641655 h 735373"/>
                <a:gd name="connsiteX12" fmla="*/ 281337 w 337719"/>
                <a:gd name="connsiteY12" fmla="*/ 641655 h 735373"/>
                <a:gd name="connsiteX13" fmla="*/ 227256 w 337719"/>
                <a:gd name="connsiteY13" fmla="*/ 619807 h 735373"/>
                <a:gd name="connsiteX14" fmla="*/ 209996 w 337719"/>
                <a:gd name="connsiteY14" fmla="*/ 556561 h 735373"/>
                <a:gd name="connsiteX15" fmla="*/ 209996 w 337719"/>
                <a:gd name="connsiteY15" fmla="*/ 271381 h 735373"/>
                <a:gd name="connsiteX16" fmla="*/ 337720 w 337719"/>
                <a:gd name="connsiteY16" fmla="*/ 271381 h 735373"/>
                <a:gd name="connsiteX17" fmla="*/ 337720 w 337719"/>
                <a:gd name="connsiteY17" fmla="*/ 181687 h 735373"/>
                <a:gd name="connsiteX18" fmla="*/ 209996 w 337719"/>
                <a:gd name="connsiteY18" fmla="*/ 181687 h 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719" h="735373">
                  <a:moveTo>
                    <a:pt x="209996" y="0"/>
                  </a:moveTo>
                  <a:lnTo>
                    <a:pt x="102409" y="64971"/>
                  </a:lnTo>
                  <a:lnTo>
                    <a:pt x="102409" y="181687"/>
                  </a:lnTo>
                  <a:lnTo>
                    <a:pt x="0" y="181687"/>
                  </a:lnTo>
                  <a:lnTo>
                    <a:pt x="0" y="271381"/>
                  </a:lnTo>
                  <a:lnTo>
                    <a:pt x="102409" y="271381"/>
                  </a:lnTo>
                  <a:lnTo>
                    <a:pt x="102409" y="564036"/>
                  </a:lnTo>
                  <a:cubicBezTo>
                    <a:pt x="101891" y="594980"/>
                    <a:pt x="108381" y="625643"/>
                    <a:pt x="121395" y="653730"/>
                  </a:cubicBezTo>
                  <a:cubicBezTo>
                    <a:pt x="133672" y="679074"/>
                    <a:pt x="153326" y="700112"/>
                    <a:pt x="177777" y="714100"/>
                  </a:cubicBezTo>
                  <a:cubicBezTo>
                    <a:pt x="201942" y="727899"/>
                    <a:pt x="232434" y="735374"/>
                    <a:pt x="269255" y="735374"/>
                  </a:cubicBezTo>
                  <a:lnTo>
                    <a:pt x="337720" y="735374"/>
                  </a:lnTo>
                  <a:lnTo>
                    <a:pt x="337720" y="641655"/>
                  </a:lnTo>
                  <a:lnTo>
                    <a:pt x="281337" y="641655"/>
                  </a:lnTo>
                  <a:cubicBezTo>
                    <a:pt x="256598" y="641655"/>
                    <a:pt x="238187" y="634181"/>
                    <a:pt x="227256" y="619807"/>
                  </a:cubicBezTo>
                  <a:cubicBezTo>
                    <a:pt x="216325" y="605433"/>
                    <a:pt x="209996" y="584159"/>
                    <a:pt x="209996" y="556561"/>
                  </a:cubicBezTo>
                  <a:lnTo>
                    <a:pt x="209996" y="271381"/>
                  </a:lnTo>
                  <a:lnTo>
                    <a:pt x="337720" y="271381"/>
                  </a:lnTo>
                  <a:lnTo>
                    <a:pt x="337720" y="181687"/>
                  </a:lnTo>
                  <a:lnTo>
                    <a:pt x="209996" y="181687"/>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3" name="Forma libre 48">
              <a:extLst>
                <a:ext uri="{FF2B5EF4-FFF2-40B4-BE49-F238E27FC236}">
                  <a16:creationId xmlns:a16="http://schemas.microsoft.com/office/drawing/2014/main" id="{44991D3C-D2B2-8E50-0DEB-6FD48CDFBDEF}"/>
                </a:ext>
              </a:extLst>
            </p:cNvPr>
            <p:cNvSpPr/>
            <p:nvPr userDrawn="1"/>
          </p:nvSpPr>
          <p:spPr>
            <a:xfrm>
              <a:off x="6318257" y="5987074"/>
              <a:ext cx="802588" cy="553686"/>
            </a:xfrm>
            <a:custGeom>
              <a:avLst/>
              <a:gdLst>
                <a:gd name="connsiteX0" fmla="*/ 602948 w 802588"/>
                <a:gd name="connsiteY0" fmla="*/ 297829 h 553686"/>
                <a:gd name="connsiteX1" fmla="*/ 589140 w 802588"/>
                <a:gd name="connsiteY1" fmla="*/ 344976 h 553686"/>
                <a:gd name="connsiteX2" fmla="*/ 574757 w 802588"/>
                <a:gd name="connsiteY2" fmla="*/ 396722 h 553686"/>
                <a:gd name="connsiteX3" fmla="*/ 543114 w 802588"/>
                <a:gd name="connsiteY3" fmla="*/ 298404 h 553686"/>
                <a:gd name="connsiteX4" fmla="*/ 448184 w 802588"/>
                <a:gd name="connsiteY4" fmla="*/ 0 h 553686"/>
                <a:gd name="connsiteX5" fmla="*/ 355555 w 802588"/>
                <a:gd name="connsiteY5" fmla="*/ 0 h 553686"/>
                <a:gd name="connsiteX6" fmla="*/ 261776 w 802588"/>
                <a:gd name="connsiteY6" fmla="*/ 297829 h 553686"/>
                <a:gd name="connsiteX7" fmla="*/ 247393 w 802588"/>
                <a:gd name="connsiteY7" fmla="*/ 346126 h 553686"/>
                <a:gd name="connsiteX8" fmla="*/ 231284 w 802588"/>
                <a:gd name="connsiteY8" fmla="*/ 397872 h 553686"/>
                <a:gd name="connsiteX9" fmla="*/ 216325 w 802588"/>
                <a:gd name="connsiteY9" fmla="*/ 346126 h 553686"/>
                <a:gd name="connsiteX10" fmla="*/ 201942 w 802588"/>
                <a:gd name="connsiteY10" fmla="*/ 297829 h 553686"/>
                <a:gd name="connsiteX11" fmla="*/ 113916 w 802588"/>
                <a:gd name="connsiteY11" fmla="*/ 0 h 553686"/>
                <a:gd name="connsiteX12" fmla="*/ 0 w 802588"/>
                <a:gd name="connsiteY12" fmla="*/ 0 h 553686"/>
                <a:gd name="connsiteX13" fmla="*/ 176052 w 802588"/>
                <a:gd name="connsiteY13" fmla="*/ 553686 h 553686"/>
                <a:gd name="connsiteX14" fmla="*/ 277310 w 802588"/>
                <a:gd name="connsiteY14" fmla="*/ 553686 h 553686"/>
                <a:gd name="connsiteX15" fmla="*/ 371089 w 802588"/>
                <a:gd name="connsiteY15" fmla="*/ 256432 h 553686"/>
                <a:gd name="connsiteX16" fmla="*/ 400431 w 802588"/>
                <a:gd name="connsiteY16" fmla="*/ 159264 h 553686"/>
                <a:gd name="connsiteX17" fmla="*/ 432074 w 802588"/>
                <a:gd name="connsiteY17" fmla="*/ 256432 h 553686"/>
                <a:gd name="connsiteX18" fmla="*/ 525854 w 802588"/>
                <a:gd name="connsiteY18" fmla="*/ 553686 h 553686"/>
                <a:gd name="connsiteX19" fmla="*/ 628263 w 802588"/>
                <a:gd name="connsiteY19" fmla="*/ 553686 h 553686"/>
                <a:gd name="connsiteX20" fmla="*/ 802589 w 802588"/>
                <a:gd name="connsiteY20" fmla="*/ 0 h 553686"/>
                <a:gd name="connsiteX21" fmla="*/ 691550 w 802588"/>
                <a:gd name="connsiteY21" fmla="*/ 0 h 5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2588" h="553686">
                  <a:moveTo>
                    <a:pt x="602948" y="297829"/>
                  </a:moveTo>
                  <a:cubicBezTo>
                    <a:pt x="597770" y="313353"/>
                    <a:pt x="593168" y="329452"/>
                    <a:pt x="589140" y="344976"/>
                  </a:cubicBezTo>
                  <a:cubicBezTo>
                    <a:pt x="585113" y="360500"/>
                    <a:pt x="579935" y="377749"/>
                    <a:pt x="574757" y="396722"/>
                  </a:cubicBezTo>
                  <a:lnTo>
                    <a:pt x="543114" y="298404"/>
                  </a:lnTo>
                  <a:lnTo>
                    <a:pt x="448184" y="0"/>
                  </a:lnTo>
                  <a:lnTo>
                    <a:pt x="355555" y="0"/>
                  </a:lnTo>
                  <a:lnTo>
                    <a:pt x="261776" y="297829"/>
                  </a:lnTo>
                  <a:cubicBezTo>
                    <a:pt x="256598" y="314503"/>
                    <a:pt x="251995" y="330602"/>
                    <a:pt x="247393" y="346126"/>
                  </a:cubicBezTo>
                  <a:cubicBezTo>
                    <a:pt x="242790" y="361650"/>
                    <a:pt x="237037" y="378899"/>
                    <a:pt x="231284" y="397872"/>
                  </a:cubicBezTo>
                  <a:cubicBezTo>
                    <a:pt x="225530" y="378899"/>
                    <a:pt x="220352" y="361650"/>
                    <a:pt x="216325" y="346126"/>
                  </a:cubicBezTo>
                  <a:cubicBezTo>
                    <a:pt x="212297" y="330602"/>
                    <a:pt x="207120" y="314503"/>
                    <a:pt x="201942" y="297829"/>
                  </a:cubicBezTo>
                  <a:lnTo>
                    <a:pt x="113916" y="0"/>
                  </a:lnTo>
                  <a:lnTo>
                    <a:pt x="0" y="0"/>
                  </a:lnTo>
                  <a:lnTo>
                    <a:pt x="176052" y="553686"/>
                  </a:lnTo>
                  <a:lnTo>
                    <a:pt x="277310" y="553686"/>
                  </a:lnTo>
                  <a:lnTo>
                    <a:pt x="371089" y="256432"/>
                  </a:lnTo>
                  <a:cubicBezTo>
                    <a:pt x="379144" y="232284"/>
                    <a:pt x="388925" y="200086"/>
                    <a:pt x="400431" y="159264"/>
                  </a:cubicBezTo>
                  <a:cubicBezTo>
                    <a:pt x="414239" y="200086"/>
                    <a:pt x="424595" y="232284"/>
                    <a:pt x="432074" y="256432"/>
                  </a:cubicBezTo>
                  <a:lnTo>
                    <a:pt x="525854" y="553686"/>
                  </a:lnTo>
                  <a:lnTo>
                    <a:pt x="628263" y="553686"/>
                  </a:lnTo>
                  <a:lnTo>
                    <a:pt x="802589" y="0"/>
                  </a:lnTo>
                  <a:lnTo>
                    <a:pt x="691550" y="0"/>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4" name="Forma libre 49">
              <a:extLst>
                <a:ext uri="{FF2B5EF4-FFF2-40B4-BE49-F238E27FC236}">
                  <a16:creationId xmlns:a16="http://schemas.microsoft.com/office/drawing/2014/main" id="{24B13296-0C91-8D09-F526-CFC9233AE16A}"/>
                </a:ext>
              </a:extLst>
            </p:cNvPr>
            <p:cNvSpPr/>
            <p:nvPr userDrawn="1"/>
          </p:nvSpPr>
          <p:spPr>
            <a:xfrm>
              <a:off x="7121367" y="5976093"/>
              <a:ext cx="561603" cy="576767"/>
            </a:xfrm>
            <a:custGeom>
              <a:avLst/>
              <a:gdLst>
                <a:gd name="connsiteX0" fmla="*/ 425224 w 561603"/>
                <a:gd name="connsiteY0" fmla="*/ 36279 h 576767"/>
                <a:gd name="connsiteX1" fmla="*/ 280240 w 561603"/>
                <a:gd name="connsiteY1" fmla="*/ 57 h 576767"/>
                <a:gd name="connsiteX2" fmla="*/ 169201 w 561603"/>
                <a:gd name="connsiteY2" fmla="*/ 20755 h 576767"/>
                <a:gd name="connsiteX3" fmla="*/ 79449 w 561603"/>
                <a:gd name="connsiteY3" fmla="*/ 80551 h 576767"/>
                <a:gd name="connsiteX4" fmla="*/ 20766 w 561603"/>
                <a:gd name="connsiteY4" fmla="*/ 171970 h 576767"/>
                <a:gd name="connsiteX5" fmla="*/ 53 w 561603"/>
                <a:gd name="connsiteY5" fmla="*/ 288112 h 576767"/>
                <a:gd name="connsiteX6" fmla="*/ 36299 w 561603"/>
                <a:gd name="connsiteY6" fmla="*/ 438176 h 576767"/>
                <a:gd name="connsiteX7" fmla="*/ 136982 w 561603"/>
                <a:gd name="connsiteY7" fmla="*/ 539944 h 576767"/>
                <a:gd name="connsiteX8" fmla="*/ 281391 w 561603"/>
                <a:gd name="connsiteY8" fmla="*/ 576742 h 576767"/>
                <a:gd name="connsiteX9" fmla="*/ 392430 w 561603"/>
                <a:gd name="connsiteY9" fmla="*/ 555468 h 576767"/>
                <a:gd name="connsiteX10" fmla="*/ 481607 w 561603"/>
                <a:gd name="connsiteY10" fmla="*/ 495672 h 576767"/>
                <a:gd name="connsiteX11" fmla="*/ 540866 w 561603"/>
                <a:gd name="connsiteY11" fmla="*/ 404829 h 576767"/>
                <a:gd name="connsiteX12" fmla="*/ 561578 w 561603"/>
                <a:gd name="connsiteY12" fmla="*/ 288112 h 576767"/>
                <a:gd name="connsiteX13" fmla="*/ 524757 w 561603"/>
                <a:gd name="connsiteY13" fmla="*/ 136897 h 576767"/>
                <a:gd name="connsiteX14" fmla="*/ 425224 w 561603"/>
                <a:gd name="connsiteY14" fmla="*/ 36279 h 576767"/>
                <a:gd name="connsiteX15" fmla="*/ 439607 w 561603"/>
                <a:gd name="connsiteY15" fmla="*/ 368606 h 576767"/>
                <a:gd name="connsiteX16" fmla="*/ 403362 w 561603"/>
                <a:gd name="connsiteY16" fmla="*/ 428977 h 576767"/>
                <a:gd name="connsiteX17" fmla="*/ 348705 w 561603"/>
                <a:gd name="connsiteY17" fmla="*/ 466349 h 576767"/>
                <a:gd name="connsiteX18" fmla="*/ 280240 w 561603"/>
                <a:gd name="connsiteY18" fmla="*/ 479574 h 576767"/>
                <a:gd name="connsiteX19" fmla="*/ 193365 w 561603"/>
                <a:gd name="connsiteY19" fmla="*/ 456575 h 576767"/>
                <a:gd name="connsiteX20" fmla="*/ 132380 w 561603"/>
                <a:gd name="connsiteY20" fmla="*/ 391030 h 576767"/>
                <a:gd name="connsiteX21" fmla="*/ 109942 w 561603"/>
                <a:gd name="connsiteY21" fmla="*/ 288112 h 576767"/>
                <a:gd name="connsiteX22" fmla="*/ 122599 w 561603"/>
                <a:gd name="connsiteY22" fmla="*/ 207042 h 576767"/>
                <a:gd name="connsiteX23" fmla="*/ 158270 w 561603"/>
                <a:gd name="connsiteY23" fmla="*/ 147247 h 576767"/>
                <a:gd name="connsiteX24" fmla="*/ 212351 w 561603"/>
                <a:gd name="connsiteY24" fmla="*/ 109874 h 576767"/>
                <a:gd name="connsiteX25" fmla="*/ 280240 w 561603"/>
                <a:gd name="connsiteY25" fmla="*/ 97225 h 576767"/>
                <a:gd name="connsiteX26" fmla="*/ 368842 w 561603"/>
                <a:gd name="connsiteY26" fmla="*/ 120223 h 576767"/>
                <a:gd name="connsiteX27" fmla="*/ 429827 w 561603"/>
                <a:gd name="connsiteY27" fmla="*/ 185194 h 576767"/>
                <a:gd name="connsiteX28" fmla="*/ 452265 w 561603"/>
                <a:gd name="connsiteY28" fmla="*/ 288112 h 576767"/>
                <a:gd name="connsiteX29" fmla="*/ 439607 w 561603"/>
                <a:gd name="connsiteY29" fmla="*/ 368606 h 57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1603" h="576767">
                  <a:moveTo>
                    <a:pt x="425224" y="36279"/>
                  </a:moveTo>
                  <a:cubicBezTo>
                    <a:pt x="380975" y="11550"/>
                    <a:pt x="330927" y="-955"/>
                    <a:pt x="280240" y="57"/>
                  </a:cubicBezTo>
                  <a:cubicBezTo>
                    <a:pt x="242228" y="-357"/>
                    <a:pt x="204509" y="6675"/>
                    <a:pt x="169201" y="20755"/>
                  </a:cubicBezTo>
                  <a:cubicBezTo>
                    <a:pt x="135487" y="34301"/>
                    <a:pt x="104931" y="54661"/>
                    <a:pt x="79449" y="80551"/>
                  </a:cubicBezTo>
                  <a:cubicBezTo>
                    <a:pt x="53674" y="106562"/>
                    <a:pt x="33682" y="137714"/>
                    <a:pt x="20766" y="171970"/>
                  </a:cubicBezTo>
                  <a:cubicBezTo>
                    <a:pt x="6578" y="209026"/>
                    <a:pt x="-447" y="248440"/>
                    <a:pt x="53" y="288112"/>
                  </a:cubicBezTo>
                  <a:cubicBezTo>
                    <a:pt x="-925" y="340410"/>
                    <a:pt x="11554" y="392082"/>
                    <a:pt x="36299" y="438176"/>
                  </a:cubicBezTo>
                  <a:cubicBezTo>
                    <a:pt x="59819" y="480735"/>
                    <a:pt x="94667" y="515963"/>
                    <a:pt x="136982" y="539944"/>
                  </a:cubicBezTo>
                  <a:cubicBezTo>
                    <a:pt x="181030" y="564725"/>
                    <a:pt x="230848" y="577420"/>
                    <a:pt x="281391" y="576742"/>
                  </a:cubicBezTo>
                  <a:cubicBezTo>
                    <a:pt x="319432" y="576914"/>
                    <a:pt x="357145" y="569687"/>
                    <a:pt x="392430" y="555468"/>
                  </a:cubicBezTo>
                  <a:cubicBezTo>
                    <a:pt x="425857" y="541692"/>
                    <a:pt x="456183" y="521362"/>
                    <a:pt x="481607" y="495672"/>
                  </a:cubicBezTo>
                  <a:cubicBezTo>
                    <a:pt x="507612" y="469960"/>
                    <a:pt x="527817" y="438987"/>
                    <a:pt x="540866" y="404829"/>
                  </a:cubicBezTo>
                  <a:cubicBezTo>
                    <a:pt x="555059" y="367571"/>
                    <a:pt x="562084" y="327974"/>
                    <a:pt x="561578" y="288112"/>
                  </a:cubicBezTo>
                  <a:cubicBezTo>
                    <a:pt x="561578" y="230616"/>
                    <a:pt x="549496" y="180019"/>
                    <a:pt x="524757" y="136897"/>
                  </a:cubicBezTo>
                  <a:cubicBezTo>
                    <a:pt x="501628" y="94730"/>
                    <a:pt x="467149" y="59876"/>
                    <a:pt x="425224" y="36279"/>
                  </a:cubicBezTo>
                  <a:close/>
                  <a:moveTo>
                    <a:pt x="439607" y="368606"/>
                  </a:moveTo>
                  <a:cubicBezTo>
                    <a:pt x="431489" y="390857"/>
                    <a:pt x="419183" y="411349"/>
                    <a:pt x="403362" y="428977"/>
                  </a:cubicBezTo>
                  <a:cubicBezTo>
                    <a:pt x="388115" y="445300"/>
                    <a:pt x="369451" y="458058"/>
                    <a:pt x="348705" y="466349"/>
                  </a:cubicBezTo>
                  <a:cubicBezTo>
                    <a:pt x="326986" y="475244"/>
                    <a:pt x="303714" y="479740"/>
                    <a:pt x="280240" y="479574"/>
                  </a:cubicBezTo>
                  <a:cubicBezTo>
                    <a:pt x="249713" y="480080"/>
                    <a:pt x="219640" y="472122"/>
                    <a:pt x="193365" y="456575"/>
                  </a:cubicBezTo>
                  <a:cubicBezTo>
                    <a:pt x="167228" y="440953"/>
                    <a:pt x="146073" y="418220"/>
                    <a:pt x="132380" y="391030"/>
                  </a:cubicBezTo>
                  <a:cubicBezTo>
                    <a:pt x="116702" y="359033"/>
                    <a:pt x="109004" y="323725"/>
                    <a:pt x="109942" y="288112"/>
                  </a:cubicBezTo>
                  <a:cubicBezTo>
                    <a:pt x="109614" y="260571"/>
                    <a:pt x="113889" y="233174"/>
                    <a:pt x="122599" y="207042"/>
                  </a:cubicBezTo>
                  <a:cubicBezTo>
                    <a:pt x="130429" y="184952"/>
                    <a:pt x="142552" y="164633"/>
                    <a:pt x="158270" y="147247"/>
                  </a:cubicBezTo>
                  <a:cubicBezTo>
                    <a:pt x="173096" y="130705"/>
                    <a:pt x="191628" y="117895"/>
                    <a:pt x="212351" y="109874"/>
                  </a:cubicBezTo>
                  <a:cubicBezTo>
                    <a:pt x="233943" y="101278"/>
                    <a:pt x="257003" y="96984"/>
                    <a:pt x="280240" y="97225"/>
                  </a:cubicBezTo>
                  <a:cubicBezTo>
                    <a:pt x="311343" y="96483"/>
                    <a:pt x="342031" y="104452"/>
                    <a:pt x="368842" y="120223"/>
                  </a:cubicBezTo>
                  <a:cubicBezTo>
                    <a:pt x="395082" y="135460"/>
                    <a:pt x="416289" y="158050"/>
                    <a:pt x="429827" y="185194"/>
                  </a:cubicBezTo>
                  <a:cubicBezTo>
                    <a:pt x="444785" y="213942"/>
                    <a:pt x="452265" y="247865"/>
                    <a:pt x="452265" y="288112"/>
                  </a:cubicBezTo>
                  <a:cubicBezTo>
                    <a:pt x="452696" y="315468"/>
                    <a:pt x="448416" y="342699"/>
                    <a:pt x="439607" y="368606"/>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5" name="Forma libre 50">
              <a:extLst>
                <a:ext uri="{FF2B5EF4-FFF2-40B4-BE49-F238E27FC236}">
                  <a16:creationId xmlns:a16="http://schemas.microsoft.com/office/drawing/2014/main" id="{E2352C44-9411-108C-24A7-4A04E1EAE6B3}"/>
                </a:ext>
              </a:extLst>
            </p:cNvPr>
            <p:cNvSpPr/>
            <p:nvPr userDrawn="1"/>
          </p:nvSpPr>
          <p:spPr>
            <a:xfrm>
              <a:off x="7753711" y="5976140"/>
              <a:ext cx="288816" cy="564621"/>
            </a:xfrm>
            <a:custGeom>
              <a:avLst/>
              <a:gdLst>
                <a:gd name="connsiteX0" fmla="*/ 169148 w 288816"/>
                <a:gd name="connsiteY0" fmla="*/ 25309 h 564621"/>
                <a:gd name="connsiteX1" fmla="*/ 106436 w 288816"/>
                <a:gd name="connsiteY1" fmla="*/ 101778 h 564621"/>
                <a:gd name="connsiteX2" fmla="*/ 106436 w 288816"/>
                <a:gd name="connsiteY2" fmla="*/ 10935 h 564621"/>
                <a:gd name="connsiteX3" fmla="*/ 0 w 288816"/>
                <a:gd name="connsiteY3" fmla="*/ 10935 h 564621"/>
                <a:gd name="connsiteX4" fmla="*/ 0 w 288816"/>
                <a:gd name="connsiteY4" fmla="*/ 564621 h 564621"/>
                <a:gd name="connsiteX5" fmla="*/ 106436 w 288816"/>
                <a:gd name="connsiteY5" fmla="*/ 564621 h 564621"/>
                <a:gd name="connsiteX6" fmla="*/ 106436 w 288816"/>
                <a:gd name="connsiteY6" fmla="*/ 269092 h 564621"/>
                <a:gd name="connsiteX7" fmla="*/ 142682 w 288816"/>
                <a:gd name="connsiteY7" fmla="*/ 155825 h 564621"/>
                <a:gd name="connsiteX8" fmla="*/ 234160 w 288816"/>
                <a:gd name="connsiteY8" fmla="*/ 113277 h 564621"/>
                <a:gd name="connsiteX9" fmla="*/ 288817 w 288816"/>
                <a:gd name="connsiteY9" fmla="*/ 113277 h 564621"/>
                <a:gd name="connsiteX10" fmla="*/ 288817 w 288816"/>
                <a:gd name="connsiteY10" fmla="*/ 10 h 564621"/>
                <a:gd name="connsiteX11" fmla="*/ 257174 w 288816"/>
                <a:gd name="connsiteY11" fmla="*/ 10 h 564621"/>
                <a:gd name="connsiteX12" fmla="*/ 169148 w 288816"/>
                <a:gd name="connsiteY12" fmla="*/ 25309 h 56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816" h="564621">
                  <a:moveTo>
                    <a:pt x="169148" y="25309"/>
                  </a:moveTo>
                  <a:cubicBezTo>
                    <a:pt x="143833" y="41982"/>
                    <a:pt x="122546" y="67281"/>
                    <a:pt x="106436" y="101778"/>
                  </a:cubicBezTo>
                  <a:lnTo>
                    <a:pt x="106436" y="10935"/>
                  </a:lnTo>
                  <a:lnTo>
                    <a:pt x="0" y="10935"/>
                  </a:lnTo>
                  <a:lnTo>
                    <a:pt x="0" y="564621"/>
                  </a:lnTo>
                  <a:lnTo>
                    <a:pt x="106436" y="564621"/>
                  </a:lnTo>
                  <a:lnTo>
                    <a:pt x="106436" y="269092"/>
                  </a:lnTo>
                  <a:cubicBezTo>
                    <a:pt x="106436" y="221945"/>
                    <a:pt x="118518" y="184573"/>
                    <a:pt x="142682" y="155825"/>
                  </a:cubicBezTo>
                  <a:cubicBezTo>
                    <a:pt x="165051" y="128393"/>
                    <a:pt x="198760" y="112720"/>
                    <a:pt x="234160" y="113277"/>
                  </a:cubicBezTo>
                  <a:lnTo>
                    <a:pt x="288817" y="113277"/>
                  </a:lnTo>
                  <a:lnTo>
                    <a:pt x="288817" y="10"/>
                  </a:lnTo>
                  <a:lnTo>
                    <a:pt x="257174" y="10"/>
                  </a:lnTo>
                  <a:cubicBezTo>
                    <a:pt x="225985" y="-346"/>
                    <a:pt x="195383" y="8451"/>
                    <a:pt x="169148" y="25309"/>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dirty="0"/>
            </a:p>
          </p:txBody>
        </p:sp>
        <p:sp>
          <p:nvSpPr>
            <p:cNvPr id="46" name="Forma libre 51">
              <a:extLst>
                <a:ext uri="{FF2B5EF4-FFF2-40B4-BE49-F238E27FC236}">
                  <a16:creationId xmlns:a16="http://schemas.microsoft.com/office/drawing/2014/main" id="{027F51B4-DB0B-4F4B-6CD9-02C4AF885BA1}"/>
                </a:ext>
              </a:extLst>
            </p:cNvPr>
            <p:cNvSpPr/>
            <p:nvPr userDrawn="1"/>
          </p:nvSpPr>
          <p:spPr>
            <a:xfrm>
              <a:off x="8092581" y="5777789"/>
              <a:ext cx="474073" cy="762971"/>
            </a:xfrm>
            <a:custGeom>
              <a:avLst/>
              <a:gdLst>
                <a:gd name="connsiteX0" fmla="*/ 465444 w 474073"/>
                <a:gd name="connsiteY0" fmla="*/ 209285 h 762971"/>
                <a:gd name="connsiteX1" fmla="*/ 333118 w 474073"/>
                <a:gd name="connsiteY1" fmla="*/ 209285 h 762971"/>
                <a:gd name="connsiteX2" fmla="*/ 107587 w 474073"/>
                <a:gd name="connsiteY2" fmla="*/ 458818 h 762971"/>
                <a:gd name="connsiteX3" fmla="*/ 107587 w 474073"/>
                <a:gd name="connsiteY3" fmla="*/ 0 h 762971"/>
                <a:gd name="connsiteX4" fmla="*/ 0 w 474073"/>
                <a:gd name="connsiteY4" fmla="*/ 0 h 762971"/>
                <a:gd name="connsiteX5" fmla="*/ 0 w 474073"/>
                <a:gd name="connsiteY5" fmla="*/ 762972 h 762971"/>
                <a:gd name="connsiteX6" fmla="*/ 107587 w 474073"/>
                <a:gd name="connsiteY6" fmla="*/ 762972 h 762971"/>
                <a:gd name="connsiteX7" fmla="*/ 107587 w 474073"/>
                <a:gd name="connsiteY7" fmla="*/ 485841 h 762971"/>
                <a:gd name="connsiteX8" fmla="*/ 342323 w 474073"/>
                <a:gd name="connsiteY8" fmla="*/ 762972 h 762971"/>
                <a:gd name="connsiteX9" fmla="*/ 474074 w 474073"/>
                <a:gd name="connsiteY9" fmla="*/ 762972 h 762971"/>
                <a:gd name="connsiteX10" fmla="*/ 221503 w 474073"/>
                <a:gd name="connsiteY10" fmla="*/ 470317 h 762971"/>
                <a:gd name="connsiteX11" fmla="*/ 465444 w 474073"/>
                <a:gd name="connsiteY11" fmla="*/ 209285 h 76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73" h="762971">
                  <a:moveTo>
                    <a:pt x="465444" y="209285"/>
                  </a:moveTo>
                  <a:lnTo>
                    <a:pt x="333118" y="209285"/>
                  </a:lnTo>
                  <a:lnTo>
                    <a:pt x="107587" y="458818"/>
                  </a:lnTo>
                  <a:lnTo>
                    <a:pt x="107587" y="0"/>
                  </a:lnTo>
                  <a:lnTo>
                    <a:pt x="0" y="0"/>
                  </a:lnTo>
                  <a:lnTo>
                    <a:pt x="0" y="762972"/>
                  </a:lnTo>
                  <a:lnTo>
                    <a:pt x="107587" y="762972"/>
                  </a:lnTo>
                  <a:lnTo>
                    <a:pt x="107587" y="485841"/>
                  </a:lnTo>
                  <a:lnTo>
                    <a:pt x="342323" y="762972"/>
                  </a:lnTo>
                  <a:lnTo>
                    <a:pt x="474074" y="762972"/>
                  </a:lnTo>
                  <a:lnTo>
                    <a:pt x="221503" y="470317"/>
                  </a:lnTo>
                  <a:lnTo>
                    <a:pt x="465444" y="209285"/>
                  </a:ln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sp>
          <p:nvSpPr>
            <p:cNvPr id="47" name="Forma libre 52">
              <a:extLst>
                <a:ext uri="{FF2B5EF4-FFF2-40B4-BE49-F238E27FC236}">
                  <a16:creationId xmlns:a16="http://schemas.microsoft.com/office/drawing/2014/main" id="{5EDE5D50-FB1D-9E0C-1B99-D0D11091395C}"/>
                </a:ext>
              </a:extLst>
            </p:cNvPr>
            <p:cNvSpPr/>
            <p:nvPr userDrawn="1"/>
          </p:nvSpPr>
          <p:spPr>
            <a:xfrm>
              <a:off x="8542492" y="5976149"/>
              <a:ext cx="464347" cy="576742"/>
            </a:xfrm>
            <a:custGeom>
              <a:avLst/>
              <a:gdLst>
                <a:gd name="connsiteX0" fmla="*/ 422293 w 464347"/>
                <a:gd name="connsiteY0" fmla="*/ 309904 h 576742"/>
                <a:gd name="connsiteX1" fmla="*/ 292844 w 464347"/>
                <a:gd name="connsiteY1" fmla="*/ 248383 h 576742"/>
                <a:gd name="connsiteX2" fmla="*/ 238763 w 464347"/>
                <a:gd name="connsiteY2" fmla="*/ 235734 h 576742"/>
                <a:gd name="connsiteX3" fmla="*/ 180654 w 464347"/>
                <a:gd name="connsiteY3" fmla="*/ 216761 h 576742"/>
                <a:gd name="connsiteX4" fmla="*/ 140381 w 464347"/>
                <a:gd name="connsiteY4" fmla="*/ 193187 h 576742"/>
                <a:gd name="connsiteX5" fmla="*/ 125422 w 464347"/>
                <a:gd name="connsiteY5" fmla="*/ 155815 h 576742"/>
                <a:gd name="connsiteX6" fmla="*/ 154189 w 464347"/>
                <a:gd name="connsiteY6" fmla="*/ 109818 h 576742"/>
                <a:gd name="connsiteX7" fmla="*/ 229557 w 464347"/>
                <a:gd name="connsiteY7" fmla="*/ 91419 h 576742"/>
                <a:gd name="connsiteX8" fmla="*/ 315282 w 464347"/>
                <a:gd name="connsiteY8" fmla="*/ 112693 h 576742"/>
                <a:gd name="connsiteX9" fmla="*/ 368213 w 464347"/>
                <a:gd name="connsiteY9" fmla="*/ 185138 h 576742"/>
                <a:gd name="connsiteX10" fmla="*/ 457389 w 464347"/>
                <a:gd name="connsiteY10" fmla="*/ 152940 h 576742"/>
                <a:gd name="connsiteX11" fmla="*/ 410787 w 464347"/>
                <a:gd name="connsiteY11" fmla="*/ 68996 h 576742"/>
                <a:gd name="connsiteX12" fmla="*/ 331966 w 464347"/>
                <a:gd name="connsiteY12" fmla="*/ 17825 h 576742"/>
                <a:gd name="connsiteX13" fmla="*/ 120244 w 464347"/>
                <a:gd name="connsiteY13" fmla="*/ 20124 h 576742"/>
                <a:gd name="connsiteX14" fmla="*/ 46027 w 464347"/>
                <a:gd name="connsiteY14" fmla="*/ 75895 h 576742"/>
                <a:gd name="connsiteX15" fmla="*/ 19561 w 464347"/>
                <a:gd name="connsiteY15" fmla="*/ 156965 h 576742"/>
                <a:gd name="connsiteX16" fmla="*/ 59834 w 464347"/>
                <a:gd name="connsiteY16" fmla="*/ 259883 h 576742"/>
                <a:gd name="connsiteX17" fmla="*/ 189284 w 464347"/>
                <a:gd name="connsiteY17" fmla="*/ 323703 h 576742"/>
                <a:gd name="connsiteX18" fmla="*/ 245091 w 464347"/>
                <a:gd name="connsiteY18" fmla="*/ 338077 h 576742"/>
                <a:gd name="connsiteX19" fmla="*/ 331966 w 464347"/>
                <a:gd name="connsiteY19" fmla="*/ 367975 h 576742"/>
                <a:gd name="connsiteX20" fmla="*/ 359583 w 464347"/>
                <a:gd name="connsiteY20" fmla="*/ 415122 h 576742"/>
                <a:gd name="connsiteX21" fmla="*/ 326788 w 464347"/>
                <a:gd name="connsiteY21" fmla="*/ 465718 h 576742"/>
                <a:gd name="connsiteX22" fmla="*/ 236461 w 464347"/>
                <a:gd name="connsiteY22" fmla="*/ 485842 h 576742"/>
                <a:gd name="connsiteX23" fmla="*/ 173175 w 464347"/>
                <a:gd name="connsiteY23" fmla="*/ 474918 h 576742"/>
                <a:gd name="connsiteX24" fmla="*/ 120244 w 464347"/>
                <a:gd name="connsiteY24" fmla="*/ 442145 h 576742"/>
                <a:gd name="connsiteX25" fmla="*/ 86875 w 464347"/>
                <a:gd name="connsiteY25" fmla="*/ 385799 h 576742"/>
                <a:gd name="connsiteX26" fmla="*/ 0 w 464347"/>
                <a:gd name="connsiteY26" fmla="*/ 423746 h 576742"/>
                <a:gd name="connsiteX27" fmla="*/ 135778 w 464347"/>
                <a:gd name="connsiteY27" fmla="*/ 560012 h 576742"/>
                <a:gd name="connsiteX28" fmla="*/ 236461 w 464347"/>
                <a:gd name="connsiteY28" fmla="*/ 576686 h 576742"/>
                <a:gd name="connsiteX29" fmla="*/ 357281 w 464347"/>
                <a:gd name="connsiteY29" fmla="*/ 555412 h 576742"/>
                <a:gd name="connsiteX30" fmla="*/ 436102 w 464347"/>
                <a:gd name="connsiteY30" fmla="*/ 496766 h 576742"/>
                <a:gd name="connsiteX31" fmla="*/ 464293 w 464347"/>
                <a:gd name="connsiteY31" fmla="*/ 412247 h 576742"/>
                <a:gd name="connsiteX32" fmla="*/ 422293 w 464347"/>
                <a:gd name="connsiteY32" fmla="*/ 309904 h 5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347" h="576742">
                  <a:moveTo>
                    <a:pt x="422293" y="309904"/>
                  </a:moveTo>
                  <a:cubicBezTo>
                    <a:pt x="394103" y="283456"/>
                    <a:pt x="350953" y="263332"/>
                    <a:pt x="292844" y="248383"/>
                  </a:cubicBezTo>
                  <a:lnTo>
                    <a:pt x="238763" y="235734"/>
                  </a:lnTo>
                  <a:cubicBezTo>
                    <a:pt x="219086" y="230439"/>
                    <a:pt x="199698" y="224109"/>
                    <a:pt x="180654" y="216761"/>
                  </a:cubicBezTo>
                  <a:cubicBezTo>
                    <a:pt x="165926" y="211431"/>
                    <a:pt x="152233" y="203439"/>
                    <a:pt x="140381" y="193187"/>
                  </a:cubicBezTo>
                  <a:cubicBezTo>
                    <a:pt x="130198" y="183499"/>
                    <a:pt x="124732" y="169855"/>
                    <a:pt x="125422" y="155815"/>
                  </a:cubicBezTo>
                  <a:cubicBezTo>
                    <a:pt x="125422" y="136841"/>
                    <a:pt x="134627" y="121892"/>
                    <a:pt x="154189" y="109818"/>
                  </a:cubicBezTo>
                  <a:cubicBezTo>
                    <a:pt x="173750" y="97744"/>
                    <a:pt x="198490" y="91419"/>
                    <a:pt x="229557" y="91419"/>
                  </a:cubicBezTo>
                  <a:cubicBezTo>
                    <a:pt x="259475" y="91011"/>
                    <a:pt x="288989" y="98342"/>
                    <a:pt x="315282" y="112693"/>
                  </a:cubicBezTo>
                  <a:cubicBezTo>
                    <a:pt x="340596" y="127067"/>
                    <a:pt x="357856" y="151215"/>
                    <a:pt x="368213" y="185138"/>
                  </a:cubicBezTo>
                  <a:lnTo>
                    <a:pt x="457389" y="152940"/>
                  </a:lnTo>
                  <a:cubicBezTo>
                    <a:pt x="449392" y="121392"/>
                    <a:pt x="433340" y="92460"/>
                    <a:pt x="410787" y="68996"/>
                  </a:cubicBezTo>
                  <a:cubicBezTo>
                    <a:pt x="388637" y="46342"/>
                    <a:pt x="361711" y="28869"/>
                    <a:pt x="331966" y="17825"/>
                  </a:cubicBezTo>
                  <a:cubicBezTo>
                    <a:pt x="263387" y="-6709"/>
                    <a:pt x="188306" y="-5893"/>
                    <a:pt x="120244" y="20124"/>
                  </a:cubicBezTo>
                  <a:cubicBezTo>
                    <a:pt x="91075" y="31957"/>
                    <a:pt x="65473" y="51178"/>
                    <a:pt x="46027" y="75895"/>
                  </a:cubicBezTo>
                  <a:cubicBezTo>
                    <a:pt x="28363" y="99193"/>
                    <a:pt x="19043" y="127745"/>
                    <a:pt x="19561" y="156965"/>
                  </a:cubicBezTo>
                  <a:cubicBezTo>
                    <a:pt x="18468" y="195309"/>
                    <a:pt x="33024" y="232451"/>
                    <a:pt x="59834" y="259883"/>
                  </a:cubicBezTo>
                  <a:cubicBezTo>
                    <a:pt x="86702" y="287866"/>
                    <a:pt x="129852" y="309139"/>
                    <a:pt x="189284" y="323703"/>
                  </a:cubicBezTo>
                  <a:lnTo>
                    <a:pt x="245091" y="338077"/>
                  </a:lnTo>
                  <a:cubicBezTo>
                    <a:pt x="284214" y="346702"/>
                    <a:pt x="312980" y="356476"/>
                    <a:pt x="331966" y="367975"/>
                  </a:cubicBezTo>
                  <a:cubicBezTo>
                    <a:pt x="349284" y="377261"/>
                    <a:pt x="359985" y="395470"/>
                    <a:pt x="359583" y="415122"/>
                  </a:cubicBezTo>
                  <a:cubicBezTo>
                    <a:pt x="359583" y="435820"/>
                    <a:pt x="348651" y="452494"/>
                    <a:pt x="326788" y="465718"/>
                  </a:cubicBezTo>
                  <a:cubicBezTo>
                    <a:pt x="304926" y="478942"/>
                    <a:pt x="275008" y="485842"/>
                    <a:pt x="236461" y="485842"/>
                  </a:cubicBezTo>
                  <a:cubicBezTo>
                    <a:pt x="214886" y="486009"/>
                    <a:pt x="193427" y="482306"/>
                    <a:pt x="173175" y="474918"/>
                  </a:cubicBezTo>
                  <a:cubicBezTo>
                    <a:pt x="153211" y="468334"/>
                    <a:pt x="135030" y="457105"/>
                    <a:pt x="120244" y="442145"/>
                  </a:cubicBezTo>
                  <a:cubicBezTo>
                    <a:pt x="104883" y="426230"/>
                    <a:pt x="93434" y="406929"/>
                    <a:pt x="86875" y="385799"/>
                  </a:cubicBezTo>
                  <a:lnTo>
                    <a:pt x="0" y="423746"/>
                  </a:lnTo>
                  <a:cubicBezTo>
                    <a:pt x="20941" y="488188"/>
                    <a:pt x="71398" y="538790"/>
                    <a:pt x="135778" y="560012"/>
                  </a:cubicBezTo>
                  <a:cubicBezTo>
                    <a:pt x="168170" y="571172"/>
                    <a:pt x="202229" y="576806"/>
                    <a:pt x="236461" y="576686"/>
                  </a:cubicBezTo>
                  <a:cubicBezTo>
                    <a:pt x="277712" y="577468"/>
                    <a:pt x="318734" y="570240"/>
                    <a:pt x="357281" y="555412"/>
                  </a:cubicBezTo>
                  <a:cubicBezTo>
                    <a:pt x="388349" y="543286"/>
                    <a:pt x="415562" y="523030"/>
                    <a:pt x="436102" y="496766"/>
                  </a:cubicBezTo>
                  <a:cubicBezTo>
                    <a:pt x="454800" y="472589"/>
                    <a:pt x="464753" y="442795"/>
                    <a:pt x="464293" y="412247"/>
                  </a:cubicBezTo>
                  <a:cubicBezTo>
                    <a:pt x="465386" y="373731"/>
                    <a:pt x="450140" y="336548"/>
                    <a:pt x="422293" y="309904"/>
                  </a:cubicBezTo>
                  <a:close/>
                </a:path>
              </a:pathLst>
            </a:custGeom>
            <a:grpFill/>
            <a:ln w="5747" cap="flat">
              <a:noFill/>
              <a:prstDash val="solid"/>
              <a:miter/>
            </a:ln>
          </p:spPr>
          <p:txBody>
            <a:bodyPr rtlCol="0" anchor="ctr"/>
            <a:lstStyle>
              <a:defPPr>
                <a:defRPr lang="es-ES"/>
              </a:defPPr>
              <a:lvl1pPr algn="l" rtl="0" eaLnBrk="0" fontAlgn="base" hangingPunct="0">
                <a:spcBef>
                  <a:spcPct val="0"/>
                </a:spcBef>
                <a:spcAft>
                  <a:spcPct val="0"/>
                </a:spcAft>
                <a:defRPr kern="1200">
                  <a:solidFill>
                    <a:schemeClr val="tx1"/>
                  </a:solidFill>
                  <a:latin typeface="Arial" pitchFamily="2" charset="77"/>
                  <a:ea typeface="+mn-ea"/>
                  <a:cs typeface="+mn-cs"/>
                </a:defRPr>
              </a:lvl1pPr>
              <a:lvl2pPr marL="457200" algn="l" rtl="0" eaLnBrk="0" fontAlgn="base" hangingPunct="0">
                <a:spcBef>
                  <a:spcPct val="0"/>
                </a:spcBef>
                <a:spcAft>
                  <a:spcPct val="0"/>
                </a:spcAft>
                <a:defRPr kern="1200">
                  <a:solidFill>
                    <a:schemeClr val="tx1"/>
                  </a:solidFill>
                  <a:latin typeface="Arial" pitchFamily="2" charset="77"/>
                  <a:ea typeface="+mn-ea"/>
                  <a:cs typeface="+mn-cs"/>
                </a:defRPr>
              </a:lvl2pPr>
              <a:lvl3pPr marL="914400" algn="l" rtl="0" eaLnBrk="0" fontAlgn="base" hangingPunct="0">
                <a:spcBef>
                  <a:spcPct val="0"/>
                </a:spcBef>
                <a:spcAft>
                  <a:spcPct val="0"/>
                </a:spcAft>
                <a:defRPr kern="1200">
                  <a:solidFill>
                    <a:schemeClr val="tx1"/>
                  </a:solidFill>
                  <a:latin typeface="Arial" pitchFamily="2" charset="77"/>
                  <a:ea typeface="+mn-ea"/>
                  <a:cs typeface="+mn-cs"/>
                </a:defRPr>
              </a:lvl3pPr>
              <a:lvl4pPr marL="1371600" algn="l" rtl="0" eaLnBrk="0" fontAlgn="base" hangingPunct="0">
                <a:spcBef>
                  <a:spcPct val="0"/>
                </a:spcBef>
                <a:spcAft>
                  <a:spcPct val="0"/>
                </a:spcAft>
                <a:defRPr kern="1200">
                  <a:solidFill>
                    <a:schemeClr val="tx1"/>
                  </a:solidFill>
                  <a:latin typeface="Arial" pitchFamily="2" charset="77"/>
                  <a:ea typeface="+mn-ea"/>
                  <a:cs typeface="+mn-cs"/>
                </a:defRPr>
              </a:lvl4pPr>
              <a:lvl5pPr marL="1828800" algn="l" rtl="0" eaLnBrk="0" fontAlgn="base" hangingPunct="0">
                <a:spcBef>
                  <a:spcPct val="0"/>
                </a:spcBef>
                <a:spcAft>
                  <a:spcPct val="0"/>
                </a:spcAft>
                <a:defRPr kern="1200">
                  <a:solidFill>
                    <a:schemeClr val="tx1"/>
                  </a:solidFill>
                  <a:latin typeface="Arial" pitchFamily="2" charset="77"/>
                  <a:ea typeface="+mn-ea"/>
                  <a:cs typeface="+mn-cs"/>
                </a:defRPr>
              </a:lvl5pPr>
              <a:lvl6pPr marL="2286000" algn="l" defTabSz="914400" rtl="0" eaLnBrk="1" latinLnBrk="0" hangingPunct="1">
                <a:defRPr kern="1200">
                  <a:solidFill>
                    <a:schemeClr val="tx1"/>
                  </a:solidFill>
                  <a:latin typeface="Arial" pitchFamily="2" charset="77"/>
                  <a:ea typeface="+mn-ea"/>
                  <a:cs typeface="+mn-cs"/>
                </a:defRPr>
              </a:lvl6pPr>
              <a:lvl7pPr marL="2743200" algn="l" defTabSz="914400" rtl="0" eaLnBrk="1" latinLnBrk="0" hangingPunct="1">
                <a:defRPr kern="1200">
                  <a:solidFill>
                    <a:schemeClr val="tx1"/>
                  </a:solidFill>
                  <a:latin typeface="Arial" pitchFamily="2" charset="77"/>
                  <a:ea typeface="+mn-ea"/>
                  <a:cs typeface="+mn-cs"/>
                </a:defRPr>
              </a:lvl7pPr>
              <a:lvl8pPr marL="3200400" algn="l" defTabSz="914400" rtl="0" eaLnBrk="1" latinLnBrk="0" hangingPunct="1">
                <a:defRPr kern="1200">
                  <a:solidFill>
                    <a:schemeClr val="tx1"/>
                  </a:solidFill>
                  <a:latin typeface="Arial" pitchFamily="2" charset="77"/>
                  <a:ea typeface="+mn-ea"/>
                  <a:cs typeface="+mn-cs"/>
                </a:defRPr>
              </a:lvl8pPr>
              <a:lvl9pPr marL="3657600" algn="l" defTabSz="914400" rtl="0" eaLnBrk="1" latinLnBrk="0" hangingPunct="1">
                <a:defRPr kern="1200">
                  <a:solidFill>
                    <a:schemeClr val="tx1"/>
                  </a:solidFill>
                  <a:latin typeface="Arial" pitchFamily="2" charset="77"/>
                  <a:ea typeface="+mn-ea"/>
                  <a:cs typeface="+mn-cs"/>
                </a:defRPr>
              </a:lvl9pPr>
            </a:lstStyle>
            <a:p>
              <a:endParaRPr lang="es-ES_tradnl"/>
            </a:p>
          </p:txBody>
        </p:sp>
      </p:grpSp>
    </p:spTree>
    <p:extLst>
      <p:ext uri="{BB962C8B-B14F-4D97-AF65-F5344CB8AC3E}">
        <p14:creationId xmlns:p14="http://schemas.microsoft.com/office/powerpoint/2010/main" val="241302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earing a mask spraying water&#10;&#10;Description automatically generated">
            <a:extLst>
              <a:ext uri="{FF2B5EF4-FFF2-40B4-BE49-F238E27FC236}">
                <a16:creationId xmlns:a16="http://schemas.microsoft.com/office/drawing/2014/main" id="{81538D46-23A4-F696-51EF-79435EE638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p:spTree>
    <p:extLst>
      <p:ext uri="{BB962C8B-B14F-4D97-AF65-F5344CB8AC3E}">
        <p14:creationId xmlns:p14="http://schemas.microsoft.com/office/powerpoint/2010/main" val="89229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D007EB-E90A-2121-7D15-CABC7F1C0EDB}"/>
              </a:ext>
            </a:extLst>
          </p:cNvPr>
          <p:cNvSpPr>
            <a:spLocks noGrp="1"/>
          </p:cNvSpPr>
          <p:nvPr>
            <p:ph type="body" sz="quarter" idx="11"/>
          </p:nvPr>
        </p:nvSpPr>
        <p:spPr>
          <a:xfrm>
            <a:off x="5986905" y="1695138"/>
            <a:ext cx="2563136" cy="1542618"/>
          </a:xfrm>
          <a:prstGeom prst="roundRect">
            <a:avLst/>
          </a:prstGeom>
          <a:solidFill>
            <a:srgbClr val="0792E5"/>
          </a:solidFill>
          <a:ln>
            <a:solidFill>
              <a:srgbClr val="0792E5"/>
            </a:solidFill>
          </a:ln>
        </p:spPr>
        <p:txBody>
          <a:bodyPr anchor="ctr"/>
          <a:lstStyle/>
          <a:p>
            <a:pPr algn="ctr"/>
            <a:r>
              <a:rPr lang="en-GB" sz="1600" b="1" dirty="0">
                <a:solidFill>
                  <a:schemeClr val="bg1"/>
                </a:solidFill>
              </a:rPr>
              <a:t>3.5 Million Customers in a broad mix of urban and rural geographies.</a:t>
            </a:r>
          </a:p>
        </p:txBody>
      </p:sp>
      <p:sp>
        <p:nvSpPr>
          <p:cNvPr id="4" name="Title 3">
            <a:extLst>
              <a:ext uri="{FF2B5EF4-FFF2-40B4-BE49-F238E27FC236}">
                <a16:creationId xmlns:a16="http://schemas.microsoft.com/office/drawing/2014/main" id="{73C85051-C271-D027-922B-737B78D5B09D}"/>
              </a:ext>
            </a:extLst>
          </p:cNvPr>
          <p:cNvSpPr>
            <a:spLocks noGrp="1"/>
          </p:cNvSpPr>
          <p:nvPr>
            <p:ph type="title"/>
          </p:nvPr>
        </p:nvSpPr>
        <p:spPr>
          <a:xfrm>
            <a:off x="407731" y="179776"/>
            <a:ext cx="10221229" cy="607923"/>
          </a:xfrm>
        </p:spPr>
        <p:txBody>
          <a:bodyPr>
            <a:noAutofit/>
          </a:bodyPr>
          <a:lstStyle/>
          <a:p>
            <a:r>
              <a:rPr lang="en-GB" sz="2600" dirty="0">
                <a:latin typeface="IberPangea Medium" panose="020B0604000000000000" pitchFamily="34" charset="0"/>
                <a:ea typeface="IberPangea Medium" panose="020B0604000000000000" pitchFamily="34" charset="0"/>
                <a:cs typeface="IberPangea Medium" panose="020B0604000000000000" pitchFamily="34" charset="0"/>
              </a:rPr>
              <a:t>Transmitting &amp; Distributing Electricity through our Network.</a:t>
            </a:r>
          </a:p>
        </p:txBody>
      </p:sp>
      <p:sp>
        <p:nvSpPr>
          <p:cNvPr id="6" name="Text Placeholder 2">
            <a:extLst>
              <a:ext uri="{FF2B5EF4-FFF2-40B4-BE49-F238E27FC236}">
                <a16:creationId xmlns:a16="http://schemas.microsoft.com/office/drawing/2014/main" id="{36BF7D37-6B7D-B936-CFF5-E9D6B2CE1270}"/>
              </a:ext>
            </a:extLst>
          </p:cNvPr>
          <p:cNvSpPr txBox="1">
            <a:spLocks/>
          </p:cNvSpPr>
          <p:nvPr/>
        </p:nvSpPr>
        <p:spPr>
          <a:xfrm>
            <a:off x="8794488" y="3479874"/>
            <a:ext cx="2563136" cy="1542618"/>
          </a:xfrm>
          <a:prstGeom prst="roundRect">
            <a:avLst/>
          </a:prstGeom>
          <a:solidFill>
            <a:srgbClr val="0792E5"/>
          </a:solidFill>
          <a:ln>
            <a:solidFill>
              <a:srgbClr val="0792E5"/>
            </a:solidFill>
          </a:ln>
        </p:spPr>
        <p:txBody>
          <a:bodyPr lIns="0" anchor="ctr"/>
          <a:lstStyle>
            <a:lvl1pPr marL="0" indent="0" algn="l" defTabSz="331171" rtl="0" eaLnBrk="1" fontAlgn="base" hangingPunct="1">
              <a:lnSpc>
                <a:spcPct val="120000"/>
              </a:lnSpc>
              <a:spcBef>
                <a:spcPts val="0"/>
              </a:spcBef>
              <a:spcAft>
                <a:spcPts val="600"/>
              </a:spcAft>
              <a:buClr>
                <a:schemeClr val="tx1"/>
              </a:buClr>
              <a:buFontTx/>
              <a:buNone/>
              <a:defRPr sz="1100" b="0" i="0" kern="1200">
                <a:solidFill>
                  <a:schemeClr val="tx1"/>
                </a:solidFill>
                <a:latin typeface="+mn-lt"/>
                <a:ea typeface="IberPangea Text Light" panose="020B0404000000000000" pitchFamily="34" charset="0"/>
                <a:cs typeface="IberPangea Text Light" panose="020B0404000000000000" pitchFamily="34" charset="0"/>
              </a:defRPr>
            </a:lvl1pPr>
            <a:lvl2pPr marL="0" indent="0" algn="l" defTabSz="331171" rtl="0" eaLnBrk="1" fontAlgn="base" hangingPunct="1">
              <a:lnSpc>
                <a:spcPct val="120000"/>
              </a:lnSpc>
              <a:spcBef>
                <a:spcPts val="0"/>
              </a:spcBef>
              <a:spcAft>
                <a:spcPts val="0"/>
              </a:spcAft>
              <a:buClr>
                <a:schemeClr val="tx1"/>
              </a:buClr>
              <a:buFont typeface="Arial"/>
              <a:buNone/>
              <a:tabLst/>
              <a:defRPr sz="1100" b="1" i="0" kern="1200">
                <a:solidFill>
                  <a:schemeClr val="accent1"/>
                </a:solidFill>
                <a:latin typeface="+mn-lt"/>
                <a:ea typeface="IberPangea Text SmBold" panose="020B0504000000000000" pitchFamily="34" charset="0"/>
                <a:cs typeface="IberPangea Text SmBold" panose="020B0504000000000000" pitchFamily="34" charset="0"/>
              </a:defRPr>
            </a:lvl2pPr>
            <a:lvl3pPr marL="111125" indent="-107950" algn="l" defTabSz="331171"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3pPr>
            <a:lvl4pPr marL="231775" indent="-115888"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4pPr>
            <a:lvl5pPr marL="357188" indent="-120650"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5pPr>
            <a:lvl6pPr marL="154769" indent="-142863" algn="l" defTabSz="1828549" rtl="0" eaLnBrk="1" latinLnBrk="0" hangingPunct="1">
              <a:lnSpc>
                <a:spcPct val="100000"/>
              </a:lnSpc>
              <a:spcBef>
                <a:spcPts val="1000"/>
              </a:spcBef>
              <a:buClr>
                <a:schemeClr val="tx2"/>
              </a:buClr>
              <a:buSzPct val="100000"/>
              <a:buFont typeface="Arial" panose="020B0604020202020204" pitchFamily="34" charset="0"/>
              <a:buChar char="•"/>
              <a:tabLst/>
              <a:defRPr sz="1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5942783"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057"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331"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GB" sz="1600" b="1" dirty="0">
                <a:solidFill>
                  <a:schemeClr val="bg1"/>
                </a:solidFill>
              </a:rPr>
              <a:t>£1bn annual expenditure.</a:t>
            </a:r>
          </a:p>
        </p:txBody>
      </p:sp>
      <p:sp>
        <p:nvSpPr>
          <p:cNvPr id="7" name="Text Placeholder 2">
            <a:extLst>
              <a:ext uri="{FF2B5EF4-FFF2-40B4-BE49-F238E27FC236}">
                <a16:creationId xmlns:a16="http://schemas.microsoft.com/office/drawing/2014/main" id="{EC32A4CC-0F87-26EE-684E-FE95DF7B591F}"/>
              </a:ext>
            </a:extLst>
          </p:cNvPr>
          <p:cNvSpPr txBox="1">
            <a:spLocks/>
          </p:cNvSpPr>
          <p:nvPr/>
        </p:nvSpPr>
        <p:spPr>
          <a:xfrm>
            <a:off x="5986905" y="3479874"/>
            <a:ext cx="2563136" cy="1542618"/>
          </a:xfrm>
          <a:prstGeom prst="roundRect">
            <a:avLst/>
          </a:prstGeom>
          <a:solidFill>
            <a:schemeClr val="accent4">
              <a:lumMod val="75000"/>
            </a:schemeClr>
          </a:solidFill>
          <a:ln>
            <a:solidFill>
              <a:schemeClr val="accent4">
                <a:lumMod val="75000"/>
              </a:schemeClr>
            </a:solidFill>
          </a:ln>
        </p:spPr>
        <p:txBody>
          <a:bodyPr lIns="0" anchor="ctr"/>
          <a:lstStyle>
            <a:lvl1pPr marL="0" indent="0" algn="l" defTabSz="331171" rtl="0" eaLnBrk="1" fontAlgn="base" hangingPunct="1">
              <a:lnSpc>
                <a:spcPct val="120000"/>
              </a:lnSpc>
              <a:spcBef>
                <a:spcPts val="0"/>
              </a:spcBef>
              <a:spcAft>
                <a:spcPts val="600"/>
              </a:spcAft>
              <a:buClr>
                <a:schemeClr val="tx1"/>
              </a:buClr>
              <a:buFontTx/>
              <a:buNone/>
              <a:defRPr sz="1100" b="0" i="0" kern="1200">
                <a:solidFill>
                  <a:schemeClr val="tx1"/>
                </a:solidFill>
                <a:latin typeface="+mn-lt"/>
                <a:ea typeface="IberPangea Text Light" panose="020B0404000000000000" pitchFamily="34" charset="0"/>
                <a:cs typeface="IberPangea Text Light" panose="020B0404000000000000" pitchFamily="34" charset="0"/>
              </a:defRPr>
            </a:lvl1pPr>
            <a:lvl2pPr marL="0" indent="0" algn="l" defTabSz="331171" rtl="0" eaLnBrk="1" fontAlgn="base" hangingPunct="1">
              <a:lnSpc>
                <a:spcPct val="120000"/>
              </a:lnSpc>
              <a:spcBef>
                <a:spcPts val="0"/>
              </a:spcBef>
              <a:spcAft>
                <a:spcPts val="0"/>
              </a:spcAft>
              <a:buClr>
                <a:schemeClr val="tx1"/>
              </a:buClr>
              <a:buFont typeface="Arial"/>
              <a:buNone/>
              <a:tabLst/>
              <a:defRPr sz="1100" b="1" i="0" kern="1200">
                <a:solidFill>
                  <a:schemeClr val="accent1"/>
                </a:solidFill>
                <a:latin typeface="+mn-lt"/>
                <a:ea typeface="IberPangea Text SmBold" panose="020B0504000000000000" pitchFamily="34" charset="0"/>
                <a:cs typeface="IberPangea Text SmBold" panose="020B0504000000000000" pitchFamily="34" charset="0"/>
              </a:defRPr>
            </a:lvl2pPr>
            <a:lvl3pPr marL="111125" indent="-107950" algn="l" defTabSz="331171"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3pPr>
            <a:lvl4pPr marL="231775" indent="-115888"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4pPr>
            <a:lvl5pPr marL="357188" indent="-120650"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5pPr>
            <a:lvl6pPr marL="154769" indent="-142863" algn="l" defTabSz="1828549" rtl="0" eaLnBrk="1" latinLnBrk="0" hangingPunct="1">
              <a:lnSpc>
                <a:spcPct val="100000"/>
              </a:lnSpc>
              <a:spcBef>
                <a:spcPts val="1000"/>
              </a:spcBef>
              <a:buClr>
                <a:schemeClr val="tx2"/>
              </a:buClr>
              <a:buSzPct val="100000"/>
              <a:buFont typeface="Arial" panose="020B0604020202020204" pitchFamily="34" charset="0"/>
              <a:buChar char="•"/>
              <a:tabLst/>
              <a:defRPr sz="1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5942783"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057"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331"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GB" sz="1600" b="1" dirty="0">
                <a:solidFill>
                  <a:schemeClr val="bg1"/>
                </a:solidFill>
              </a:rPr>
              <a:t>12,000 jobs indirectly supports in supply chain.</a:t>
            </a:r>
          </a:p>
        </p:txBody>
      </p:sp>
      <p:sp>
        <p:nvSpPr>
          <p:cNvPr id="8" name="Text Placeholder 2">
            <a:extLst>
              <a:ext uri="{FF2B5EF4-FFF2-40B4-BE49-F238E27FC236}">
                <a16:creationId xmlns:a16="http://schemas.microsoft.com/office/drawing/2014/main" id="{89874726-E703-9930-8911-9413198C2B42}"/>
              </a:ext>
            </a:extLst>
          </p:cNvPr>
          <p:cNvSpPr txBox="1">
            <a:spLocks/>
          </p:cNvSpPr>
          <p:nvPr/>
        </p:nvSpPr>
        <p:spPr>
          <a:xfrm>
            <a:off x="8794488" y="1695138"/>
            <a:ext cx="2563136" cy="1542618"/>
          </a:xfrm>
          <a:prstGeom prst="roundRect">
            <a:avLst/>
          </a:prstGeom>
          <a:solidFill>
            <a:srgbClr val="FF9C1A"/>
          </a:solidFill>
          <a:ln>
            <a:solidFill>
              <a:srgbClr val="FF9C1A"/>
            </a:solidFill>
          </a:ln>
        </p:spPr>
        <p:txBody>
          <a:bodyPr lIns="0" anchor="ctr"/>
          <a:lstStyle>
            <a:lvl1pPr marL="0" indent="0" algn="l" defTabSz="331171" rtl="0" eaLnBrk="1" fontAlgn="base" hangingPunct="1">
              <a:lnSpc>
                <a:spcPct val="120000"/>
              </a:lnSpc>
              <a:spcBef>
                <a:spcPts val="0"/>
              </a:spcBef>
              <a:spcAft>
                <a:spcPts val="600"/>
              </a:spcAft>
              <a:buClr>
                <a:schemeClr val="tx1"/>
              </a:buClr>
              <a:buFontTx/>
              <a:buNone/>
              <a:defRPr sz="1100" b="0" i="0" kern="1200">
                <a:solidFill>
                  <a:schemeClr val="tx1"/>
                </a:solidFill>
                <a:latin typeface="+mn-lt"/>
                <a:ea typeface="IberPangea Text Light" panose="020B0404000000000000" pitchFamily="34" charset="0"/>
                <a:cs typeface="IberPangea Text Light" panose="020B0404000000000000" pitchFamily="34" charset="0"/>
              </a:defRPr>
            </a:lvl1pPr>
            <a:lvl2pPr marL="0" indent="0" algn="l" defTabSz="331171" rtl="0" eaLnBrk="1" fontAlgn="base" hangingPunct="1">
              <a:lnSpc>
                <a:spcPct val="120000"/>
              </a:lnSpc>
              <a:spcBef>
                <a:spcPts val="0"/>
              </a:spcBef>
              <a:spcAft>
                <a:spcPts val="0"/>
              </a:spcAft>
              <a:buClr>
                <a:schemeClr val="tx1"/>
              </a:buClr>
              <a:buFont typeface="Arial"/>
              <a:buNone/>
              <a:tabLst/>
              <a:defRPr sz="1100" b="1" i="0" kern="1200">
                <a:solidFill>
                  <a:schemeClr val="accent1"/>
                </a:solidFill>
                <a:latin typeface="+mn-lt"/>
                <a:ea typeface="IberPangea Text SmBold" panose="020B0504000000000000" pitchFamily="34" charset="0"/>
                <a:cs typeface="IberPangea Text SmBold" panose="020B0504000000000000" pitchFamily="34" charset="0"/>
              </a:defRPr>
            </a:lvl2pPr>
            <a:lvl3pPr marL="111125" indent="-107950" algn="l" defTabSz="331171"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3pPr>
            <a:lvl4pPr marL="231775" indent="-115888"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4pPr>
            <a:lvl5pPr marL="357188" indent="-120650" algn="l" rtl="0" eaLnBrk="1" fontAlgn="base" hangingPunct="1">
              <a:lnSpc>
                <a:spcPct val="120000"/>
              </a:lnSpc>
              <a:spcBef>
                <a:spcPts val="0"/>
              </a:spcBef>
              <a:spcAft>
                <a:spcPts val="600"/>
              </a:spcAft>
              <a:buClr>
                <a:schemeClr val="tx1">
                  <a:lumMod val="75000"/>
                  <a:lumOff val="25000"/>
                </a:schemeClr>
              </a:buClr>
              <a:buFont typeface="Arial"/>
              <a:buChar char="–"/>
              <a:tabLst/>
              <a:defRPr sz="1100" b="0" i="0" kern="1200">
                <a:solidFill>
                  <a:schemeClr val="tx1"/>
                </a:solidFill>
                <a:latin typeface="+mn-lt"/>
                <a:ea typeface="IberPangea Text Light" panose="020B0404000000000000" pitchFamily="34" charset="0"/>
                <a:cs typeface="IberPangea Text Light" panose="020B0404000000000000" pitchFamily="34" charset="0"/>
              </a:defRPr>
            </a:lvl5pPr>
            <a:lvl6pPr marL="154769" indent="-142863" algn="l" defTabSz="1828549" rtl="0" eaLnBrk="1" latinLnBrk="0" hangingPunct="1">
              <a:lnSpc>
                <a:spcPct val="100000"/>
              </a:lnSpc>
              <a:spcBef>
                <a:spcPts val="1000"/>
              </a:spcBef>
              <a:buClr>
                <a:schemeClr val="tx2"/>
              </a:buClr>
              <a:buSzPct val="100000"/>
              <a:buFont typeface="Arial" panose="020B0604020202020204" pitchFamily="34" charset="0"/>
              <a:buChar char="•"/>
              <a:tabLst/>
              <a:defRPr sz="1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5942783"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057"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331" indent="-457137" algn="l" defTabSz="182854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GB" sz="1600" b="1" dirty="0">
                <a:solidFill>
                  <a:schemeClr val="bg1"/>
                </a:solidFill>
              </a:rPr>
              <a:t>3,500 direct staff and 3,000 contractors</a:t>
            </a:r>
          </a:p>
        </p:txBody>
      </p:sp>
      <p:pic>
        <p:nvPicPr>
          <p:cNvPr id="2" name="Picture 2">
            <a:extLst>
              <a:ext uri="{FF2B5EF4-FFF2-40B4-BE49-F238E27FC236}">
                <a16:creationId xmlns:a16="http://schemas.microsoft.com/office/drawing/2014/main" id="{62325047-5326-144A-9646-51C4504978D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04111" y="1002731"/>
            <a:ext cx="3982682" cy="55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825ED22F-41D3-FC08-8915-D234BD4615DC}"/>
              </a:ext>
            </a:extLst>
          </p:cNvPr>
          <p:cNvSpPr txBox="1"/>
          <p:nvPr/>
        </p:nvSpPr>
        <p:spPr>
          <a:xfrm>
            <a:off x="3450579" y="2917559"/>
            <a:ext cx="1472950" cy="430887"/>
          </a:xfrm>
          <a:prstGeom prst="rect">
            <a:avLst/>
          </a:prstGeom>
          <a:noFill/>
        </p:spPr>
        <p:txBody>
          <a:bodyPr wrap="square" rtlCol="0">
            <a:spAutoFit/>
          </a:bodyPr>
          <a:lstStyle/>
          <a:p>
            <a:r>
              <a:rPr lang="en-GB" sz="1100" b="1" dirty="0">
                <a:solidFill>
                  <a:schemeClr val="tx2">
                    <a:lumMod val="75000"/>
                  </a:schemeClr>
                </a:solidFill>
              </a:rPr>
              <a:t>SP Distribution (SPD)</a:t>
            </a:r>
          </a:p>
        </p:txBody>
      </p:sp>
      <p:sp>
        <p:nvSpPr>
          <p:cNvPr id="10" name="TextBox 9">
            <a:extLst>
              <a:ext uri="{FF2B5EF4-FFF2-40B4-BE49-F238E27FC236}">
                <a16:creationId xmlns:a16="http://schemas.microsoft.com/office/drawing/2014/main" id="{57698BCF-2781-9FC7-49BE-03EDFDC7792E}"/>
              </a:ext>
            </a:extLst>
          </p:cNvPr>
          <p:cNvSpPr txBox="1"/>
          <p:nvPr/>
        </p:nvSpPr>
        <p:spPr>
          <a:xfrm>
            <a:off x="3201056" y="2466447"/>
            <a:ext cx="1652832" cy="430887"/>
          </a:xfrm>
          <a:prstGeom prst="rect">
            <a:avLst/>
          </a:prstGeom>
          <a:noFill/>
        </p:spPr>
        <p:txBody>
          <a:bodyPr wrap="square" rtlCol="0">
            <a:spAutoFit/>
          </a:bodyPr>
          <a:lstStyle/>
          <a:p>
            <a:r>
              <a:rPr lang="en-GB" sz="1100" b="1" dirty="0">
                <a:solidFill>
                  <a:schemeClr val="tx2">
                    <a:lumMod val="75000"/>
                  </a:schemeClr>
                </a:solidFill>
              </a:rPr>
              <a:t>SP Transmission (SPT)</a:t>
            </a:r>
          </a:p>
        </p:txBody>
      </p:sp>
      <p:sp>
        <p:nvSpPr>
          <p:cNvPr id="11" name="TextBox 10">
            <a:extLst>
              <a:ext uri="{FF2B5EF4-FFF2-40B4-BE49-F238E27FC236}">
                <a16:creationId xmlns:a16="http://schemas.microsoft.com/office/drawing/2014/main" id="{32082988-95D3-3DA1-52AA-777C2988CE24}"/>
              </a:ext>
            </a:extLst>
          </p:cNvPr>
          <p:cNvSpPr txBox="1"/>
          <p:nvPr/>
        </p:nvSpPr>
        <p:spPr>
          <a:xfrm>
            <a:off x="481237" y="4360226"/>
            <a:ext cx="1336155" cy="430887"/>
          </a:xfrm>
          <a:prstGeom prst="rect">
            <a:avLst/>
          </a:prstGeom>
          <a:noFill/>
        </p:spPr>
        <p:txBody>
          <a:bodyPr wrap="square" rtlCol="0">
            <a:spAutoFit/>
          </a:bodyPr>
          <a:lstStyle/>
          <a:p>
            <a:pPr algn="r"/>
            <a:r>
              <a:rPr lang="en-GB" sz="1100" b="1" dirty="0">
                <a:solidFill>
                  <a:schemeClr val="tx2">
                    <a:lumMod val="75000"/>
                  </a:schemeClr>
                </a:solidFill>
              </a:rPr>
              <a:t>SP Manweb (SPM)</a:t>
            </a:r>
          </a:p>
        </p:txBody>
      </p:sp>
      <p:cxnSp>
        <p:nvCxnSpPr>
          <p:cNvPr id="12" name="Straight Connector 11">
            <a:extLst>
              <a:ext uri="{FF2B5EF4-FFF2-40B4-BE49-F238E27FC236}">
                <a16:creationId xmlns:a16="http://schemas.microsoft.com/office/drawing/2014/main" id="{35145F93-C24B-8F1C-E1D6-A0B975C66828}"/>
              </a:ext>
            </a:extLst>
          </p:cNvPr>
          <p:cNvCxnSpPr>
            <a:cxnSpLocks/>
            <a:endCxn id="10" idx="1"/>
          </p:cNvCxnSpPr>
          <p:nvPr/>
        </p:nvCxnSpPr>
        <p:spPr>
          <a:xfrm flipV="1">
            <a:off x="2677378" y="2681891"/>
            <a:ext cx="523678" cy="4517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425C829-7E0E-4E78-5C9E-1AFCF58D39BA}"/>
              </a:ext>
            </a:extLst>
          </p:cNvPr>
          <p:cNvCxnSpPr>
            <a:cxnSpLocks/>
          </p:cNvCxnSpPr>
          <p:nvPr/>
        </p:nvCxnSpPr>
        <p:spPr>
          <a:xfrm>
            <a:off x="1742952" y="4575670"/>
            <a:ext cx="855919" cy="1579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57B3E2F-A723-6C90-1E19-9C1AFC81A32F}"/>
              </a:ext>
            </a:extLst>
          </p:cNvPr>
          <p:cNvCxnSpPr>
            <a:cxnSpLocks/>
            <a:stCxn id="9" idx="1"/>
          </p:cNvCxnSpPr>
          <p:nvPr/>
        </p:nvCxnSpPr>
        <p:spPr>
          <a:xfrm flipH="1">
            <a:off x="2926901" y="3133003"/>
            <a:ext cx="523678" cy="30763"/>
          </a:xfrm>
          <a:prstGeom prst="line">
            <a:avLst/>
          </a:prstGeom>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BE84DF4B-FC64-076E-4C0B-7159C64E84DA}"/>
              </a:ext>
            </a:extLst>
          </p:cNvPr>
          <p:cNvSpPr/>
          <p:nvPr/>
        </p:nvSpPr>
        <p:spPr>
          <a:xfrm>
            <a:off x="5580765" y="6640643"/>
            <a:ext cx="1030470" cy="21735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84767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llout: Line with Accent Bar 18">
            <a:extLst>
              <a:ext uri="{FF2B5EF4-FFF2-40B4-BE49-F238E27FC236}">
                <a16:creationId xmlns:a16="http://schemas.microsoft.com/office/drawing/2014/main" id="{E6937AF3-900B-1B67-772B-33DE10557D47}"/>
              </a:ext>
            </a:extLst>
          </p:cNvPr>
          <p:cNvSpPr/>
          <p:nvPr/>
        </p:nvSpPr>
        <p:spPr>
          <a:xfrm>
            <a:off x="6080057" y="1319383"/>
            <a:ext cx="1860961" cy="747903"/>
          </a:xfrm>
          <a:prstGeom prst="accentCallout1">
            <a:avLst>
              <a:gd name="adj1" fmla="val 94232"/>
              <a:gd name="adj2" fmla="val 5580"/>
              <a:gd name="adj3" fmla="val 162567"/>
              <a:gd name="adj4" fmla="val 26059"/>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a:t>Career Transition - Reskilling &amp; Upskilling</a:t>
            </a:r>
          </a:p>
          <a:p>
            <a:pPr algn="ctr"/>
            <a:r>
              <a:rPr lang="en-GB" sz="1400"/>
              <a:t>Opportunity to support declining industries</a:t>
            </a:r>
          </a:p>
        </p:txBody>
      </p:sp>
      <p:sp>
        <p:nvSpPr>
          <p:cNvPr id="17" name="Callout: Line with Accent Bar 16">
            <a:extLst>
              <a:ext uri="{FF2B5EF4-FFF2-40B4-BE49-F238E27FC236}">
                <a16:creationId xmlns:a16="http://schemas.microsoft.com/office/drawing/2014/main" id="{91B7B131-4F6E-9831-3CF1-86ABA1437CF0}"/>
              </a:ext>
            </a:extLst>
          </p:cNvPr>
          <p:cNvSpPr/>
          <p:nvPr/>
        </p:nvSpPr>
        <p:spPr>
          <a:xfrm>
            <a:off x="7941017" y="5644223"/>
            <a:ext cx="3385743" cy="747903"/>
          </a:xfrm>
          <a:prstGeom prst="accentCallout1">
            <a:avLst>
              <a:gd name="adj1" fmla="val 27240"/>
              <a:gd name="adj2" fmla="val 7390"/>
              <a:gd name="adj3" fmla="val -115623"/>
              <a:gd name="adj4" fmla="val -57579"/>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a:t>Increased</a:t>
            </a:r>
          </a:p>
          <a:p>
            <a:pPr algn="ctr"/>
            <a:r>
              <a:rPr lang="en-GB" sz="1400"/>
              <a:t>female trainee intake 500%</a:t>
            </a:r>
          </a:p>
          <a:p>
            <a:pPr algn="ctr"/>
            <a:r>
              <a:rPr lang="en-GB" sz="1400"/>
              <a:t>STEM Activities</a:t>
            </a:r>
          </a:p>
          <a:p>
            <a:pPr algn="ctr"/>
            <a:r>
              <a:rPr lang="en-GB" sz="1400"/>
              <a:t>Sponsorships</a:t>
            </a:r>
          </a:p>
          <a:p>
            <a:pPr algn="ctr"/>
            <a:r>
              <a:rPr lang="en-GB" sz="1400"/>
              <a:t>Recruitment Campaigns</a:t>
            </a:r>
          </a:p>
        </p:txBody>
      </p:sp>
      <p:graphicFrame>
        <p:nvGraphicFramePr>
          <p:cNvPr id="11" name="Diagram 10">
            <a:extLst>
              <a:ext uri="{FF2B5EF4-FFF2-40B4-BE49-F238E27FC236}">
                <a16:creationId xmlns:a16="http://schemas.microsoft.com/office/drawing/2014/main" id="{AAF3AFC9-CB18-9C68-F3CD-D822E09CC5D1}"/>
              </a:ext>
            </a:extLst>
          </p:cNvPr>
          <p:cNvGraphicFramePr/>
          <p:nvPr/>
        </p:nvGraphicFramePr>
        <p:xfrm>
          <a:off x="2" y="1562706"/>
          <a:ext cx="12191998" cy="4586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0A3531CA-E1A1-563F-1DF3-B3F2B36AD206}"/>
              </a:ext>
            </a:extLst>
          </p:cNvPr>
          <p:cNvSpPr>
            <a:spLocks noGrp="1"/>
          </p:cNvSpPr>
          <p:nvPr>
            <p:ph type="title"/>
          </p:nvPr>
        </p:nvSpPr>
        <p:spPr>
          <a:xfrm>
            <a:off x="451768" y="258197"/>
            <a:ext cx="9965366" cy="505294"/>
          </a:xfrm>
        </p:spPr>
        <p:txBody>
          <a:bodyPr anchor="b">
            <a:normAutofit/>
          </a:bodyPr>
          <a:lstStyle/>
          <a:p>
            <a:r>
              <a:rPr lang="en-GB" sz="2600" dirty="0">
                <a:latin typeface="IberPangea Medium" panose="020B0604000000000000" pitchFamily="34" charset="0"/>
                <a:ea typeface="IberPangea Medium" panose="020B0604000000000000" pitchFamily="34" charset="0"/>
                <a:cs typeface="IberPangea Medium" panose="020B0604000000000000" pitchFamily="34" charset="0"/>
              </a:rPr>
              <a:t>Our Workforce Strategy</a:t>
            </a:r>
          </a:p>
        </p:txBody>
      </p:sp>
      <p:sp>
        <p:nvSpPr>
          <p:cNvPr id="12" name="Callout: Line with Accent Bar 11">
            <a:extLst>
              <a:ext uri="{FF2B5EF4-FFF2-40B4-BE49-F238E27FC236}">
                <a16:creationId xmlns:a16="http://schemas.microsoft.com/office/drawing/2014/main" id="{6BB53A22-4207-CC8A-A8F2-C2E5AA7EFB15}"/>
              </a:ext>
            </a:extLst>
          </p:cNvPr>
          <p:cNvSpPr/>
          <p:nvPr/>
        </p:nvSpPr>
        <p:spPr>
          <a:xfrm>
            <a:off x="187890" y="1684621"/>
            <a:ext cx="2331531" cy="747903"/>
          </a:xfrm>
          <a:prstGeom prst="accentCallout1">
            <a:avLst>
              <a:gd name="adj1" fmla="val 44221"/>
              <a:gd name="adj2" fmla="val 101181"/>
              <a:gd name="adj3" fmla="val 117643"/>
              <a:gd name="adj4" fmla="val 123885"/>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dirty="0"/>
              <a:t>Strong platform</a:t>
            </a:r>
          </a:p>
          <a:p>
            <a:pPr algn="ctr"/>
            <a:r>
              <a:rPr lang="en-GB" sz="1400" dirty="0"/>
              <a:t>Talent Pipeline</a:t>
            </a:r>
          </a:p>
          <a:p>
            <a:pPr algn="ctr"/>
            <a:r>
              <a:rPr lang="en-GB" sz="1400" dirty="0"/>
              <a:t>Forecasting model</a:t>
            </a:r>
          </a:p>
        </p:txBody>
      </p:sp>
      <p:sp>
        <p:nvSpPr>
          <p:cNvPr id="14" name="Callout: Line with Accent Bar 13">
            <a:extLst>
              <a:ext uri="{FF2B5EF4-FFF2-40B4-BE49-F238E27FC236}">
                <a16:creationId xmlns:a16="http://schemas.microsoft.com/office/drawing/2014/main" id="{DA5B94AA-C540-A64E-C8B2-7077EEE00853}"/>
              </a:ext>
            </a:extLst>
          </p:cNvPr>
          <p:cNvSpPr/>
          <p:nvPr/>
        </p:nvSpPr>
        <p:spPr>
          <a:xfrm>
            <a:off x="187891" y="5344247"/>
            <a:ext cx="2237884" cy="1047879"/>
          </a:xfrm>
          <a:prstGeom prst="accentCallout1">
            <a:avLst>
              <a:gd name="adj1" fmla="val 44221"/>
              <a:gd name="adj2" fmla="val 101181"/>
              <a:gd name="adj3" fmla="val 34497"/>
              <a:gd name="adj4" fmla="val 122498"/>
            </a:avLst>
          </a:prstGeom>
          <a:ln/>
        </p:spPr>
        <p:style>
          <a:lnRef idx="2">
            <a:schemeClr val="accent1"/>
          </a:lnRef>
          <a:fillRef idx="1">
            <a:schemeClr val="lt1"/>
          </a:fillRef>
          <a:effectRef idx="0">
            <a:schemeClr val="accent1"/>
          </a:effectRef>
          <a:fontRef idx="minor">
            <a:schemeClr val="dk1"/>
          </a:fontRef>
        </p:style>
        <p:txBody>
          <a:bodyPr rtlCol="0" anchor="ctr"/>
          <a:lstStyle/>
          <a:p>
            <a:pPr lvl="0"/>
            <a:r>
              <a:rPr lang="en-GB" sz="1400"/>
              <a:t>Key partnerships</a:t>
            </a:r>
          </a:p>
          <a:p>
            <a:pPr lvl="0"/>
            <a:r>
              <a:rPr lang="en-GB" sz="1400"/>
              <a:t>Training centres</a:t>
            </a:r>
          </a:p>
          <a:p>
            <a:pPr lvl="0"/>
            <a:r>
              <a:rPr lang="en-GB" sz="1400"/>
              <a:t>Next level – Centres of Excellence / Group schemes</a:t>
            </a:r>
          </a:p>
        </p:txBody>
      </p:sp>
      <p:sp>
        <p:nvSpPr>
          <p:cNvPr id="4" name="Rectangle 3">
            <a:extLst>
              <a:ext uri="{FF2B5EF4-FFF2-40B4-BE49-F238E27FC236}">
                <a16:creationId xmlns:a16="http://schemas.microsoft.com/office/drawing/2014/main" id="{FD4DB820-80D0-D9D6-5CAB-E73ABF1ACD76}"/>
              </a:ext>
            </a:extLst>
          </p:cNvPr>
          <p:cNvSpPr/>
          <p:nvPr/>
        </p:nvSpPr>
        <p:spPr>
          <a:xfrm>
            <a:off x="5580765" y="6640643"/>
            <a:ext cx="1030470" cy="21735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07162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B495F561-C320-AEF4-D123-46694E157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173" y="1260441"/>
            <a:ext cx="1310061" cy="1746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F574E69D-3567-4419-9CB2-B164DE8EEF4A}"/>
              </a:ext>
            </a:extLst>
          </p:cNvPr>
          <p:cNvSpPr>
            <a:spLocks noGrp="1"/>
          </p:cNvSpPr>
          <p:nvPr>
            <p:ph type="body" sz="quarter" idx="14"/>
          </p:nvPr>
        </p:nvSpPr>
        <p:spPr>
          <a:xfrm>
            <a:off x="327039" y="290309"/>
            <a:ext cx="8036178" cy="457056"/>
          </a:xfrm>
        </p:spPr>
        <p:txBody>
          <a:bodyPr anchor="b"/>
          <a:lstStyle/>
          <a:p>
            <a:r>
              <a:rPr lang="en-GB" sz="2600" dirty="0">
                <a:solidFill>
                  <a:srgbClr val="00A443"/>
                </a:solidFill>
                <a:latin typeface="IberPangea Text Medium" panose="020B0604000000000000" pitchFamily="34" charset="0"/>
                <a:ea typeface="IberPangea Text Medium" panose="020B0604000000000000" pitchFamily="34" charset="0"/>
                <a:cs typeface="IberPangea Text Medium" panose="020B0604000000000000" pitchFamily="34" charset="0"/>
              </a:rPr>
              <a:t>Workforce Renewal – our Journey</a:t>
            </a:r>
          </a:p>
        </p:txBody>
      </p:sp>
      <p:graphicFrame>
        <p:nvGraphicFramePr>
          <p:cNvPr id="3" name="Diagram 2">
            <a:extLst>
              <a:ext uri="{FF2B5EF4-FFF2-40B4-BE49-F238E27FC236}">
                <a16:creationId xmlns:a16="http://schemas.microsoft.com/office/drawing/2014/main" id="{EA104316-3BE8-428C-95E0-A1EBA4F3CDA5}"/>
              </a:ext>
            </a:extLst>
          </p:cNvPr>
          <p:cNvGraphicFramePr/>
          <p:nvPr/>
        </p:nvGraphicFramePr>
        <p:xfrm>
          <a:off x="3080084" y="1685651"/>
          <a:ext cx="5466387" cy="3981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xtBox 19">
            <a:extLst>
              <a:ext uri="{FF2B5EF4-FFF2-40B4-BE49-F238E27FC236}">
                <a16:creationId xmlns:a16="http://schemas.microsoft.com/office/drawing/2014/main" id="{F3849183-6157-413B-93ED-B7DA8283EB32}"/>
              </a:ext>
            </a:extLst>
          </p:cNvPr>
          <p:cNvSpPr txBox="1"/>
          <p:nvPr/>
        </p:nvSpPr>
        <p:spPr>
          <a:xfrm>
            <a:off x="272736" y="3371620"/>
            <a:ext cx="3669631" cy="2708434"/>
          </a:xfrm>
          <a:prstGeom prst="rect">
            <a:avLst/>
          </a:prstGeom>
          <a:noFill/>
          <a:ln w="3175">
            <a:miter lim="400000"/>
          </a:ln>
          <a:extLst>
            <a:ext uri="{C572A759-6A51-4108-AA02-DFA0A04FC94B}">
              <ma14:wrappingTextBoxFlag xmlns:ma14="http://schemas.microsoft.com/office/mac/drawingml/2011/main" xmlns="" val="1"/>
            </a:ext>
          </a:extLst>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209</a:t>
            </a:r>
            <a:r>
              <a:rPr kumimoji="0" lang="en-GB" sz="2000" b="0"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 In-flight full-time trainees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5</a:t>
            </a:r>
            <a:r>
              <a:rPr kumimoji="0" lang="en-GB" sz="2000" b="0"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 Trainee Programmes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13</a:t>
            </a:r>
            <a:r>
              <a:rPr kumimoji="0" lang="en-GB" sz="2000" b="0"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 Year in Industry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20</a:t>
            </a:r>
            <a:r>
              <a:rPr kumimoji="0" lang="en-GB" sz="2000" b="0"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 Summer Placements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23</a:t>
            </a:r>
            <a:r>
              <a:rPr kumimoji="0" lang="en-GB" sz="2000" b="0"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 Scholars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98</a:t>
            </a:r>
            <a:r>
              <a:rPr kumimoji="0" lang="en-GB" sz="2000" b="0"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 Recruited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80</a:t>
            </a:r>
            <a:r>
              <a:rPr kumimoji="0" lang="en-GB" sz="2000" b="0" i="0" u="none" strike="noStrike" kern="1200" cap="none" spc="0" normalizeH="0" baseline="0" noProof="0">
                <a:ln>
                  <a:noFill/>
                </a:ln>
                <a:solidFill>
                  <a:srgbClr val="00A443"/>
                </a:solidFill>
                <a:effectLst/>
                <a:uLnTx/>
                <a:uFillTx/>
                <a:latin typeface="IberPangea" panose="020B0504000000000000" pitchFamily="34" charset="0"/>
                <a:ea typeface="IberPangea" panose="020B0504000000000000" pitchFamily="34" charset="0"/>
                <a:cs typeface="IberPangea" panose="020B0504000000000000" pitchFamily="34" charset="0"/>
              </a:rPr>
              <a:t> completed training</a:t>
            </a:r>
          </a:p>
        </p:txBody>
      </p:sp>
      <p:sp>
        <p:nvSpPr>
          <p:cNvPr id="21" name="TextBox 20">
            <a:extLst>
              <a:ext uri="{FF2B5EF4-FFF2-40B4-BE49-F238E27FC236}">
                <a16:creationId xmlns:a16="http://schemas.microsoft.com/office/drawing/2014/main" id="{AF501D75-4EA8-4FD0-8015-089BF152522D}"/>
              </a:ext>
            </a:extLst>
          </p:cNvPr>
          <p:cNvSpPr txBox="1"/>
          <p:nvPr/>
        </p:nvSpPr>
        <p:spPr>
          <a:xfrm>
            <a:off x="8546471" y="1272472"/>
            <a:ext cx="3669631" cy="2708434"/>
          </a:xfrm>
          <a:prstGeom prst="rect">
            <a:avLst/>
          </a:prstGeom>
          <a:noFill/>
          <a:ln w="3175">
            <a:miter lim="400000"/>
          </a:ln>
          <a:extLst>
            <a:ext uri="{C572A759-6A51-4108-AA02-DFA0A04FC94B}">
              <ma14:wrappingTextBoxFlag xmlns:ma14="http://schemas.microsoft.com/office/mac/drawingml/2011/main" xmlns="" val="1"/>
            </a:ext>
          </a:extLst>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chemeClr val="accent3"/>
                </a:solidFill>
                <a:effectLst/>
                <a:uLnTx/>
                <a:uFillTx/>
                <a:latin typeface="IberPangea" panose="020B0504000000000000" pitchFamily="34" charset="0"/>
                <a:ea typeface="IberPangea" panose="020B0504000000000000" pitchFamily="34" charset="0"/>
                <a:cs typeface="IberPangea" panose="020B0504000000000000" pitchFamily="34" charset="0"/>
              </a:rPr>
              <a:t>508</a:t>
            </a:r>
            <a:r>
              <a:rPr kumimoji="0" lang="en-GB" sz="2000" b="0" i="0" u="none" strike="noStrike" kern="1200" cap="none" spc="0" normalizeH="0" baseline="0" noProof="0" dirty="0">
                <a:ln>
                  <a:noFill/>
                </a:ln>
                <a:solidFill>
                  <a:schemeClr val="accent3"/>
                </a:solidFill>
                <a:effectLst/>
                <a:uLnTx/>
                <a:uFillTx/>
                <a:latin typeface="IberPangea" panose="020B0504000000000000" pitchFamily="34" charset="0"/>
                <a:ea typeface="IberPangea" panose="020B0504000000000000" pitchFamily="34" charset="0"/>
                <a:cs typeface="IberPangea" panose="020B0504000000000000" pitchFamily="34" charset="0"/>
              </a:rPr>
              <a:t> In-flight full-time trainees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2000" b="1" dirty="0">
                <a:solidFill>
                  <a:schemeClr val="accent3"/>
                </a:solidFill>
                <a:latin typeface="IberPangea" panose="020B0504000000000000" pitchFamily="34" charset="0"/>
                <a:ea typeface="IberPangea" panose="020B0504000000000000" pitchFamily="34" charset="0"/>
                <a:cs typeface="IberPangea" panose="020B0504000000000000" pitchFamily="34" charset="0"/>
              </a:rPr>
              <a:t>30+</a:t>
            </a:r>
            <a:r>
              <a:rPr kumimoji="0" lang="en-GB" sz="2000" b="0" i="0" u="none" strike="noStrike" kern="1200" cap="none" spc="0" normalizeH="0" baseline="0" noProof="0" dirty="0">
                <a:ln>
                  <a:noFill/>
                </a:ln>
                <a:solidFill>
                  <a:schemeClr val="accent3"/>
                </a:solidFill>
                <a:effectLst/>
                <a:uLnTx/>
                <a:uFillTx/>
                <a:latin typeface="IberPangea" panose="020B0504000000000000" pitchFamily="34" charset="0"/>
                <a:ea typeface="IberPangea" panose="020B0504000000000000" pitchFamily="34" charset="0"/>
                <a:cs typeface="IberPangea" panose="020B0504000000000000" pitchFamily="34" charset="0"/>
              </a:rPr>
              <a:t> Trainee Programmes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chemeClr val="accent3"/>
                </a:solidFill>
                <a:effectLst/>
                <a:uLnTx/>
                <a:uFillTx/>
                <a:latin typeface="IberPangea" panose="020B0504000000000000" pitchFamily="34" charset="0"/>
                <a:ea typeface="IberPangea" panose="020B0504000000000000" pitchFamily="34" charset="0"/>
                <a:cs typeface="IberPangea" panose="020B0504000000000000" pitchFamily="34" charset="0"/>
              </a:rPr>
              <a:t>50 </a:t>
            </a:r>
            <a:r>
              <a:rPr kumimoji="0" lang="en-GB" sz="2000" b="0" i="0" u="none" strike="noStrike" kern="1200" cap="none" spc="0" normalizeH="0" baseline="0" noProof="0" dirty="0">
                <a:ln>
                  <a:noFill/>
                </a:ln>
                <a:solidFill>
                  <a:schemeClr val="accent3"/>
                </a:solidFill>
                <a:effectLst/>
                <a:uLnTx/>
                <a:uFillTx/>
                <a:latin typeface="IberPangea" panose="020B0504000000000000" pitchFamily="34" charset="0"/>
                <a:ea typeface="IberPangea" panose="020B0504000000000000" pitchFamily="34" charset="0"/>
                <a:cs typeface="IberPangea" panose="020B0504000000000000" pitchFamily="34" charset="0"/>
              </a:rPr>
              <a:t>Year in Industry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chemeClr val="accent3"/>
                </a:solidFill>
                <a:effectLst/>
                <a:uLnTx/>
                <a:uFillTx/>
                <a:latin typeface="IberPangea" panose="020B0504000000000000" pitchFamily="34" charset="0"/>
                <a:ea typeface="IberPangea" panose="020B0504000000000000" pitchFamily="34" charset="0"/>
                <a:cs typeface="IberPangea" panose="020B0504000000000000" pitchFamily="34" charset="0"/>
              </a:rPr>
              <a:t>52</a:t>
            </a:r>
            <a:r>
              <a:rPr kumimoji="0" lang="en-GB" sz="2000" b="0" i="0" u="none" strike="noStrike" kern="1200" cap="none" spc="0" normalizeH="0" baseline="0" noProof="0" dirty="0">
                <a:ln>
                  <a:noFill/>
                </a:ln>
                <a:solidFill>
                  <a:schemeClr val="accent3"/>
                </a:solidFill>
                <a:effectLst/>
                <a:uLnTx/>
                <a:uFillTx/>
                <a:latin typeface="IberPangea" panose="020B0504000000000000" pitchFamily="34" charset="0"/>
                <a:ea typeface="IberPangea" panose="020B0504000000000000" pitchFamily="34" charset="0"/>
                <a:cs typeface="IberPangea" panose="020B0504000000000000" pitchFamily="34" charset="0"/>
              </a:rPr>
              <a:t> Summer Placements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2000" b="1" dirty="0">
                <a:solidFill>
                  <a:schemeClr val="accent3"/>
                </a:solidFill>
                <a:latin typeface="IberPangea" panose="020B0504000000000000" pitchFamily="34" charset="0"/>
                <a:ea typeface="IberPangea" panose="020B0504000000000000" pitchFamily="34" charset="0"/>
                <a:cs typeface="IberPangea" panose="020B0504000000000000" pitchFamily="34" charset="0"/>
              </a:rPr>
              <a:t>4</a:t>
            </a:r>
            <a:r>
              <a:rPr kumimoji="0" lang="en-GB" sz="2000" b="1" i="0" u="none" strike="noStrike" kern="1200" cap="none" spc="0" normalizeH="0" baseline="0" noProof="0" dirty="0">
                <a:ln>
                  <a:noFill/>
                </a:ln>
                <a:solidFill>
                  <a:schemeClr val="accent3"/>
                </a:solidFill>
                <a:effectLst/>
                <a:uLnTx/>
                <a:uFillTx/>
                <a:latin typeface="IberPangea" panose="020B0504000000000000" pitchFamily="34" charset="0"/>
                <a:ea typeface="IberPangea" panose="020B0504000000000000" pitchFamily="34" charset="0"/>
                <a:cs typeface="IberPangea" panose="020B0504000000000000" pitchFamily="34" charset="0"/>
              </a:rPr>
              <a:t>4</a:t>
            </a:r>
            <a:r>
              <a:rPr kumimoji="0" lang="en-GB" sz="2000" b="0" i="0" u="none" strike="noStrike" kern="1200" cap="none" spc="0" normalizeH="0" baseline="0" noProof="0" dirty="0">
                <a:ln>
                  <a:noFill/>
                </a:ln>
                <a:solidFill>
                  <a:schemeClr val="accent3"/>
                </a:solidFill>
                <a:effectLst/>
                <a:uLnTx/>
                <a:uFillTx/>
                <a:latin typeface="IberPangea" panose="020B0504000000000000" pitchFamily="34" charset="0"/>
                <a:ea typeface="IberPangea" panose="020B0504000000000000" pitchFamily="34" charset="0"/>
                <a:cs typeface="IberPangea" panose="020B0504000000000000" pitchFamily="34" charset="0"/>
              </a:rPr>
              <a:t> Scholars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chemeClr val="accent3"/>
                </a:solidFill>
                <a:effectLst/>
                <a:uLnTx/>
                <a:uFillTx/>
                <a:latin typeface="IberPangea" panose="020B0504000000000000" pitchFamily="34" charset="0"/>
                <a:ea typeface="IberPangea" panose="020B0504000000000000" pitchFamily="34" charset="0"/>
                <a:cs typeface="IberPangea" panose="020B0504000000000000" pitchFamily="34" charset="0"/>
              </a:rPr>
              <a:t>209</a:t>
            </a:r>
            <a:r>
              <a:rPr kumimoji="0" lang="en-GB" sz="2000" b="0" i="0" u="none" strike="noStrike" kern="1200" cap="none" spc="0" normalizeH="0" baseline="0" noProof="0" dirty="0">
                <a:ln>
                  <a:noFill/>
                </a:ln>
                <a:solidFill>
                  <a:schemeClr val="accent3"/>
                </a:solidFill>
                <a:effectLst/>
                <a:uLnTx/>
                <a:uFillTx/>
                <a:latin typeface="IberPangea" panose="020B0504000000000000" pitchFamily="34" charset="0"/>
                <a:ea typeface="IberPangea" panose="020B0504000000000000" pitchFamily="34" charset="0"/>
                <a:cs typeface="IberPangea" panose="020B0504000000000000" pitchFamily="34" charset="0"/>
              </a:rPr>
              <a:t> Recruited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chemeClr val="accent3"/>
                </a:solidFill>
                <a:effectLst/>
                <a:uLnTx/>
                <a:uFillTx/>
                <a:latin typeface="IberPangea" panose="020B0504000000000000" pitchFamily="34" charset="0"/>
                <a:ea typeface="IberPangea" panose="020B0504000000000000" pitchFamily="34" charset="0"/>
                <a:cs typeface="IberPangea" panose="020B0504000000000000" pitchFamily="34" charset="0"/>
              </a:rPr>
              <a:t>180</a:t>
            </a:r>
            <a:r>
              <a:rPr kumimoji="0" lang="en-GB" sz="2000" b="0" i="0" u="none" strike="noStrike" kern="1200" cap="none" spc="0" normalizeH="0" baseline="0" noProof="0" dirty="0">
                <a:ln>
                  <a:noFill/>
                </a:ln>
                <a:solidFill>
                  <a:schemeClr val="accent3"/>
                </a:solidFill>
                <a:effectLst/>
                <a:uLnTx/>
                <a:uFillTx/>
                <a:latin typeface="IberPangea" panose="020B0504000000000000" pitchFamily="34" charset="0"/>
                <a:ea typeface="IberPangea" panose="020B0504000000000000" pitchFamily="34" charset="0"/>
                <a:cs typeface="IberPangea" panose="020B0504000000000000" pitchFamily="34" charset="0"/>
              </a:rPr>
              <a:t> Completed training</a:t>
            </a:r>
          </a:p>
        </p:txBody>
      </p:sp>
      <p:pic>
        <p:nvPicPr>
          <p:cNvPr id="13" name="Picture 6">
            <a:extLst>
              <a:ext uri="{FF2B5EF4-FFF2-40B4-BE49-F238E27FC236}">
                <a16:creationId xmlns:a16="http://schemas.microsoft.com/office/drawing/2014/main" id="{4CBE7CF4-33C9-B605-5201-77C95EF5C57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688" y="1272471"/>
            <a:ext cx="2900694" cy="17467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group of people sitting in a room&#10;&#10;Description automatically generated">
            <a:extLst>
              <a:ext uri="{FF2B5EF4-FFF2-40B4-BE49-F238E27FC236}">
                <a16:creationId xmlns:a16="http://schemas.microsoft.com/office/drawing/2014/main" id="{8852DE8D-C556-7CF0-A275-A08914A442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9351" y="4302825"/>
            <a:ext cx="2805253" cy="2011664"/>
          </a:xfrm>
          <a:prstGeom prst="rect">
            <a:avLst/>
          </a:prstGeom>
        </p:spPr>
      </p:pic>
      <p:pic>
        <p:nvPicPr>
          <p:cNvPr id="15" name="Picture 4">
            <a:extLst>
              <a:ext uri="{FF2B5EF4-FFF2-40B4-BE49-F238E27FC236}">
                <a16:creationId xmlns:a16="http://schemas.microsoft.com/office/drawing/2014/main" id="{3DF5B3A1-829C-4020-C3E2-65E5F913499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80630" y="1272471"/>
            <a:ext cx="2328997" cy="174674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F07472A-5298-884A-D5FF-C2AF51CD91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17411" y="4302825"/>
            <a:ext cx="2682219" cy="20116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D234716-4D00-C4C3-F22A-A9EB83E1151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40907" y="4303252"/>
            <a:ext cx="1516783" cy="202237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0F1A894-DF19-948C-BC75-069D6A54BCD0}"/>
              </a:ext>
            </a:extLst>
          </p:cNvPr>
          <p:cNvSpPr/>
          <p:nvPr/>
        </p:nvSpPr>
        <p:spPr>
          <a:xfrm>
            <a:off x="5580765" y="6640643"/>
            <a:ext cx="1030470" cy="21735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52060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02C74A-189A-B37E-32FD-AD19DEB7A942}"/>
              </a:ext>
            </a:extLst>
          </p:cNvPr>
          <p:cNvSpPr/>
          <p:nvPr/>
        </p:nvSpPr>
        <p:spPr>
          <a:xfrm>
            <a:off x="5580765" y="6640643"/>
            <a:ext cx="1030470" cy="21735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Título 9">
            <a:extLst>
              <a:ext uri="{FF2B5EF4-FFF2-40B4-BE49-F238E27FC236}">
                <a16:creationId xmlns:a16="http://schemas.microsoft.com/office/drawing/2014/main" id="{5B795845-7671-E60E-64EB-1B8DF24296E0}"/>
              </a:ext>
            </a:extLst>
          </p:cNvPr>
          <p:cNvSpPr>
            <a:spLocks noGrp="1"/>
          </p:cNvSpPr>
          <p:nvPr>
            <p:ph type="title"/>
          </p:nvPr>
        </p:nvSpPr>
        <p:spPr>
          <a:xfrm>
            <a:off x="412502" y="231177"/>
            <a:ext cx="6422625" cy="468419"/>
          </a:xfrm>
        </p:spPr>
        <p:txBody>
          <a:bodyPr>
            <a:normAutofit/>
          </a:bodyPr>
          <a:lstStyle/>
          <a:p>
            <a:r>
              <a:rPr lang="en-GB" sz="2600" dirty="0">
                <a:solidFill>
                  <a:schemeClr val="accent2"/>
                </a:solidFill>
                <a:latin typeface="IberPangea Medium" panose="020B0604000000000000" pitchFamily="34" charset="0"/>
                <a:ea typeface="IberPangea Medium" panose="020B0604000000000000" pitchFamily="34" charset="0"/>
                <a:cs typeface="IberPangea Medium" panose="020B0604000000000000" pitchFamily="34" charset="0"/>
              </a:rPr>
              <a:t>Our Trainee Programmes</a:t>
            </a:r>
          </a:p>
        </p:txBody>
      </p:sp>
      <p:pic>
        <p:nvPicPr>
          <p:cNvPr id="11" name="Picture 10">
            <a:extLst>
              <a:ext uri="{FF2B5EF4-FFF2-40B4-BE49-F238E27FC236}">
                <a16:creationId xmlns:a16="http://schemas.microsoft.com/office/drawing/2014/main" id="{CF91435B-082C-363C-4DDB-BD34AFF12DC0}"/>
              </a:ext>
            </a:extLst>
          </p:cNvPr>
          <p:cNvPicPr>
            <a:picLocks noChangeAspect="1"/>
          </p:cNvPicPr>
          <p:nvPr/>
        </p:nvPicPr>
        <p:blipFill>
          <a:blip r:embed="rId3"/>
          <a:stretch>
            <a:fillRect/>
          </a:stretch>
        </p:blipFill>
        <p:spPr>
          <a:xfrm>
            <a:off x="919163" y="891680"/>
            <a:ext cx="2683845" cy="2096754"/>
          </a:xfrm>
          <a:prstGeom prst="rect">
            <a:avLst/>
          </a:prstGeom>
        </p:spPr>
      </p:pic>
      <p:pic>
        <p:nvPicPr>
          <p:cNvPr id="13" name="Picture 12">
            <a:extLst>
              <a:ext uri="{FF2B5EF4-FFF2-40B4-BE49-F238E27FC236}">
                <a16:creationId xmlns:a16="http://schemas.microsoft.com/office/drawing/2014/main" id="{5950F449-D38C-961E-2898-14AF257384B8}"/>
              </a:ext>
            </a:extLst>
          </p:cNvPr>
          <p:cNvPicPr>
            <a:picLocks noChangeAspect="1"/>
          </p:cNvPicPr>
          <p:nvPr/>
        </p:nvPicPr>
        <p:blipFill>
          <a:blip r:embed="rId4"/>
          <a:stretch>
            <a:fillRect/>
          </a:stretch>
        </p:blipFill>
        <p:spPr>
          <a:xfrm>
            <a:off x="4690397" y="846680"/>
            <a:ext cx="2578602" cy="2235176"/>
          </a:xfrm>
          <a:prstGeom prst="rect">
            <a:avLst/>
          </a:prstGeom>
        </p:spPr>
      </p:pic>
      <p:pic>
        <p:nvPicPr>
          <p:cNvPr id="15" name="Picture 14">
            <a:extLst>
              <a:ext uri="{FF2B5EF4-FFF2-40B4-BE49-F238E27FC236}">
                <a16:creationId xmlns:a16="http://schemas.microsoft.com/office/drawing/2014/main" id="{E2D207D1-9055-73AB-6181-07B3584D3810}"/>
              </a:ext>
            </a:extLst>
          </p:cNvPr>
          <p:cNvPicPr>
            <a:picLocks noChangeAspect="1"/>
          </p:cNvPicPr>
          <p:nvPr/>
        </p:nvPicPr>
        <p:blipFill>
          <a:blip r:embed="rId5"/>
          <a:stretch>
            <a:fillRect/>
          </a:stretch>
        </p:blipFill>
        <p:spPr>
          <a:xfrm>
            <a:off x="8445959" y="846680"/>
            <a:ext cx="2612157" cy="2096754"/>
          </a:xfrm>
          <a:prstGeom prst="rect">
            <a:avLst/>
          </a:prstGeom>
        </p:spPr>
      </p:pic>
      <p:sp>
        <p:nvSpPr>
          <p:cNvPr id="19" name="Marcador de texto 15">
            <a:extLst>
              <a:ext uri="{FF2B5EF4-FFF2-40B4-BE49-F238E27FC236}">
                <a16:creationId xmlns:a16="http://schemas.microsoft.com/office/drawing/2014/main" id="{17DA424D-9843-7E1C-0E53-C3330C7A8BAF}"/>
              </a:ext>
            </a:extLst>
          </p:cNvPr>
          <p:cNvSpPr txBox="1">
            <a:spLocks/>
          </p:cNvSpPr>
          <p:nvPr/>
        </p:nvSpPr>
        <p:spPr>
          <a:xfrm>
            <a:off x="216150" y="3062701"/>
            <a:ext cx="3769624" cy="35641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lstStyle>
            <a:lvl1pPr marL="0" indent="0" algn="l" defTabSz="662400" rtl="0" eaLnBrk="1" fontAlgn="base" hangingPunct="1">
              <a:lnSpc>
                <a:spcPct val="120000"/>
              </a:lnSpc>
              <a:spcBef>
                <a:spcPts val="1200"/>
              </a:spcBef>
              <a:spcAft>
                <a:spcPct val="0"/>
              </a:spcAft>
              <a:buClr>
                <a:schemeClr val="accent4"/>
              </a:buClr>
              <a:buFontTx/>
              <a:buNone/>
              <a:defRPr sz="2000" b="0" i="0" kern="1200">
                <a:solidFill>
                  <a:srgbClr val="000000"/>
                </a:solidFill>
                <a:latin typeface="+mn-lt"/>
                <a:ea typeface="IberPangea Text Light" panose="020B0404000000000000" pitchFamily="34" charset="0"/>
                <a:cs typeface="IberPangea Text Light" panose="020B0404000000000000" pitchFamily="34" charset="0"/>
              </a:defRPr>
            </a:lvl1pPr>
            <a:lvl2pPr marL="271463" indent="-247650" algn="l" defTabSz="662400" rtl="0" eaLnBrk="1" fontAlgn="base" hangingPunct="1">
              <a:lnSpc>
                <a:spcPct val="120000"/>
              </a:lnSpc>
              <a:spcBef>
                <a:spcPts val="1200"/>
              </a:spcBef>
              <a:spcAft>
                <a:spcPct val="0"/>
              </a:spcAft>
              <a:buClr>
                <a:schemeClr val="accent4"/>
              </a:buClr>
              <a:buFont typeface="Arial"/>
              <a:buChar char="–"/>
              <a:tabLst/>
              <a:defRPr sz="2000" b="0" i="0" kern="1200">
                <a:solidFill>
                  <a:srgbClr val="000000"/>
                </a:solidFill>
                <a:latin typeface="+mn-lt"/>
                <a:ea typeface="IberPangea Text SmBold" panose="020B0504000000000000" pitchFamily="34" charset="0"/>
                <a:cs typeface="IberPangea Text SmBold" panose="020B0504000000000000" pitchFamily="34" charset="0"/>
              </a:defRPr>
            </a:lvl2pPr>
            <a:lvl3pPr marL="536575" indent="-219075" algn="l" defTabSz="662400" rtl="0" eaLnBrk="1" fontAlgn="base" hangingPunct="1">
              <a:lnSpc>
                <a:spcPct val="120000"/>
              </a:lnSpc>
              <a:spcBef>
                <a:spcPts val="1200"/>
              </a:spcBef>
              <a:spcAft>
                <a:spcPct val="0"/>
              </a:spcAft>
              <a:buClr>
                <a:schemeClr val="accent4"/>
              </a:buClr>
              <a:buFont typeface="Arial"/>
              <a:buChar char="–"/>
              <a:tabLst/>
              <a:defRPr sz="2000" b="0" i="0" kern="1200">
                <a:solidFill>
                  <a:srgbClr val="000000"/>
                </a:solidFill>
                <a:latin typeface="+mn-lt"/>
                <a:ea typeface="IberPangea Text Light" panose="020B0404000000000000" pitchFamily="34" charset="0"/>
                <a:cs typeface="IberPangea Text Light" panose="020B0404000000000000" pitchFamily="34" charset="0"/>
              </a:defRPr>
            </a:lvl3pPr>
            <a:lvl4pPr marL="800100" indent="-219075" algn="l" rtl="0" eaLnBrk="1" fontAlgn="base" hangingPunct="1">
              <a:lnSpc>
                <a:spcPct val="120000"/>
              </a:lnSpc>
              <a:spcBef>
                <a:spcPts val="1200"/>
              </a:spcBef>
              <a:spcAft>
                <a:spcPct val="0"/>
              </a:spcAft>
              <a:buClr>
                <a:schemeClr val="accent4"/>
              </a:buClr>
              <a:buFont typeface="Arial"/>
              <a:buChar char="–"/>
              <a:tabLst/>
              <a:defRPr sz="2000" b="0" i="0" kern="1200">
                <a:solidFill>
                  <a:srgbClr val="000000"/>
                </a:solidFill>
                <a:latin typeface="+mn-lt"/>
                <a:ea typeface="IberPangea Text Light" panose="020B0404000000000000" pitchFamily="34" charset="0"/>
                <a:cs typeface="IberPangea Text Light" panose="020B0404000000000000" pitchFamily="34" charset="0"/>
              </a:defRPr>
            </a:lvl4pPr>
            <a:lvl5pPr marL="1073150" indent="-227013" algn="l" rtl="0" eaLnBrk="1" fontAlgn="base" hangingPunct="1">
              <a:lnSpc>
                <a:spcPct val="120000"/>
              </a:lnSpc>
              <a:spcBef>
                <a:spcPts val="1200"/>
              </a:spcBef>
              <a:spcAft>
                <a:spcPct val="0"/>
              </a:spcAft>
              <a:buClr>
                <a:schemeClr val="accent4"/>
              </a:buClr>
              <a:buFont typeface="Arial"/>
              <a:buChar char="–"/>
              <a:tabLst/>
              <a:defRPr sz="2000" b="0" i="0" kern="1200">
                <a:solidFill>
                  <a:srgbClr val="000000"/>
                </a:solidFill>
                <a:latin typeface="+mn-lt"/>
                <a:ea typeface="IberPangea Text Light" panose="020B0404000000000000" pitchFamily="34" charset="0"/>
                <a:cs typeface="IberPangea Text Light" panose="020B0404000000000000" pitchFamily="34" charset="0"/>
              </a:defRPr>
            </a:lvl5pPr>
            <a:lvl6pPr marL="309563" indent="-285750" algn="l" defTabSz="3657418" rtl="0" eaLnBrk="1" latinLnBrk="0" hangingPunct="1">
              <a:lnSpc>
                <a:spcPct val="100000"/>
              </a:lnSpc>
              <a:spcBef>
                <a:spcPts val="2000"/>
              </a:spcBef>
              <a:buClr>
                <a:schemeClr val="tx2"/>
              </a:buClr>
              <a:buSzPct val="100000"/>
              <a:buFont typeface="Arial" panose="020B0604020202020204" pitchFamily="34" charset="0"/>
              <a:buChar char="•"/>
              <a:tabLst/>
              <a:defRPr sz="2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11886606"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2"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a:lstStyle>
          <a:p>
            <a:pPr>
              <a:lnSpc>
                <a:spcPct val="100000"/>
              </a:lnSpc>
              <a:buClr>
                <a:srgbClr val="000000"/>
              </a:buClr>
            </a:pPr>
            <a:r>
              <a:rPr lang="en-GB" sz="1600" dirty="0">
                <a:solidFill>
                  <a:schemeClr val="bg1"/>
                </a:solidFill>
              </a:rPr>
              <a:t>Business &amp; Commercial</a:t>
            </a:r>
          </a:p>
          <a:p>
            <a:pPr>
              <a:lnSpc>
                <a:spcPct val="100000"/>
              </a:lnSpc>
              <a:buClr>
                <a:srgbClr val="000000"/>
              </a:buClr>
            </a:pPr>
            <a:r>
              <a:rPr lang="en-GB" sz="1600" dirty="0">
                <a:solidFill>
                  <a:schemeClr val="bg1"/>
                </a:solidFill>
              </a:rPr>
              <a:t>Engineering</a:t>
            </a:r>
          </a:p>
          <a:p>
            <a:pPr>
              <a:lnSpc>
                <a:spcPct val="100000"/>
              </a:lnSpc>
              <a:buClr>
                <a:srgbClr val="000000"/>
              </a:buClr>
            </a:pPr>
            <a:r>
              <a:rPr lang="en-GB" sz="1600" dirty="0">
                <a:solidFill>
                  <a:schemeClr val="bg1"/>
                </a:solidFill>
              </a:rPr>
              <a:t>Civil Engineering</a:t>
            </a:r>
          </a:p>
          <a:p>
            <a:pPr>
              <a:lnSpc>
                <a:spcPct val="100000"/>
              </a:lnSpc>
              <a:buClr>
                <a:srgbClr val="000000"/>
              </a:buClr>
            </a:pPr>
            <a:r>
              <a:rPr lang="en-GB" sz="1600" dirty="0">
                <a:solidFill>
                  <a:schemeClr val="bg1"/>
                </a:solidFill>
              </a:rPr>
              <a:t>Power Systems Analysis &amp; Design</a:t>
            </a:r>
          </a:p>
          <a:p>
            <a:pPr>
              <a:lnSpc>
                <a:spcPct val="100000"/>
              </a:lnSpc>
              <a:buClr>
                <a:srgbClr val="000000"/>
              </a:buClr>
            </a:pPr>
            <a:r>
              <a:rPr lang="en-GB" sz="1600" dirty="0">
                <a:solidFill>
                  <a:schemeClr val="bg1"/>
                </a:solidFill>
              </a:rPr>
              <a:t>Project Management</a:t>
            </a:r>
          </a:p>
          <a:p>
            <a:pPr>
              <a:lnSpc>
                <a:spcPct val="100000"/>
              </a:lnSpc>
              <a:buClr>
                <a:srgbClr val="000000"/>
              </a:buClr>
            </a:pPr>
            <a:r>
              <a:rPr lang="en-GB" sz="1600" dirty="0">
                <a:solidFill>
                  <a:schemeClr val="bg1"/>
                </a:solidFill>
              </a:rPr>
              <a:t>Land and Planning </a:t>
            </a:r>
          </a:p>
          <a:p>
            <a:pPr>
              <a:lnSpc>
                <a:spcPct val="100000"/>
              </a:lnSpc>
              <a:buClr>
                <a:srgbClr val="000000"/>
              </a:buClr>
            </a:pPr>
            <a:r>
              <a:rPr lang="en-GB" sz="1600" dirty="0">
                <a:solidFill>
                  <a:schemeClr val="bg1"/>
                </a:solidFill>
              </a:rPr>
              <a:t>Data, Technology &amp; Cyber</a:t>
            </a:r>
          </a:p>
          <a:p>
            <a:pPr>
              <a:lnSpc>
                <a:spcPct val="100000"/>
              </a:lnSpc>
              <a:buClr>
                <a:srgbClr val="000000"/>
              </a:buClr>
            </a:pPr>
            <a:endParaRPr lang="en-GB" sz="1600" dirty="0">
              <a:solidFill>
                <a:schemeClr val="bg1"/>
              </a:solidFill>
            </a:endParaRPr>
          </a:p>
          <a:p>
            <a:pPr marL="171450" indent="-171450">
              <a:lnSpc>
                <a:spcPct val="100000"/>
              </a:lnSpc>
              <a:buClr>
                <a:srgbClr val="000000"/>
              </a:buClr>
              <a:buFont typeface="Arial" panose="020B0604020202020204" pitchFamily="34" charset="0"/>
              <a:buChar char="•"/>
            </a:pPr>
            <a:endParaRPr lang="en-GB" sz="1600" dirty="0">
              <a:solidFill>
                <a:schemeClr val="bg1"/>
              </a:solidFill>
            </a:endParaRPr>
          </a:p>
        </p:txBody>
      </p:sp>
      <p:sp>
        <p:nvSpPr>
          <p:cNvPr id="22" name="Marcador de texto 15">
            <a:extLst>
              <a:ext uri="{FF2B5EF4-FFF2-40B4-BE49-F238E27FC236}">
                <a16:creationId xmlns:a16="http://schemas.microsoft.com/office/drawing/2014/main" id="{651511DE-11B1-8EC0-F795-FED469CC723D}"/>
              </a:ext>
            </a:extLst>
          </p:cNvPr>
          <p:cNvSpPr txBox="1">
            <a:spLocks/>
          </p:cNvSpPr>
          <p:nvPr/>
        </p:nvSpPr>
        <p:spPr>
          <a:xfrm>
            <a:off x="4149718" y="3062701"/>
            <a:ext cx="3769624" cy="35641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lstStyle>
            <a:lvl1pPr marL="0" indent="0" algn="l" defTabSz="662400" rtl="0" eaLnBrk="1" fontAlgn="base" hangingPunct="1">
              <a:lnSpc>
                <a:spcPct val="120000"/>
              </a:lnSpc>
              <a:spcBef>
                <a:spcPts val="1200"/>
              </a:spcBef>
              <a:spcAft>
                <a:spcPct val="0"/>
              </a:spcAft>
              <a:buClr>
                <a:schemeClr val="accent4"/>
              </a:buClr>
              <a:buFontTx/>
              <a:buNone/>
              <a:defRPr sz="2000" b="0" i="0" kern="1200">
                <a:solidFill>
                  <a:srgbClr val="000000"/>
                </a:solidFill>
                <a:latin typeface="+mn-lt"/>
                <a:ea typeface="IberPangea Text Light" panose="020B0404000000000000" pitchFamily="34" charset="0"/>
                <a:cs typeface="IberPangea Text Light" panose="020B0404000000000000" pitchFamily="34" charset="0"/>
              </a:defRPr>
            </a:lvl1pPr>
            <a:lvl2pPr marL="271463" indent="-247650" algn="l" defTabSz="662400" rtl="0" eaLnBrk="1" fontAlgn="base" hangingPunct="1">
              <a:lnSpc>
                <a:spcPct val="120000"/>
              </a:lnSpc>
              <a:spcBef>
                <a:spcPts val="1200"/>
              </a:spcBef>
              <a:spcAft>
                <a:spcPct val="0"/>
              </a:spcAft>
              <a:buClr>
                <a:schemeClr val="accent4"/>
              </a:buClr>
              <a:buFont typeface="Arial"/>
              <a:buChar char="–"/>
              <a:tabLst/>
              <a:defRPr sz="2000" b="0" i="0" kern="1200">
                <a:solidFill>
                  <a:srgbClr val="000000"/>
                </a:solidFill>
                <a:latin typeface="+mn-lt"/>
                <a:ea typeface="IberPangea Text SmBold" panose="020B0504000000000000" pitchFamily="34" charset="0"/>
                <a:cs typeface="IberPangea Text SmBold" panose="020B0504000000000000" pitchFamily="34" charset="0"/>
              </a:defRPr>
            </a:lvl2pPr>
            <a:lvl3pPr marL="536575" indent="-219075" algn="l" defTabSz="662400" rtl="0" eaLnBrk="1" fontAlgn="base" hangingPunct="1">
              <a:lnSpc>
                <a:spcPct val="120000"/>
              </a:lnSpc>
              <a:spcBef>
                <a:spcPts val="1200"/>
              </a:spcBef>
              <a:spcAft>
                <a:spcPct val="0"/>
              </a:spcAft>
              <a:buClr>
                <a:schemeClr val="accent4"/>
              </a:buClr>
              <a:buFont typeface="Arial"/>
              <a:buChar char="–"/>
              <a:tabLst/>
              <a:defRPr sz="2000" b="0" i="0" kern="1200">
                <a:solidFill>
                  <a:srgbClr val="000000"/>
                </a:solidFill>
                <a:latin typeface="+mn-lt"/>
                <a:ea typeface="IberPangea Text Light" panose="020B0404000000000000" pitchFamily="34" charset="0"/>
                <a:cs typeface="IberPangea Text Light" panose="020B0404000000000000" pitchFamily="34" charset="0"/>
              </a:defRPr>
            </a:lvl3pPr>
            <a:lvl4pPr marL="800100" indent="-219075" algn="l" rtl="0" eaLnBrk="1" fontAlgn="base" hangingPunct="1">
              <a:lnSpc>
                <a:spcPct val="120000"/>
              </a:lnSpc>
              <a:spcBef>
                <a:spcPts val="1200"/>
              </a:spcBef>
              <a:spcAft>
                <a:spcPct val="0"/>
              </a:spcAft>
              <a:buClr>
                <a:schemeClr val="accent4"/>
              </a:buClr>
              <a:buFont typeface="Arial"/>
              <a:buChar char="–"/>
              <a:tabLst/>
              <a:defRPr sz="2000" b="0" i="0" kern="1200">
                <a:solidFill>
                  <a:srgbClr val="000000"/>
                </a:solidFill>
                <a:latin typeface="+mn-lt"/>
                <a:ea typeface="IberPangea Text Light" panose="020B0404000000000000" pitchFamily="34" charset="0"/>
                <a:cs typeface="IberPangea Text Light" panose="020B0404000000000000" pitchFamily="34" charset="0"/>
              </a:defRPr>
            </a:lvl4pPr>
            <a:lvl5pPr marL="1073150" indent="-227013" algn="l" rtl="0" eaLnBrk="1" fontAlgn="base" hangingPunct="1">
              <a:lnSpc>
                <a:spcPct val="120000"/>
              </a:lnSpc>
              <a:spcBef>
                <a:spcPts val="1200"/>
              </a:spcBef>
              <a:spcAft>
                <a:spcPct val="0"/>
              </a:spcAft>
              <a:buClr>
                <a:schemeClr val="accent4"/>
              </a:buClr>
              <a:buFont typeface="Arial"/>
              <a:buChar char="–"/>
              <a:tabLst/>
              <a:defRPr sz="2000" b="0" i="0" kern="1200">
                <a:solidFill>
                  <a:srgbClr val="000000"/>
                </a:solidFill>
                <a:latin typeface="+mn-lt"/>
                <a:ea typeface="IberPangea Text Light" panose="020B0404000000000000" pitchFamily="34" charset="0"/>
                <a:cs typeface="IberPangea Text Light" panose="020B0404000000000000" pitchFamily="34" charset="0"/>
              </a:defRPr>
            </a:lvl5pPr>
            <a:lvl6pPr marL="309563" indent="-285750" algn="l" defTabSz="3657418" rtl="0" eaLnBrk="1" latinLnBrk="0" hangingPunct="1">
              <a:lnSpc>
                <a:spcPct val="100000"/>
              </a:lnSpc>
              <a:spcBef>
                <a:spcPts val="2000"/>
              </a:spcBef>
              <a:buClr>
                <a:schemeClr val="tx2"/>
              </a:buClr>
              <a:buSzPct val="100000"/>
              <a:buFont typeface="Arial" panose="020B0604020202020204" pitchFamily="34" charset="0"/>
              <a:buChar char="•"/>
              <a:tabLst/>
              <a:defRPr sz="2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11886606"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2"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a:lstStyle>
          <a:p>
            <a:pPr>
              <a:buClr>
                <a:srgbClr val="000000"/>
              </a:buClr>
            </a:pPr>
            <a:r>
              <a:rPr lang="en-GB" sz="1600" dirty="0">
                <a:solidFill>
                  <a:schemeClr val="bg1"/>
                </a:solidFill>
              </a:rPr>
              <a:t>Modern Apprenticeship</a:t>
            </a:r>
          </a:p>
          <a:p>
            <a:pPr>
              <a:buClr>
                <a:srgbClr val="000000"/>
              </a:buClr>
            </a:pPr>
            <a:r>
              <a:rPr lang="en-GB" sz="1600" dirty="0">
                <a:solidFill>
                  <a:schemeClr val="bg1"/>
                </a:solidFill>
              </a:rPr>
              <a:t>- Craft / Logistics</a:t>
            </a:r>
          </a:p>
          <a:p>
            <a:pPr>
              <a:buClr>
                <a:srgbClr val="000000"/>
              </a:buClr>
            </a:pPr>
            <a:r>
              <a:rPr lang="en-GB" sz="1600" dirty="0">
                <a:solidFill>
                  <a:schemeClr val="bg1"/>
                </a:solidFill>
              </a:rPr>
              <a:t>Higher Skills Apprenticeship</a:t>
            </a:r>
          </a:p>
          <a:p>
            <a:pPr>
              <a:buClr>
                <a:srgbClr val="000000"/>
              </a:buClr>
            </a:pPr>
            <a:r>
              <a:rPr lang="en-GB" sz="1600" dirty="0">
                <a:solidFill>
                  <a:schemeClr val="bg1"/>
                </a:solidFill>
              </a:rPr>
              <a:t>- Power Eng., Project Mgmt</a:t>
            </a:r>
          </a:p>
          <a:p>
            <a:pPr>
              <a:buClr>
                <a:srgbClr val="000000"/>
              </a:buClr>
            </a:pPr>
            <a:r>
              <a:rPr lang="en-GB" sz="1600" dirty="0">
                <a:solidFill>
                  <a:schemeClr val="bg1"/>
                </a:solidFill>
              </a:rPr>
              <a:t>Graduate/Degree Apprenticeship</a:t>
            </a:r>
          </a:p>
          <a:p>
            <a:pPr>
              <a:buClr>
                <a:srgbClr val="000000"/>
              </a:buClr>
            </a:pPr>
            <a:r>
              <a:rPr lang="en-GB" sz="1600" dirty="0">
                <a:solidFill>
                  <a:schemeClr val="bg1"/>
                </a:solidFill>
              </a:rPr>
              <a:t>-Cyber, Data, QS, Digital &amp; Tech</a:t>
            </a:r>
          </a:p>
          <a:p>
            <a:pPr>
              <a:buClr>
                <a:srgbClr val="000000"/>
              </a:buClr>
            </a:pPr>
            <a:r>
              <a:rPr lang="en-GB" sz="1600" dirty="0">
                <a:solidFill>
                  <a:schemeClr val="bg1"/>
                </a:solidFill>
              </a:rPr>
              <a:t>Trainee Programmes (Craft, Engineering, Site Mgmt)</a:t>
            </a:r>
          </a:p>
        </p:txBody>
      </p:sp>
      <p:sp>
        <p:nvSpPr>
          <p:cNvPr id="24" name="Marcador de texto 15">
            <a:extLst>
              <a:ext uri="{FF2B5EF4-FFF2-40B4-BE49-F238E27FC236}">
                <a16:creationId xmlns:a16="http://schemas.microsoft.com/office/drawing/2014/main" id="{AFB7035D-84A3-CB28-759E-7DC57F26CBD0}"/>
              </a:ext>
            </a:extLst>
          </p:cNvPr>
          <p:cNvSpPr txBox="1">
            <a:spLocks/>
          </p:cNvSpPr>
          <p:nvPr/>
        </p:nvSpPr>
        <p:spPr>
          <a:xfrm>
            <a:off x="8083286" y="3062702"/>
            <a:ext cx="3769624" cy="356412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lstStyle>
            <a:lvl1pPr marL="0" indent="0" algn="l" defTabSz="662400" rtl="0" eaLnBrk="1" fontAlgn="base" hangingPunct="1">
              <a:lnSpc>
                <a:spcPct val="120000"/>
              </a:lnSpc>
              <a:spcBef>
                <a:spcPts val="1200"/>
              </a:spcBef>
              <a:spcAft>
                <a:spcPct val="0"/>
              </a:spcAft>
              <a:buClr>
                <a:schemeClr val="accent4"/>
              </a:buClr>
              <a:buFontTx/>
              <a:buNone/>
              <a:defRPr sz="2000" b="0" i="0" kern="1200">
                <a:solidFill>
                  <a:srgbClr val="000000"/>
                </a:solidFill>
                <a:latin typeface="+mn-lt"/>
                <a:ea typeface="IberPangea Text Light" panose="020B0404000000000000" pitchFamily="34" charset="0"/>
                <a:cs typeface="IberPangea Text Light" panose="020B0404000000000000" pitchFamily="34" charset="0"/>
              </a:defRPr>
            </a:lvl1pPr>
            <a:lvl2pPr marL="271463" indent="-247650" algn="l" defTabSz="662400" rtl="0" eaLnBrk="1" fontAlgn="base" hangingPunct="1">
              <a:lnSpc>
                <a:spcPct val="120000"/>
              </a:lnSpc>
              <a:spcBef>
                <a:spcPts val="1200"/>
              </a:spcBef>
              <a:spcAft>
                <a:spcPct val="0"/>
              </a:spcAft>
              <a:buClr>
                <a:schemeClr val="accent4"/>
              </a:buClr>
              <a:buFont typeface="Arial"/>
              <a:buChar char="–"/>
              <a:tabLst/>
              <a:defRPr sz="2000" b="0" i="0" kern="1200">
                <a:solidFill>
                  <a:srgbClr val="000000"/>
                </a:solidFill>
                <a:latin typeface="+mn-lt"/>
                <a:ea typeface="IberPangea Text SmBold" panose="020B0504000000000000" pitchFamily="34" charset="0"/>
                <a:cs typeface="IberPangea Text SmBold" panose="020B0504000000000000" pitchFamily="34" charset="0"/>
              </a:defRPr>
            </a:lvl2pPr>
            <a:lvl3pPr marL="536575" indent="-219075" algn="l" defTabSz="662400" rtl="0" eaLnBrk="1" fontAlgn="base" hangingPunct="1">
              <a:lnSpc>
                <a:spcPct val="120000"/>
              </a:lnSpc>
              <a:spcBef>
                <a:spcPts val="1200"/>
              </a:spcBef>
              <a:spcAft>
                <a:spcPct val="0"/>
              </a:spcAft>
              <a:buClr>
                <a:schemeClr val="accent4"/>
              </a:buClr>
              <a:buFont typeface="Arial"/>
              <a:buChar char="–"/>
              <a:tabLst/>
              <a:defRPr sz="2000" b="0" i="0" kern="1200">
                <a:solidFill>
                  <a:srgbClr val="000000"/>
                </a:solidFill>
                <a:latin typeface="+mn-lt"/>
                <a:ea typeface="IberPangea Text Light" panose="020B0404000000000000" pitchFamily="34" charset="0"/>
                <a:cs typeface="IberPangea Text Light" panose="020B0404000000000000" pitchFamily="34" charset="0"/>
              </a:defRPr>
            </a:lvl3pPr>
            <a:lvl4pPr marL="800100" indent="-219075" algn="l" rtl="0" eaLnBrk="1" fontAlgn="base" hangingPunct="1">
              <a:lnSpc>
                <a:spcPct val="120000"/>
              </a:lnSpc>
              <a:spcBef>
                <a:spcPts val="1200"/>
              </a:spcBef>
              <a:spcAft>
                <a:spcPct val="0"/>
              </a:spcAft>
              <a:buClr>
                <a:schemeClr val="accent4"/>
              </a:buClr>
              <a:buFont typeface="Arial"/>
              <a:buChar char="–"/>
              <a:tabLst/>
              <a:defRPr sz="2000" b="0" i="0" kern="1200">
                <a:solidFill>
                  <a:srgbClr val="000000"/>
                </a:solidFill>
                <a:latin typeface="+mn-lt"/>
                <a:ea typeface="IberPangea Text Light" panose="020B0404000000000000" pitchFamily="34" charset="0"/>
                <a:cs typeface="IberPangea Text Light" panose="020B0404000000000000" pitchFamily="34" charset="0"/>
              </a:defRPr>
            </a:lvl4pPr>
            <a:lvl5pPr marL="1073150" indent="-227013" algn="l" rtl="0" eaLnBrk="1" fontAlgn="base" hangingPunct="1">
              <a:lnSpc>
                <a:spcPct val="120000"/>
              </a:lnSpc>
              <a:spcBef>
                <a:spcPts val="1200"/>
              </a:spcBef>
              <a:spcAft>
                <a:spcPct val="0"/>
              </a:spcAft>
              <a:buClr>
                <a:schemeClr val="accent4"/>
              </a:buClr>
              <a:buFont typeface="Arial"/>
              <a:buChar char="–"/>
              <a:tabLst/>
              <a:defRPr sz="2000" b="0" i="0" kern="1200">
                <a:solidFill>
                  <a:srgbClr val="000000"/>
                </a:solidFill>
                <a:latin typeface="+mn-lt"/>
                <a:ea typeface="IberPangea Text Light" panose="020B0404000000000000" pitchFamily="34" charset="0"/>
                <a:cs typeface="IberPangea Text Light" panose="020B0404000000000000" pitchFamily="34" charset="0"/>
              </a:defRPr>
            </a:lvl5pPr>
            <a:lvl6pPr marL="309563" indent="-285750" algn="l" defTabSz="3657418" rtl="0" eaLnBrk="1" latinLnBrk="0" hangingPunct="1">
              <a:lnSpc>
                <a:spcPct val="100000"/>
              </a:lnSpc>
              <a:spcBef>
                <a:spcPts val="2000"/>
              </a:spcBef>
              <a:buClr>
                <a:schemeClr val="tx2"/>
              </a:buClr>
              <a:buSzPct val="100000"/>
              <a:buFont typeface="Arial" panose="020B0604020202020204" pitchFamily="34" charset="0"/>
              <a:buChar char="•"/>
              <a:tabLst/>
              <a:defRPr sz="2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11886606"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2"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a:lstStyle>
          <a:p>
            <a:pPr>
              <a:buClr>
                <a:srgbClr val="000000"/>
              </a:buClr>
            </a:pPr>
            <a:r>
              <a:rPr lang="en-GB" sz="1600" dirty="0">
                <a:solidFill>
                  <a:schemeClr val="bg1"/>
                </a:solidFill>
              </a:rPr>
              <a:t>Pre-Apprenticeship</a:t>
            </a:r>
          </a:p>
          <a:p>
            <a:pPr>
              <a:buClr>
                <a:srgbClr val="000000"/>
              </a:buClr>
            </a:pPr>
            <a:r>
              <a:rPr lang="en-GB" sz="1600" dirty="0">
                <a:solidFill>
                  <a:schemeClr val="bg1"/>
                </a:solidFill>
              </a:rPr>
              <a:t>Summer Placement</a:t>
            </a:r>
          </a:p>
          <a:p>
            <a:pPr>
              <a:buClr>
                <a:srgbClr val="000000"/>
              </a:buClr>
            </a:pPr>
            <a:r>
              <a:rPr lang="en-GB" sz="1600" dirty="0">
                <a:solidFill>
                  <a:schemeClr val="bg1"/>
                </a:solidFill>
              </a:rPr>
              <a:t>Year in Industry Programme</a:t>
            </a:r>
          </a:p>
          <a:p>
            <a:pPr>
              <a:buClr>
                <a:srgbClr val="000000"/>
              </a:buClr>
            </a:pPr>
            <a:r>
              <a:rPr lang="en-GB" sz="1600" dirty="0">
                <a:solidFill>
                  <a:schemeClr val="bg1"/>
                </a:solidFill>
              </a:rPr>
              <a:t>Power Academy Scholarship</a:t>
            </a:r>
          </a:p>
          <a:p>
            <a:pPr>
              <a:buClr>
                <a:srgbClr val="000000"/>
              </a:buClr>
            </a:pPr>
            <a:r>
              <a:rPr lang="en-GB" sz="1600" dirty="0">
                <a:solidFill>
                  <a:schemeClr val="bg1"/>
                </a:solidFill>
              </a:rPr>
              <a:t>Master Scholarship</a:t>
            </a:r>
          </a:p>
          <a:p>
            <a:pPr>
              <a:buClr>
                <a:srgbClr val="000000"/>
              </a:buClr>
            </a:pPr>
            <a:r>
              <a:rPr lang="en-GB" sz="1600" dirty="0">
                <a:solidFill>
                  <a:schemeClr val="bg1"/>
                </a:solidFill>
              </a:rPr>
              <a:t>Returner Programme</a:t>
            </a:r>
          </a:p>
          <a:p>
            <a:pPr>
              <a:buClr>
                <a:srgbClr val="000000"/>
              </a:buClr>
            </a:pPr>
            <a:r>
              <a:rPr lang="en-GB" sz="1600" dirty="0">
                <a:solidFill>
                  <a:schemeClr val="bg1"/>
                </a:solidFill>
              </a:rPr>
              <a:t>Ex-Forces Programme</a:t>
            </a:r>
          </a:p>
          <a:p>
            <a:pPr>
              <a:buClr>
                <a:srgbClr val="000000"/>
              </a:buClr>
            </a:pPr>
            <a:endParaRPr lang="en-GB" sz="1600" dirty="0">
              <a:solidFill>
                <a:schemeClr val="bg1"/>
              </a:solidFill>
            </a:endParaRPr>
          </a:p>
          <a:p>
            <a:pPr marL="171450" indent="-171450">
              <a:buClr>
                <a:srgbClr val="000000"/>
              </a:buClr>
              <a:buFont typeface="Arial" panose="020B0604020202020204" pitchFamily="34" charset="0"/>
              <a:buChar char="•"/>
            </a:pPr>
            <a:endParaRPr lang="en-GB" sz="1600" dirty="0">
              <a:solidFill>
                <a:schemeClr val="bg1"/>
              </a:solidFill>
            </a:endParaRPr>
          </a:p>
        </p:txBody>
      </p:sp>
    </p:spTree>
    <p:extLst>
      <p:ext uri="{BB962C8B-B14F-4D97-AF65-F5344CB8AC3E}">
        <p14:creationId xmlns:p14="http://schemas.microsoft.com/office/powerpoint/2010/main" val="355014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531CA-E1A1-563F-1DF3-B3F2B36AD206}"/>
              </a:ext>
            </a:extLst>
          </p:cNvPr>
          <p:cNvSpPr>
            <a:spLocks noGrp="1"/>
          </p:cNvSpPr>
          <p:nvPr>
            <p:ph type="title"/>
          </p:nvPr>
        </p:nvSpPr>
        <p:spPr/>
        <p:txBody>
          <a:bodyPr anchor="b">
            <a:normAutofit/>
          </a:bodyPr>
          <a:lstStyle/>
          <a:p>
            <a:r>
              <a:rPr lang="en-GB" sz="2600" dirty="0">
                <a:solidFill>
                  <a:srgbClr val="0780EC"/>
                </a:solidFill>
                <a:latin typeface="IberPangea Medium" panose="020B0604000000000000" pitchFamily="34" charset="0"/>
                <a:ea typeface="IberPangea Medium" panose="020B0604000000000000" pitchFamily="34" charset="0"/>
                <a:cs typeface="IberPangea Medium" panose="020B0604000000000000" pitchFamily="34" charset="0"/>
              </a:rPr>
              <a:t>Our Future Skills Areas</a:t>
            </a:r>
          </a:p>
        </p:txBody>
      </p:sp>
      <p:sp>
        <p:nvSpPr>
          <p:cNvPr id="2060" name="Rectangle: Rounded Corners 2059">
            <a:extLst>
              <a:ext uri="{FF2B5EF4-FFF2-40B4-BE49-F238E27FC236}">
                <a16:creationId xmlns:a16="http://schemas.microsoft.com/office/drawing/2014/main" id="{20F7D684-713E-54CE-18B4-ABE900AB1119}"/>
              </a:ext>
            </a:extLst>
          </p:cNvPr>
          <p:cNvSpPr/>
          <p:nvPr/>
        </p:nvSpPr>
        <p:spPr>
          <a:xfrm>
            <a:off x="1126453" y="1611349"/>
            <a:ext cx="4270006" cy="1330689"/>
          </a:xfrm>
          <a:prstGeom prst="roundRect">
            <a:avLst/>
          </a:prstGeom>
          <a:solidFill>
            <a:srgbClr val="D6EBFE"/>
          </a:solidFill>
          <a:ln>
            <a:solidFill>
              <a:srgbClr val="0780EC"/>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989013"/>
            <a:r>
              <a:rPr lang="en-GB" sz="1600" u="sng" dirty="0">
                <a:solidFill>
                  <a:srgbClr val="000000"/>
                </a:solidFill>
                <a:effectLst/>
                <a:latin typeface="+mj-lt"/>
                <a:ea typeface="MS Mincho" panose="02020609040205080304" pitchFamily="49" charset="-128"/>
                <a:cs typeface="Times New Roman" panose="02020603050405020304" pitchFamily="18" charset="0"/>
              </a:rPr>
              <a:t>Telecoms and Networking</a:t>
            </a:r>
            <a:endParaRPr lang="en-GB" sz="1600" u="sng" dirty="0">
              <a:effectLst/>
              <a:latin typeface="+mj-lt"/>
              <a:ea typeface="MS Mincho" panose="02020609040205080304" pitchFamily="49" charset="-128"/>
              <a:cs typeface="Times New Roman" panose="02020603050405020304" pitchFamily="18" charset="0"/>
            </a:endParaRPr>
          </a:p>
        </p:txBody>
      </p:sp>
      <p:grpSp>
        <p:nvGrpSpPr>
          <p:cNvPr id="2061" name="Group 2060">
            <a:extLst>
              <a:ext uri="{FF2B5EF4-FFF2-40B4-BE49-F238E27FC236}">
                <a16:creationId xmlns:a16="http://schemas.microsoft.com/office/drawing/2014/main" id="{AE901205-1DDE-9AA2-6424-0CF14A875AEC}"/>
              </a:ext>
            </a:extLst>
          </p:cNvPr>
          <p:cNvGrpSpPr/>
          <p:nvPr/>
        </p:nvGrpSpPr>
        <p:grpSpPr>
          <a:xfrm>
            <a:off x="1355289" y="1954587"/>
            <a:ext cx="701545" cy="675449"/>
            <a:chOff x="0" y="0"/>
            <a:chExt cx="238887" cy="238887"/>
          </a:xfrm>
        </p:grpSpPr>
        <p:sp>
          <p:nvSpPr>
            <p:cNvPr id="2062" name="Freeform: Shape 2061">
              <a:extLst>
                <a:ext uri="{FF2B5EF4-FFF2-40B4-BE49-F238E27FC236}">
                  <a16:creationId xmlns:a16="http://schemas.microsoft.com/office/drawing/2014/main" id="{55403B0F-E679-566F-F0D2-3C81AB08C489}"/>
                </a:ext>
              </a:extLst>
            </p:cNvPr>
            <p:cNvSpPr/>
            <p:nvPr/>
          </p:nvSpPr>
          <p:spPr>
            <a:xfrm rot="19696800">
              <a:off x="0" y="0"/>
              <a:ext cx="238887" cy="238887"/>
            </a:xfrm>
            <a:custGeom>
              <a:avLst/>
              <a:gdLst>
                <a:gd name="connsiteX0" fmla="*/ 238887 w 238887"/>
                <a:gd name="connsiteY0" fmla="*/ 119444 h 238887"/>
                <a:gd name="connsiteX1" fmla="*/ 119444 w 238887"/>
                <a:gd name="connsiteY1" fmla="*/ 238887 h 238887"/>
                <a:gd name="connsiteX2" fmla="*/ 0 w 238887"/>
                <a:gd name="connsiteY2" fmla="*/ 119444 h 238887"/>
                <a:gd name="connsiteX3" fmla="*/ 119444 w 238887"/>
                <a:gd name="connsiteY3" fmla="*/ 0 h 238887"/>
                <a:gd name="connsiteX4" fmla="*/ 238887 w 238887"/>
                <a:gd name="connsiteY4" fmla="*/ 119444 h 23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87" h="238887">
                  <a:moveTo>
                    <a:pt x="238887" y="119444"/>
                  </a:moveTo>
                  <a:cubicBezTo>
                    <a:pt x="238887" y="185410"/>
                    <a:pt x="185410" y="238887"/>
                    <a:pt x="119444" y="238887"/>
                  </a:cubicBezTo>
                  <a:cubicBezTo>
                    <a:pt x="53477" y="238887"/>
                    <a:pt x="0" y="185410"/>
                    <a:pt x="0" y="119444"/>
                  </a:cubicBezTo>
                  <a:cubicBezTo>
                    <a:pt x="0" y="53477"/>
                    <a:pt x="53477" y="0"/>
                    <a:pt x="119444" y="0"/>
                  </a:cubicBezTo>
                  <a:cubicBezTo>
                    <a:pt x="185410" y="0"/>
                    <a:pt x="238887" y="53477"/>
                    <a:pt x="238887" y="119444"/>
                  </a:cubicBezTo>
                  <a:close/>
                </a:path>
              </a:pathLst>
            </a:custGeom>
            <a:noFill/>
            <a:ln w="9525" cap="sq">
              <a:solidFill>
                <a:srgbClr val="0780EC"/>
              </a:solidFill>
              <a:prstDash val="solid"/>
              <a:round/>
            </a:ln>
          </p:spPr>
          <p:txBody>
            <a:bodyPr rtlCol="0" anchor="ctr"/>
            <a:lstStyle/>
            <a:p>
              <a:endParaRPr lang="en-GB"/>
            </a:p>
          </p:txBody>
        </p:sp>
        <p:sp>
          <p:nvSpPr>
            <p:cNvPr id="2063" name="Freeform: Shape 2062">
              <a:extLst>
                <a:ext uri="{FF2B5EF4-FFF2-40B4-BE49-F238E27FC236}">
                  <a16:creationId xmlns:a16="http://schemas.microsoft.com/office/drawing/2014/main" id="{617953CF-5C4B-3C08-78D7-23AA6B9254F9}"/>
                </a:ext>
              </a:extLst>
            </p:cNvPr>
            <p:cNvSpPr/>
            <p:nvPr/>
          </p:nvSpPr>
          <p:spPr>
            <a:xfrm>
              <a:off x="57540" y="153704"/>
              <a:ext cx="32003" cy="32003"/>
            </a:xfrm>
            <a:custGeom>
              <a:avLst/>
              <a:gdLst>
                <a:gd name="connsiteX0" fmla="*/ 32004 w 32003"/>
                <a:gd name="connsiteY0" fmla="*/ 16002 h 32003"/>
                <a:gd name="connsiteX1" fmla="*/ 16002 w 32003"/>
                <a:gd name="connsiteY1" fmla="*/ 32004 h 32003"/>
                <a:gd name="connsiteX2" fmla="*/ 0 w 32003"/>
                <a:gd name="connsiteY2" fmla="*/ 16002 h 32003"/>
                <a:gd name="connsiteX3" fmla="*/ 16002 w 32003"/>
                <a:gd name="connsiteY3" fmla="*/ 0 h 32003"/>
                <a:gd name="connsiteX4" fmla="*/ 32004 w 32003"/>
                <a:gd name="connsiteY4" fmla="*/ 16002 h 3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3" h="32003">
                  <a:moveTo>
                    <a:pt x="32004" y="16002"/>
                  </a:moveTo>
                  <a:cubicBezTo>
                    <a:pt x="32004" y="24840"/>
                    <a:pt x="24840" y="32004"/>
                    <a:pt x="16002" y="32004"/>
                  </a:cubicBezTo>
                  <a:cubicBezTo>
                    <a:pt x="7164" y="32004"/>
                    <a:pt x="0" y="24840"/>
                    <a:pt x="0" y="16002"/>
                  </a:cubicBezTo>
                  <a:cubicBezTo>
                    <a:pt x="0" y="7164"/>
                    <a:pt x="7164" y="0"/>
                    <a:pt x="16002" y="0"/>
                  </a:cubicBezTo>
                  <a:cubicBezTo>
                    <a:pt x="24840" y="0"/>
                    <a:pt x="32004" y="7164"/>
                    <a:pt x="32004" y="16002"/>
                  </a:cubicBezTo>
                  <a:close/>
                </a:path>
              </a:pathLst>
            </a:custGeom>
            <a:noFill/>
            <a:ln w="9525" cap="flat">
              <a:solidFill>
                <a:srgbClr val="0780EC"/>
              </a:solidFill>
              <a:prstDash val="solid"/>
              <a:miter/>
            </a:ln>
          </p:spPr>
          <p:txBody>
            <a:bodyPr rtlCol="0" anchor="ctr"/>
            <a:lstStyle/>
            <a:p>
              <a:endParaRPr lang="en-GB"/>
            </a:p>
          </p:txBody>
        </p:sp>
        <p:sp>
          <p:nvSpPr>
            <p:cNvPr id="2064" name="Freeform: Shape 2063">
              <a:extLst>
                <a:ext uri="{FF2B5EF4-FFF2-40B4-BE49-F238E27FC236}">
                  <a16:creationId xmlns:a16="http://schemas.microsoft.com/office/drawing/2014/main" id="{D019E282-2842-29AC-D222-8826E231F82F}"/>
                </a:ext>
              </a:extLst>
            </p:cNvPr>
            <p:cNvSpPr/>
            <p:nvPr/>
          </p:nvSpPr>
          <p:spPr>
            <a:xfrm>
              <a:off x="56517" y="37023"/>
              <a:ext cx="145088" cy="145040"/>
            </a:xfrm>
            <a:custGeom>
              <a:avLst/>
              <a:gdLst>
                <a:gd name="connsiteX0" fmla="*/ 9976 w 145088"/>
                <a:gd name="connsiteY0" fmla="*/ 72104 h 145040"/>
                <a:gd name="connsiteX1" fmla="*/ 72937 w 145088"/>
                <a:gd name="connsiteY1" fmla="*/ 135065 h 145040"/>
                <a:gd name="connsiteX2" fmla="*/ 64862 w 145088"/>
                <a:gd name="connsiteY2" fmla="*/ 144992 h 145040"/>
                <a:gd name="connsiteX3" fmla="*/ 54934 w 145088"/>
                <a:gd name="connsiteY3" fmla="*/ 136919 h 145040"/>
                <a:gd name="connsiteX4" fmla="*/ 54934 w 145088"/>
                <a:gd name="connsiteY4" fmla="*/ 135065 h 145040"/>
                <a:gd name="connsiteX5" fmla="*/ 9976 w 145088"/>
                <a:gd name="connsiteY5" fmla="*/ 90107 h 145040"/>
                <a:gd name="connsiteX6" fmla="*/ 48 w 145088"/>
                <a:gd name="connsiteY6" fmla="*/ 82032 h 145040"/>
                <a:gd name="connsiteX7" fmla="*/ 8122 w 145088"/>
                <a:gd name="connsiteY7" fmla="*/ 72104 h 145040"/>
                <a:gd name="connsiteX8" fmla="*/ 9976 w 145088"/>
                <a:gd name="connsiteY8" fmla="*/ 72104 h 145040"/>
                <a:gd name="connsiteX9" fmla="*/ 9976 w 145088"/>
                <a:gd name="connsiteY9" fmla="*/ 36100 h 145040"/>
                <a:gd name="connsiteX10" fmla="*/ 109036 w 145088"/>
                <a:gd name="connsiteY10" fmla="*/ 135065 h 145040"/>
                <a:gd name="connsiteX11" fmla="*/ 100962 w 145088"/>
                <a:gd name="connsiteY11" fmla="*/ 144992 h 145040"/>
                <a:gd name="connsiteX12" fmla="*/ 91034 w 145088"/>
                <a:gd name="connsiteY12" fmla="*/ 136919 h 145040"/>
                <a:gd name="connsiteX13" fmla="*/ 91034 w 145088"/>
                <a:gd name="connsiteY13" fmla="*/ 135065 h 145040"/>
                <a:gd name="connsiteX14" fmla="*/ 9976 w 145088"/>
                <a:gd name="connsiteY14" fmla="*/ 54102 h 145040"/>
                <a:gd name="connsiteX15" fmla="*/ 48 w 145088"/>
                <a:gd name="connsiteY15" fmla="*/ 46028 h 145040"/>
                <a:gd name="connsiteX16" fmla="*/ 8122 w 145088"/>
                <a:gd name="connsiteY16" fmla="*/ 36100 h 145040"/>
                <a:gd name="connsiteX17" fmla="*/ 9976 w 145088"/>
                <a:gd name="connsiteY17" fmla="*/ 36100 h 145040"/>
                <a:gd name="connsiteX18" fmla="*/ 145041 w 145088"/>
                <a:gd name="connsiteY18" fmla="*/ 135065 h 145040"/>
                <a:gd name="connsiteX19" fmla="*/ 9976 w 145088"/>
                <a:gd name="connsiteY19" fmla="*/ 0 h 145040"/>
                <a:gd name="connsiteX20" fmla="*/ 3902 w 145088"/>
                <a:gd name="connsiteY20" fmla="*/ 12023 h 145040"/>
                <a:gd name="connsiteX21" fmla="*/ 9976 w 145088"/>
                <a:gd name="connsiteY21" fmla="*/ 18098 h 145040"/>
                <a:gd name="connsiteX22" fmla="*/ 127039 w 145088"/>
                <a:gd name="connsiteY22" fmla="*/ 135065 h 145040"/>
                <a:gd name="connsiteX23" fmla="*/ 135113 w 145088"/>
                <a:gd name="connsiteY23" fmla="*/ 144992 h 145040"/>
                <a:gd name="connsiteX24" fmla="*/ 145041 w 145088"/>
                <a:gd name="connsiteY24" fmla="*/ 136919 h 145040"/>
                <a:gd name="connsiteX25" fmla="*/ 145041 w 145088"/>
                <a:gd name="connsiteY25" fmla="*/ 135065 h 14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088" h="145040">
                  <a:moveTo>
                    <a:pt x="9976" y="72104"/>
                  </a:moveTo>
                  <a:cubicBezTo>
                    <a:pt x="44748" y="72104"/>
                    <a:pt x="72937" y="100293"/>
                    <a:pt x="72937" y="135065"/>
                  </a:cubicBezTo>
                  <a:cubicBezTo>
                    <a:pt x="73449" y="140036"/>
                    <a:pt x="69834" y="144481"/>
                    <a:pt x="64862" y="144992"/>
                  </a:cubicBezTo>
                  <a:cubicBezTo>
                    <a:pt x="59891" y="145505"/>
                    <a:pt x="55447" y="141890"/>
                    <a:pt x="54934" y="136919"/>
                  </a:cubicBezTo>
                  <a:cubicBezTo>
                    <a:pt x="54871" y="136303"/>
                    <a:pt x="54871" y="135681"/>
                    <a:pt x="54934" y="135065"/>
                  </a:cubicBezTo>
                  <a:cubicBezTo>
                    <a:pt x="54934" y="110235"/>
                    <a:pt x="34806" y="90107"/>
                    <a:pt x="9976" y="90107"/>
                  </a:cubicBezTo>
                  <a:cubicBezTo>
                    <a:pt x="5005" y="90619"/>
                    <a:pt x="560" y="87004"/>
                    <a:pt x="48" y="82032"/>
                  </a:cubicBezTo>
                  <a:cubicBezTo>
                    <a:pt x="-464" y="77061"/>
                    <a:pt x="3151" y="72617"/>
                    <a:pt x="8122" y="72104"/>
                  </a:cubicBezTo>
                  <a:cubicBezTo>
                    <a:pt x="8738" y="72040"/>
                    <a:pt x="9360" y="72040"/>
                    <a:pt x="9976" y="72104"/>
                  </a:cubicBezTo>
                  <a:close/>
                  <a:moveTo>
                    <a:pt x="9976" y="36100"/>
                  </a:moveTo>
                  <a:cubicBezTo>
                    <a:pt x="64649" y="36100"/>
                    <a:pt x="108984" y="80392"/>
                    <a:pt x="109036" y="135065"/>
                  </a:cubicBezTo>
                  <a:cubicBezTo>
                    <a:pt x="109549" y="140036"/>
                    <a:pt x="105933" y="144481"/>
                    <a:pt x="100962" y="144992"/>
                  </a:cubicBezTo>
                  <a:cubicBezTo>
                    <a:pt x="95991" y="145505"/>
                    <a:pt x="91547" y="141890"/>
                    <a:pt x="91034" y="136919"/>
                  </a:cubicBezTo>
                  <a:cubicBezTo>
                    <a:pt x="90970" y="136303"/>
                    <a:pt x="90970" y="135681"/>
                    <a:pt x="91034" y="135065"/>
                  </a:cubicBezTo>
                  <a:cubicBezTo>
                    <a:pt x="90982" y="90335"/>
                    <a:pt x="54706" y="54102"/>
                    <a:pt x="9976" y="54102"/>
                  </a:cubicBezTo>
                  <a:cubicBezTo>
                    <a:pt x="5005" y="54614"/>
                    <a:pt x="560" y="50999"/>
                    <a:pt x="48" y="46028"/>
                  </a:cubicBezTo>
                  <a:cubicBezTo>
                    <a:pt x="-464" y="41057"/>
                    <a:pt x="3151" y="36612"/>
                    <a:pt x="8122" y="36100"/>
                  </a:cubicBezTo>
                  <a:cubicBezTo>
                    <a:pt x="8738" y="36036"/>
                    <a:pt x="9360" y="36036"/>
                    <a:pt x="9976" y="36100"/>
                  </a:cubicBezTo>
                  <a:close/>
                  <a:moveTo>
                    <a:pt x="145041" y="135065"/>
                  </a:moveTo>
                  <a:cubicBezTo>
                    <a:pt x="145041" y="60470"/>
                    <a:pt x="84570" y="0"/>
                    <a:pt x="9976" y="0"/>
                  </a:cubicBezTo>
                  <a:cubicBezTo>
                    <a:pt x="4979" y="1643"/>
                    <a:pt x="2259" y="7025"/>
                    <a:pt x="3902" y="12023"/>
                  </a:cubicBezTo>
                  <a:cubicBezTo>
                    <a:pt x="4847" y="14898"/>
                    <a:pt x="7102" y="17153"/>
                    <a:pt x="9976" y="18098"/>
                  </a:cubicBezTo>
                  <a:cubicBezTo>
                    <a:pt x="74591" y="18098"/>
                    <a:pt x="126986" y="70450"/>
                    <a:pt x="127039" y="135065"/>
                  </a:cubicBezTo>
                  <a:cubicBezTo>
                    <a:pt x="126526" y="140036"/>
                    <a:pt x="130142" y="144481"/>
                    <a:pt x="135113" y="144992"/>
                  </a:cubicBezTo>
                  <a:cubicBezTo>
                    <a:pt x="140084" y="145505"/>
                    <a:pt x="144528" y="141890"/>
                    <a:pt x="145041" y="136919"/>
                  </a:cubicBezTo>
                  <a:cubicBezTo>
                    <a:pt x="145105" y="136303"/>
                    <a:pt x="145105" y="135681"/>
                    <a:pt x="145041" y="135065"/>
                  </a:cubicBezTo>
                  <a:close/>
                </a:path>
              </a:pathLst>
            </a:custGeom>
            <a:noFill/>
            <a:ln w="9525" cap="flat">
              <a:solidFill>
                <a:srgbClr val="0780EC"/>
              </a:solidFill>
              <a:prstDash val="solid"/>
              <a:miter/>
            </a:ln>
          </p:spPr>
          <p:txBody>
            <a:bodyPr rtlCol="0" anchor="ctr"/>
            <a:lstStyle/>
            <a:p>
              <a:endParaRPr lang="en-GB"/>
            </a:p>
          </p:txBody>
        </p:sp>
      </p:grpSp>
      <p:sp>
        <p:nvSpPr>
          <p:cNvPr id="2065" name="Rectangle: Rounded Corners 2064">
            <a:extLst>
              <a:ext uri="{FF2B5EF4-FFF2-40B4-BE49-F238E27FC236}">
                <a16:creationId xmlns:a16="http://schemas.microsoft.com/office/drawing/2014/main" id="{F3D4911A-72BD-6819-E117-483B670DD19E}"/>
              </a:ext>
            </a:extLst>
          </p:cNvPr>
          <p:cNvSpPr/>
          <p:nvPr/>
        </p:nvSpPr>
        <p:spPr>
          <a:xfrm>
            <a:off x="1119191" y="3147934"/>
            <a:ext cx="4277268" cy="1245493"/>
          </a:xfrm>
          <a:prstGeom prst="roundRect">
            <a:avLst/>
          </a:prstGeom>
          <a:solidFill>
            <a:srgbClr val="D6EBFE"/>
          </a:solidFill>
          <a:ln>
            <a:solidFill>
              <a:srgbClr val="0780EC"/>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989013"/>
            <a:r>
              <a:rPr lang="en-GB" sz="1600" u="sng" dirty="0">
                <a:solidFill>
                  <a:srgbClr val="000000"/>
                </a:solidFill>
                <a:effectLst/>
                <a:latin typeface="+mj-lt"/>
                <a:ea typeface="MS Mincho" panose="02020609040205080304" pitchFamily="49" charset="-128"/>
                <a:cs typeface="Times New Roman" panose="02020603050405020304" pitchFamily="18" charset="0"/>
              </a:rPr>
              <a:t>Data and Digitalisation</a:t>
            </a:r>
          </a:p>
        </p:txBody>
      </p:sp>
      <p:grpSp>
        <p:nvGrpSpPr>
          <p:cNvPr id="2066" name="Group 2065">
            <a:extLst>
              <a:ext uri="{FF2B5EF4-FFF2-40B4-BE49-F238E27FC236}">
                <a16:creationId xmlns:a16="http://schemas.microsoft.com/office/drawing/2014/main" id="{5BD80265-B16B-44EC-EC9D-E1ED0B873C1D}"/>
              </a:ext>
            </a:extLst>
          </p:cNvPr>
          <p:cNvGrpSpPr/>
          <p:nvPr/>
        </p:nvGrpSpPr>
        <p:grpSpPr>
          <a:xfrm>
            <a:off x="1300214" y="3305111"/>
            <a:ext cx="815601" cy="892693"/>
            <a:chOff x="0" y="0"/>
            <a:chExt cx="317959" cy="317959"/>
          </a:xfrm>
        </p:grpSpPr>
        <p:sp>
          <p:nvSpPr>
            <p:cNvPr id="2067" name="Freeform: Shape 2066">
              <a:extLst>
                <a:ext uri="{FF2B5EF4-FFF2-40B4-BE49-F238E27FC236}">
                  <a16:creationId xmlns:a16="http://schemas.microsoft.com/office/drawing/2014/main" id="{9FA86C54-0527-BDFB-99E3-965C610A71FF}"/>
                </a:ext>
              </a:extLst>
            </p:cNvPr>
            <p:cNvSpPr/>
            <p:nvPr/>
          </p:nvSpPr>
          <p:spPr>
            <a:xfrm rot="19696800">
              <a:off x="0" y="0"/>
              <a:ext cx="317959" cy="317959"/>
            </a:xfrm>
            <a:custGeom>
              <a:avLst/>
              <a:gdLst>
                <a:gd name="connsiteX0" fmla="*/ 238887 w 238887"/>
                <a:gd name="connsiteY0" fmla="*/ 119444 h 238887"/>
                <a:gd name="connsiteX1" fmla="*/ 119444 w 238887"/>
                <a:gd name="connsiteY1" fmla="*/ 238887 h 238887"/>
                <a:gd name="connsiteX2" fmla="*/ 0 w 238887"/>
                <a:gd name="connsiteY2" fmla="*/ 119444 h 238887"/>
                <a:gd name="connsiteX3" fmla="*/ 119444 w 238887"/>
                <a:gd name="connsiteY3" fmla="*/ 0 h 238887"/>
                <a:gd name="connsiteX4" fmla="*/ 238887 w 238887"/>
                <a:gd name="connsiteY4" fmla="*/ 119444 h 23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87" h="238887">
                  <a:moveTo>
                    <a:pt x="238887" y="119444"/>
                  </a:moveTo>
                  <a:cubicBezTo>
                    <a:pt x="238887" y="185410"/>
                    <a:pt x="185410" y="238887"/>
                    <a:pt x="119444" y="238887"/>
                  </a:cubicBezTo>
                  <a:cubicBezTo>
                    <a:pt x="53477" y="238887"/>
                    <a:pt x="0" y="185410"/>
                    <a:pt x="0" y="119444"/>
                  </a:cubicBezTo>
                  <a:cubicBezTo>
                    <a:pt x="0" y="53477"/>
                    <a:pt x="53477" y="0"/>
                    <a:pt x="119444" y="0"/>
                  </a:cubicBezTo>
                  <a:cubicBezTo>
                    <a:pt x="185410" y="0"/>
                    <a:pt x="238887" y="53477"/>
                    <a:pt x="238887" y="119444"/>
                  </a:cubicBezTo>
                  <a:close/>
                </a:path>
              </a:pathLst>
            </a:custGeom>
            <a:noFill/>
            <a:ln w="9525" cap="sq">
              <a:solidFill>
                <a:srgbClr val="0780EC"/>
              </a:solidFill>
              <a:prstDash val="solid"/>
              <a:round/>
            </a:ln>
          </p:spPr>
          <p:txBody>
            <a:bodyPr rtlCol="0" anchor="ctr"/>
            <a:lstStyle/>
            <a:p>
              <a:endParaRPr lang="en-GB"/>
            </a:p>
          </p:txBody>
        </p:sp>
        <p:grpSp>
          <p:nvGrpSpPr>
            <p:cNvPr id="2068" name="Group 2067">
              <a:extLst>
                <a:ext uri="{FF2B5EF4-FFF2-40B4-BE49-F238E27FC236}">
                  <a16:creationId xmlns:a16="http://schemas.microsoft.com/office/drawing/2014/main" id="{15CDBFF6-9CA4-497B-A22E-3C5BC8F9E850}"/>
                </a:ext>
              </a:extLst>
            </p:cNvPr>
            <p:cNvGrpSpPr/>
            <p:nvPr/>
          </p:nvGrpSpPr>
          <p:grpSpPr>
            <a:xfrm>
              <a:off x="85946" y="33279"/>
              <a:ext cx="146067" cy="251400"/>
              <a:chOff x="85946" y="33279"/>
              <a:chExt cx="146067" cy="251400"/>
            </a:xfrm>
          </p:grpSpPr>
          <p:sp>
            <p:nvSpPr>
              <p:cNvPr id="2069" name="Freeform: Shape 2068">
                <a:extLst>
                  <a:ext uri="{FF2B5EF4-FFF2-40B4-BE49-F238E27FC236}">
                    <a16:creationId xmlns:a16="http://schemas.microsoft.com/office/drawing/2014/main" id="{F3B688DA-B39B-C5AB-D308-F60D087898A5}"/>
                  </a:ext>
                </a:extLst>
              </p:cNvPr>
              <p:cNvSpPr/>
              <p:nvPr/>
            </p:nvSpPr>
            <p:spPr>
              <a:xfrm>
                <a:off x="152521" y="252985"/>
                <a:ext cx="13188" cy="13141"/>
              </a:xfrm>
              <a:custGeom>
                <a:avLst/>
                <a:gdLst>
                  <a:gd name="connsiteX0" fmla="*/ 4955 w 9908"/>
                  <a:gd name="connsiteY0" fmla="*/ 0 h 9873"/>
                  <a:gd name="connsiteX1" fmla="*/ 5526 w 9908"/>
                  <a:gd name="connsiteY1" fmla="*/ 0 h 9873"/>
                  <a:gd name="connsiteX2" fmla="*/ 9874 w 9908"/>
                  <a:gd name="connsiteY2" fmla="*/ 5491 h 9873"/>
                  <a:gd name="connsiteX3" fmla="*/ 4383 w 9908"/>
                  <a:gd name="connsiteY3" fmla="*/ 9840 h 9873"/>
                  <a:gd name="connsiteX4" fmla="*/ 2 w 9908"/>
                  <a:gd name="connsiteY4" fmla="*/ 4953 h 9873"/>
                  <a:gd name="connsiteX5" fmla="*/ 4288 w 9908"/>
                  <a:gd name="connsiteY5" fmla="*/ 0 h 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8" h="9873">
                    <a:moveTo>
                      <a:pt x="4955" y="0"/>
                    </a:moveTo>
                    <a:lnTo>
                      <a:pt x="5526" y="0"/>
                    </a:lnTo>
                    <a:cubicBezTo>
                      <a:pt x="8244" y="315"/>
                      <a:pt x="10191" y="2775"/>
                      <a:pt x="9874" y="5491"/>
                    </a:cubicBezTo>
                    <a:cubicBezTo>
                      <a:pt x="9559" y="8209"/>
                      <a:pt x="7100" y="10156"/>
                      <a:pt x="4383" y="9840"/>
                    </a:cubicBezTo>
                    <a:cubicBezTo>
                      <a:pt x="1898" y="9551"/>
                      <a:pt x="19" y="7454"/>
                      <a:pt x="2" y="4953"/>
                    </a:cubicBezTo>
                    <a:cubicBezTo>
                      <a:pt x="-65" y="2442"/>
                      <a:pt x="1793" y="294"/>
                      <a:pt x="4288" y="0"/>
                    </a:cubicBezTo>
                    <a:close/>
                  </a:path>
                </a:pathLst>
              </a:custGeom>
              <a:solidFill>
                <a:srgbClr val="61A60E"/>
              </a:solidFill>
              <a:ln w="9525" cap="flat">
                <a:solidFill>
                  <a:srgbClr val="0780EC"/>
                </a:solidFill>
                <a:prstDash val="solid"/>
                <a:miter/>
              </a:ln>
            </p:spPr>
            <p:txBody>
              <a:bodyPr rtlCol="0" anchor="ctr"/>
              <a:lstStyle/>
              <a:p>
                <a:endParaRPr lang="en-GB"/>
              </a:p>
            </p:txBody>
          </p:sp>
          <p:sp>
            <p:nvSpPr>
              <p:cNvPr id="2070" name="Freeform: Shape 2069">
                <a:extLst>
                  <a:ext uri="{FF2B5EF4-FFF2-40B4-BE49-F238E27FC236}">
                    <a16:creationId xmlns:a16="http://schemas.microsoft.com/office/drawing/2014/main" id="{DE5D1EA8-7369-EF0C-0F56-E0BD7F50981B}"/>
                  </a:ext>
                </a:extLst>
              </p:cNvPr>
              <p:cNvSpPr/>
              <p:nvPr/>
            </p:nvSpPr>
            <p:spPr>
              <a:xfrm>
                <a:off x="86472" y="33279"/>
                <a:ext cx="145541" cy="251400"/>
              </a:xfrm>
              <a:custGeom>
                <a:avLst/>
                <a:gdLst>
                  <a:gd name="connsiteX0" fmla="*/ 94298 w 109347"/>
                  <a:gd name="connsiteY0" fmla="*/ 6001 h 188880"/>
                  <a:gd name="connsiteX1" fmla="*/ 14859 w 109347"/>
                  <a:gd name="connsiteY1" fmla="*/ 6001 h 188880"/>
                  <a:gd name="connsiteX2" fmla="*/ 5906 w 109347"/>
                  <a:gd name="connsiteY2" fmla="*/ 14954 h 188880"/>
                  <a:gd name="connsiteX3" fmla="*/ 5906 w 109347"/>
                  <a:gd name="connsiteY3" fmla="*/ 174022 h 188880"/>
                  <a:gd name="connsiteX4" fmla="*/ 14859 w 109347"/>
                  <a:gd name="connsiteY4" fmla="*/ 182880 h 188880"/>
                  <a:gd name="connsiteX5" fmla="*/ 94393 w 109347"/>
                  <a:gd name="connsiteY5" fmla="*/ 182880 h 188880"/>
                  <a:gd name="connsiteX6" fmla="*/ 103347 w 109347"/>
                  <a:gd name="connsiteY6" fmla="*/ 174022 h 188880"/>
                  <a:gd name="connsiteX7" fmla="*/ 103347 w 109347"/>
                  <a:gd name="connsiteY7" fmla="*/ 14954 h 188880"/>
                  <a:gd name="connsiteX8" fmla="*/ 94394 w 109347"/>
                  <a:gd name="connsiteY8" fmla="*/ 6000 h 188880"/>
                  <a:gd name="connsiteX9" fmla="*/ 94298 w 109347"/>
                  <a:gd name="connsiteY9" fmla="*/ 6001 h 188880"/>
                  <a:gd name="connsiteX10" fmla="*/ 14859 w 109347"/>
                  <a:gd name="connsiteY10" fmla="*/ 0 h 188880"/>
                  <a:gd name="connsiteX11" fmla="*/ 94393 w 109347"/>
                  <a:gd name="connsiteY11" fmla="*/ 0 h 188880"/>
                  <a:gd name="connsiteX12" fmla="*/ 109347 w 109347"/>
                  <a:gd name="connsiteY12" fmla="*/ 14954 h 188880"/>
                  <a:gd name="connsiteX13" fmla="*/ 109347 w 109347"/>
                  <a:gd name="connsiteY13" fmla="*/ 174022 h 188880"/>
                  <a:gd name="connsiteX14" fmla="*/ 94488 w 109347"/>
                  <a:gd name="connsiteY14" fmla="*/ 188881 h 188880"/>
                  <a:gd name="connsiteX15" fmla="*/ 94393 w 109347"/>
                  <a:gd name="connsiteY15" fmla="*/ 188881 h 188880"/>
                  <a:gd name="connsiteX16" fmla="*/ 14859 w 109347"/>
                  <a:gd name="connsiteY16" fmla="*/ 188881 h 188880"/>
                  <a:gd name="connsiteX17" fmla="*/ 0 w 109347"/>
                  <a:gd name="connsiteY17" fmla="*/ 174022 h 188880"/>
                  <a:gd name="connsiteX18" fmla="*/ 0 w 109347"/>
                  <a:gd name="connsiteY18" fmla="*/ 14954 h 188880"/>
                  <a:gd name="connsiteX19" fmla="*/ 14764 w 109347"/>
                  <a:gd name="connsiteY19" fmla="*/ 0 h 188880"/>
                  <a:gd name="connsiteX20" fmla="*/ 14859 w 109347"/>
                  <a:gd name="connsiteY20" fmla="*/ 0 h 18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347" h="188880">
                    <a:moveTo>
                      <a:pt x="94298" y="6001"/>
                    </a:moveTo>
                    <a:lnTo>
                      <a:pt x="14859" y="6001"/>
                    </a:lnTo>
                    <a:cubicBezTo>
                      <a:pt x="9915" y="6001"/>
                      <a:pt x="5906" y="10009"/>
                      <a:pt x="5906" y="14954"/>
                    </a:cubicBezTo>
                    <a:lnTo>
                      <a:pt x="5906" y="174022"/>
                    </a:lnTo>
                    <a:cubicBezTo>
                      <a:pt x="5958" y="178929"/>
                      <a:pt x="9951" y="182880"/>
                      <a:pt x="14859" y="182880"/>
                    </a:cubicBezTo>
                    <a:lnTo>
                      <a:pt x="94393" y="182880"/>
                    </a:lnTo>
                    <a:cubicBezTo>
                      <a:pt x="99301" y="182880"/>
                      <a:pt x="103294" y="178929"/>
                      <a:pt x="103347" y="174022"/>
                    </a:cubicBezTo>
                    <a:lnTo>
                      <a:pt x="103347" y="14954"/>
                    </a:lnTo>
                    <a:cubicBezTo>
                      <a:pt x="103347" y="10009"/>
                      <a:pt x="99338" y="6001"/>
                      <a:pt x="94394" y="6000"/>
                    </a:cubicBezTo>
                    <a:cubicBezTo>
                      <a:pt x="94362" y="6000"/>
                      <a:pt x="94330" y="6000"/>
                      <a:pt x="94298" y="6001"/>
                    </a:cubicBezTo>
                    <a:close/>
                    <a:moveTo>
                      <a:pt x="14859" y="0"/>
                    </a:moveTo>
                    <a:lnTo>
                      <a:pt x="94393" y="0"/>
                    </a:lnTo>
                    <a:cubicBezTo>
                      <a:pt x="102652" y="0"/>
                      <a:pt x="109347" y="6695"/>
                      <a:pt x="109347" y="14954"/>
                    </a:cubicBezTo>
                    <a:lnTo>
                      <a:pt x="109347" y="174022"/>
                    </a:lnTo>
                    <a:cubicBezTo>
                      <a:pt x="109347" y="182228"/>
                      <a:pt x="102695" y="188881"/>
                      <a:pt x="94488" y="188881"/>
                    </a:cubicBezTo>
                    <a:cubicBezTo>
                      <a:pt x="94457" y="188881"/>
                      <a:pt x="94425" y="188881"/>
                      <a:pt x="94393" y="188881"/>
                    </a:cubicBezTo>
                    <a:lnTo>
                      <a:pt x="14859" y="188881"/>
                    </a:lnTo>
                    <a:cubicBezTo>
                      <a:pt x="6653" y="188881"/>
                      <a:pt x="0" y="182228"/>
                      <a:pt x="0" y="174022"/>
                    </a:cubicBezTo>
                    <a:lnTo>
                      <a:pt x="0" y="14954"/>
                    </a:lnTo>
                    <a:cubicBezTo>
                      <a:pt x="-52" y="6748"/>
                      <a:pt x="6557" y="53"/>
                      <a:pt x="14764" y="0"/>
                    </a:cubicBezTo>
                    <a:cubicBezTo>
                      <a:pt x="14796" y="0"/>
                      <a:pt x="14828" y="0"/>
                      <a:pt x="14859" y="0"/>
                    </a:cubicBezTo>
                    <a:close/>
                  </a:path>
                </a:pathLst>
              </a:custGeom>
              <a:solidFill>
                <a:srgbClr val="61A60E"/>
              </a:solidFill>
              <a:ln w="9525" cap="flat">
                <a:solidFill>
                  <a:srgbClr val="0780EC"/>
                </a:solidFill>
                <a:prstDash val="solid"/>
                <a:miter/>
              </a:ln>
            </p:spPr>
            <p:txBody>
              <a:bodyPr rtlCol="0" anchor="ctr"/>
              <a:lstStyle/>
              <a:p>
                <a:endParaRPr lang="en-GB"/>
              </a:p>
            </p:txBody>
          </p:sp>
          <p:sp>
            <p:nvSpPr>
              <p:cNvPr id="2071" name="Freeform: Shape 2070">
                <a:extLst>
                  <a:ext uri="{FF2B5EF4-FFF2-40B4-BE49-F238E27FC236}">
                    <a16:creationId xmlns:a16="http://schemas.microsoft.com/office/drawing/2014/main" id="{8EC1A3D7-6D09-0139-B75C-5BC0DDB3201C}"/>
                  </a:ext>
                </a:extLst>
              </p:cNvPr>
              <p:cNvSpPr/>
              <p:nvPr/>
            </p:nvSpPr>
            <p:spPr>
              <a:xfrm>
                <a:off x="85946" y="234348"/>
                <a:ext cx="145939" cy="8005"/>
              </a:xfrm>
              <a:custGeom>
                <a:avLst/>
                <a:gdLst>
                  <a:gd name="connsiteX0" fmla="*/ 106599 w 109646"/>
                  <a:gd name="connsiteY0" fmla="*/ 0 h 6014"/>
                  <a:gd name="connsiteX1" fmla="*/ 109647 w 109646"/>
                  <a:gd name="connsiteY1" fmla="*/ 3048 h 6014"/>
                  <a:gd name="connsiteX2" fmla="*/ 107170 w 109646"/>
                  <a:gd name="connsiteY2" fmla="*/ 6001 h 6014"/>
                  <a:gd name="connsiteX3" fmla="*/ 3253 w 109646"/>
                  <a:gd name="connsiteY3" fmla="*/ 6001 h 6014"/>
                  <a:gd name="connsiteX4" fmla="*/ 14 w 109646"/>
                  <a:gd name="connsiteY4" fmla="*/ 3334 h 6014"/>
                  <a:gd name="connsiteX5" fmla="*/ 2681 w 109646"/>
                  <a:gd name="connsiteY5" fmla="*/ 95 h 6014"/>
                  <a:gd name="connsiteX6" fmla="*/ 106599 w 109646"/>
                  <a:gd name="connsiteY6" fmla="*/ 95 h 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646" h="6014">
                    <a:moveTo>
                      <a:pt x="106599" y="0"/>
                    </a:moveTo>
                    <a:cubicBezTo>
                      <a:pt x="108282" y="0"/>
                      <a:pt x="109647" y="1365"/>
                      <a:pt x="109647" y="3048"/>
                    </a:cubicBezTo>
                    <a:cubicBezTo>
                      <a:pt x="109627" y="4496"/>
                      <a:pt x="108592" y="5729"/>
                      <a:pt x="107170" y="6001"/>
                    </a:cubicBezTo>
                    <a:lnTo>
                      <a:pt x="3253" y="6001"/>
                    </a:lnTo>
                    <a:cubicBezTo>
                      <a:pt x="1622" y="6159"/>
                      <a:pt x="172" y="4964"/>
                      <a:pt x="14" y="3334"/>
                    </a:cubicBezTo>
                    <a:cubicBezTo>
                      <a:pt x="-144" y="1703"/>
                      <a:pt x="1050" y="253"/>
                      <a:pt x="2681" y="95"/>
                    </a:cubicBezTo>
                    <a:lnTo>
                      <a:pt x="106599" y="95"/>
                    </a:lnTo>
                    <a:close/>
                  </a:path>
                </a:pathLst>
              </a:custGeom>
              <a:solidFill>
                <a:srgbClr val="61A60E"/>
              </a:solidFill>
              <a:ln w="9525" cap="flat">
                <a:solidFill>
                  <a:srgbClr val="0780EC"/>
                </a:solidFill>
                <a:prstDash val="solid"/>
                <a:miter/>
              </a:ln>
            </p:spPr>
            <p:txBody>
              <a:bodyPr rtlCol="0" anchor="ctr"/>
              <a:lstStyle/>
              <a:p>
                <a:endParaRPr lang="en-GB"/>
              </a:p>
            </p:txBody>
          </p:sp>
          <p:sp>
            <p:nvSpPr>
              <p:cNvPr id="2072" name="Freeform: Shape 2071">
                <a:extLst>
                  <a:ext uri="{FF2B5EF4-FFF2-40B4-BE49-F238E27FC236}">
                    <a16:creationId xmlns:a16="http://schemas.microsoft.com/office/drawing/2014/main" id="{63B0490B-71C8-9EB6-6D39-AA03C865B0C8}"/>
                  </a:ext>
                </a:extLst>
              </p:cNvPr>
              <p:cNvSpPr/>
              <p:nvPr/>
            </p:nvSpPr>
            <p:spPr>
              <a:xfrm>
                <a:off x="86343" y="75619"/>
                <a:ext cx="145546" cy="7862"/>
              </a:xfrm>
              <a:custGeom>
                <a:avLst/>
                <a:gdLst>
                  <a:gd name="connsiteX0" fmla="*/ 106301 w 109351"/>
                  <a:gd name="connsiteY0" fmla="*/ 2 h 5907"/>
                  <a:gd name="connsiteX1" fmla="*/ 109347 w 109351"/>
                  <a:gd name="connsiteY1" fmla="*/ 2858 h 5907"/>
                  <a:gd name="connsiteX2" fmla="*/ 109349 w 109351"/>
                  <a:gd name="connsiteY2" fmla="*/ 2954 h 5907"/>
                  <a:gd name="connsiteX3" fmla="*/ 106872 w 109351"/>
                  <a:gd name="connsiteY3" fmla="*/ 5907 h 5907"/>
                  <a:gd name="connsiteX4" fmla="*/ 2955 w 109351"/>
                  <a:gd name="connsiteY4" fmla="*/ 5907 h 5907"/>
                  <a:gd name="connsiteX5" fmla="*/ 0 w 109351"/>
                  <a:gd name="connsiteY5" fmla="*/ 2956 h 5907"/>
                  <a:gd name="connsiteX6" fmla="*/ 2 w 109351"/>
                  <a:gd name="connsiteY6" fmla="*/ 2859 h 5907"/>
                  <a:gd name="connsiteX7" fmla="*/ 2383 w 109351"/>
                  <a:gd name="connsiteY7" fmla="*/ 2 h 5907"/>
                  <a:gd name="connsiteX8" fmla="*/ 106301 w 109351"/>
                  <a:gd name="connsiteY8" fmla="*/ 2 h 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51" h="5907">
                    <a:moveTo>
                      <a:pt x="106301" y="2"/>
                    </a:moveTo>
                    <a:cubicBezTo>
                      <a:pt x="107931" y="-51"/>
                      <a:pt x="109295" y="1228"/>
                      <a:pt x="109347" y="2858"/>
                    </a:cubicBezTo>
                    <a:cubicBezTo>
                      <a:pt x="109348" y="2890"/>
                      <a:pt x="109349" y="2922"/>
                      <a:pt x="109349" y="2954"/>
                    </a:cubicBezTo>
                    <a:cubicBezTo>
                      <a:pt x="109411" y="4431"/>
                      <a:pt x="108337" y="5711"/>
                      <a:pt x="106872" y="5907"/>
                    </a:cubicBezTo>
                    <a:lnTo>
                      <a:pt x="2955" y="5907"/>
                    </a:lnTo>
                    <a:cubicBezTo>
                      <a:pt x="1324" y="5908"/>
                      <a:pt x="1" y="4587"/>
                      <a:pt x="0" y="2956"/>
                    </a:cubicBezTo>
                    <a:cubicBezTo>
                      <a:pt x="0" y="2924"/>
                      <a:pt x="1" y="2891"/>
                      <a:pt x="2" y="2859"/>
                    </a:cubicBezTo>
                    <a:cubicBezTo>
                      <a:pt x="-18" y="1450"/>
                      <a:pt x="993" y="236"/>
                      <a:pt x="2383" y="2"/>
                    </a:cubicBezTo>
                    <a:lnTo>
                      <a:pt x="106301" y="2"/>
                    </a:lnTo>
                    <a:close/>
                  </a:path>
                </a:pathLst>
              </a:custGeom>
              <a:solidFill>
                <a:srgbClr val="61A60E"/>
              </a:solidFill>
              <a:ln w="9525" cap="flat">
                <a:solidFill>
                  <a:srgbClr val="0780EC"/>
                </a:solidFill>
                <a:prstDash val="solid"/>
                <a:miter/>
              </a:ln>
            </p:spPr>
            <p:txBody>
              <a:bodyPr rtlCol="0" anchor="ctr"/>
              <a:lstStyle/>
              <a:p>
                <a:endParaRPr lang="en-GB"/>
              </a:p>
            </p:txBody>
          </p:sp>
          <p:sp>
            <p:nvSpPr>
              <p:cNvPr id="2073" name="Freeform: Shape 2072">
                <a:extLst>
                  <a:ext uri="{FF2B5EF4-FFF2-40B4-BE49-F238E27FC236}">
                    <a16:creationId xmlns:a16="http://schemas.microsoft.com/office/drawing/2014/main" id="{6A54E551-3979-952E-A32B-E5B99CA79ADC}"/>
                  </a:ext>
                </a:extLst>
              </p:cNvPr>
              <p:cNvSpPr/>
              <p:nvPr/>
            </p:nvSpPr>
            <p:spPr>
              <a:xfrm>
                <a:off x="139211" y="54450"/>
                <a:ext cx="39681" cy="7860"/>
              </a:xfrm>
              <a:custGeom>
                <a:avLst/>
                <a:gdLst>
                  <a:gd name="connsiteX0" fmla="*/ 26861 w 29813"/>
                  <a:gd name="connsiteY0" fmla="*/ 0 h 5905"/>
                  <a:gd name="connsiteX1" fmla="*/ 29813 w 29813"/>
                  <a:gd name="connsiteY1" fmla="*/ 2953 h 5905"/>
                  <a:gd name="connsiteX2" fmla="*/ 27432 w 29813"/>
                  <a:gd name="connsiteY2" fmla="*/ 5905 h 5905"/>
                  <a:gd name="connsiteX3" fmla="*/ 3048 w 29813"/>
                  <a:gd name="connsiteY3" fmla="*/ 5905 h 5905"/>
                  <a:gd name="connsiteX4" fmla="*/ 0 w 29813"/>
                  <a:gd name="connsiteY4" fmla="*/ 3143 h 5905"/>
                  <a:gd name="connsiteX5" fmla="*/ 2477 w 29813"/>
                  <a:gd name="connsiteY5" fmla="*/ 286 h 5905"/>
                  <a:gd name="connsiteX6" fmla="*/ 26861 w 29813"/>
                  <a:gd name="connsiteY6" fmla="*/ 286 h 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13" h="5905">
                    <a:moveTo>
                      <a:pt x="26861" y="0"/>
                    </a:moveTo>
                    <a:cubicBezTo>
                      <a:pt x="28491" y="0"/>
                      <a:pt x="29813" y="1322"/>
                      <a:pt x="29813" y="2953"/>
                    </a:cubicBezTo>
                    <a:cubicBezTo>
                      <a:pt x="29840" y="4384"/>
                      <a:pt x="28837" y="5629"/>
                      <a:pt x="27432" y="5905"/>
                    </a:cubicBezTo>
                    <a:lnTo>
                      <a:pt x="3048" y="5905"/>
                    </a:lnTo>
                    <a:cubicBezTo>
                      <a:pt x="1471" y="5912"/>
                      <a:pt x="148" y="4714"/>
                      <a:pt x="0" y="3143"/>
                    </a:cubicBezTo>
                    <a:cubicBezTo>
                      <a:pt x="-13" y="1703"/>
                      <a:pt x="1049" y="478"/>
                      <a:pt x="2477" y="286"/>
                    </a:cubicBezTo>
                    <a:lnTo>
                      <a:pt x="26861" y="286"/>
                    </a:lnTo>
                    <a:close/>
                  </a:path>
                </a:pathLst>
              </a:custGeom>
              <a:solidFill>
                <a:srgbClr val="61A60E"/>
              </a:solidFill>
              <a:ln w="9525" cap="flat">
                <a:solidFill>
                  <a:srgbClr val="0780EC"/>
                </a:solidFill>
                <a:prstDash val="solid"/>
                <a:miter/>
              </a:ln>
            </p:spPr>
            <p:txBody>
              <a:bodyPr rtlCol="0" anchor="ctr"/>
              <a:lstStyle/>
              <a:p>
                <a:endParaRPr lang="en-GB"/>
              </a:p>
            </p:txBody>
          </p:sp>
          <p:sp>
            <p:nvSpPr>
              <p:cNvPr id="2074" name="Freeform: Shape 2073">
                <a:extLst>
                  <a:ext uri="{FF2B5EF4-FFF2-40B4-BE49-F238E27FC236}">
                    <a16:creationId xmlns:a16="http://schemas.microsoft.com/office/drawing/2014/main" id="{34BFDB39-2F14-6317-7AE1-869F2277DFD0}"/>
                  </a:ext>
                </a:extLst>
              </p:cNvPr>
              <p:cNvSpPr/>
              <p:nvPr/>
            </p:nvSpPr>
            <p:spPr>
              <a:xfrm>
                <a:off x="109037" y="156752"/>
                <a:ext cx="12932" cy="48431"/>
              </a:xfrm>
              <a:custGeom>
                <a:avLst/>
                <a:gdLst>
                  <a:gd name="connsiteX0" fmla="*/ 96 w 9716"/>
                  <a:gd name="connsiteY0" fmla="*/ 5816 h 36387"/>
                  <a:gd name="connsiteX1" fmla="*/ 3901 w 9716"/>
                  <a:gd name="connsiteY1" fmla="*/ 96 h 36387"/>
                  <a:gd name="connsiteX2" fmla="*/ 9621 w 9716"/>
                  <a:gd name="connsiteY2" fmla="*/ 3901 h 36387"/>
                  <a:gd name="connsiteX3" fmla="*/ 9621 w 9716"/>
                  <a:gd name="connsiteY3" fmla="*/ 5816 h 36387"/>
                  <a:gd name="connsiteX4" fmla="*/ 9621 w 9716"/>
                  <a:gd name="connsiteY4" fmla="*/ 32486 h 36387"/>
                  <a:gd name="connsiteX5" fmla="*/ 3901 w 9716"/>
                  <a:gd name="connsiteY5" fmla="*/ 36291 h 36387"/>
                  <a:gd name="connsiteX6" fmla="*/ 96 w 9716"/>
                  <a:gd name="connsiteY6" fmla="*/ 32486 h 3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6" h="36387">
                    <a:moveTo>
                      <a:pt x="96" y="5816"/>
                    </a:moveTo>
                    <a:cubicBezTo>
                      <a:pt x="-432" y="3186"/>
                      <a:pt x="1272" y="625"/>
                      <a:pt x="3901" y="96"/>
                    </a:cubicBezTo>
                    <a:cubicBezTo>
                      <a:pt x="6531" y="-432"/>
                      <a:pt x="9093" y="1272"/>
                      <a:pt x="9621" y="3901"/>
                    </a:cubicBezTo>
                    <a:cubicBezTo>
                      <a:pt x="9748" y="4533"/>
                      <a:pt x="9748" y="5184"/>
                      <a:pt x="9621" y="5816"/>
                    </a:cubicBezTo>
                    <a:lnTo>
                      <a:pt x="9621" y="32486"/>
                    </a:lnTo>
                    <a:cubicBezTo>
                      <a:pt x="9093" y="35116"/>
                      <a:pt x="6531" y="36820"/>
                      <a:pt x="3901" y="36291"/>
                    </a:cubicBezTo>
                    <a:cubicBezTo>
                      <a:pt x="1982" y="35905"/>
                      <a:pt x="482" y="34405"/>
                      <a:pt x="96" y="32486"/>
                    </a:cubicBezTo>
                    <a:close/>
                  </a:path>
                </a:pathLst>
              </a:custGeom>
              <a:solidFill>
                <a:srgbClr val="61A60E"/>
              </a:solidFill>
              <a:ln w="9525" cap="flat">
                <a:solidFill>
                  <a:srgbClr val="0780EC"/>
                </a:solidFill>
                <a:prstDash val="solid"/>
                <a:miter/>
              </a:ln>
            </p:spPr>
            <p:txBody>
              <a:bodyPr rtlCol="0" anchor="ctr"/>
              <a:lstStyle/>
              <a:p>
                <a:endParaRPr lang="en-GB"/>
              </a:p>
            </p:txBody>
          </p:sp>
          <p:sp>
            <p:nvSpPr>
              <p:cNvPr id="2075" name="Freeform: Shape 2074">
                <a:extLst>
                  <a:ext uri="{FF2B5EF4-FFF2-40B4-BE49-F238E27FC236}">
                    <a16:creationId xmlns:a16="http://schemas.microsoft.com/office/drawing/2014/main" id="{DC18ABA1-B1C2-D311-65D5-96C42387F97F}"/>
                  </a:ext>
                </a:extLst>
              </p:cNvPr>
              <p:cNvSpPr/>
              <p:nvPr/>
            </p:nvSpPr>
            <p:spPr>
              <a:xfrm>
                <a:off x="138198" y="140186"/>
                <a:ext cx="12678" cy="64588"/>
              </a:xfrm>
              <a:custGeom>
                <a:avLst/>
                <a:gdLst>
                  <a:gd name="connsiteX0" fmla="*/ 0 w 9525"/>
                  <a:gd name="connsiteY0" fmla="*/ 3594 h 48526"/>
                  <a:gd name="connsiteX1" fmla="*/ 6123 w 9525"/>
                  <a:gd name="connsiteY1" fmla="*/ 192 h 48526"/>
                  <a:gd name="connsiteX2" fmla="*/ 9525 w 9525"/>
                  <a:gd name="connsiteY2" fmla="*/ 3594 h 48526"/>
                  <a:gd name="connsiteX3" fmla="*/ 9525 w 9525"/>
                  <a:gd name="connsiteY3" fmla="*/ 44933 h 48526"/>
                  <a:gd name="connsiteX4" fmla="*/ 3402 w 9525"/>
                  <a:gd name="connsiteY4" fmla="*/ 48335 h 48526"/>
                  <a:gd name="connsiteX5" fmla="*/ 0 w 9525"/>
                  <a:gd name="connsiteY5" fmla="*/ 44933 h 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48526">
                    <a:moveTo>
                      <a:pt x="0" y="3594"/>
                    </a:moveTo>
                    <a:cubicBezTo>
                      <a:pt x="752" y="964"/>
                      <a:pt x="3493" y="-560"/>
                      <a:pt x="6123" y="192"/>
                    </a:cubicBezTo>
                    <a:cubicBezTo>
                      <a:pt x="7769" y="662"/>
                      <a:pt x="9054" y="1948"/>
                      <a:pt x="9525" y="3594"/>
                    </a:cubicBezTo>
                    <a:lnTo>
                      <a:pt x="9525" y="44933"/>
                    </a:lnTo>
                    <a:cubicBezTo>
                      <a:pt x="8773" y="47562"/>
                      <a:pt x="6032" y="49086"/>
                      <a:pt x="3402" y="48335"/>
                    </a:cubicBezTo>
                    <a:cubicBezTo>
                      <a:pt x="1756" y="47864"/>
                      <a:pt x="471" y="46579"/>
                      <a:pt x="0" y="44933"/>
                    </a:cubicBezTo>
                    <a:close/>
                  </a:path>
                </a:pathLst>
              </a:custGeom>
              <a:solidFill>
                <a:srgbClr val="61A60E"/>
              </a:solidFill>
              <a:ln w="9525" cap="flat">
                <a:solidFill>
                  <a:srgbClr val="0780EC"/>
                </a:solidFill>
                <a:prstDash val="solid"/>
                <a:miter/>
              </a:ln>
            </p:spPr>
            <p:txBody>
              <a:bodyPr rtlCol="0" anchor="ctr"/>
              <a:lstStyle/>
              <a:p>
                <a:endParaRPr lang="en-GB"/>
              </a:p>
            </p:txBody>
          </p:sp>
          <p:sp>
            <p:nvSpPr>
              <p:cNvPr id="2076" name="Freeform: Shape 2075">
                <a:extLst>
                  <a:ext uri="{FF2B5EF4-FFF2-40B4-BE49-F238E27FC236}">
                    <a16:creationId xmlns:a16="http://schemas.microsoft.com/office/drawing/2014/main" id="{6A054018-D84C-201D-F384-34702CE00442}"/>
                  </a:ext>
                </a:extLst>
              </p:cNvPr>
              <p:cNvSpPr/>
              <p:nvPr/>
            </p:nvSpPr>
            <p:spPr>
              <a:xfrm>
                <a:off x="164186" y="164493"/>
                <a:ext cx="12932" cy="41965"/>
              </a:xfrm>
              <a:custGeom>
                <a:avLst/>
                <a:gdLst>
                  <a:gd name="connsiteX0" fmla="*/ 1 w 9716"/>
                  <a:gd name="connsiteY0" fmla="*/ 4858 h 31529"/>
                  <a:gd name="connsiteX1" fmla="*/ 4666 w 9716"/>
                  <a:gd name="connsiteY1" fmla="*/ 1 h 31529"/>
                  <a:gd name="connsiteX2" fmla="*/ 4859 w 9716"/>
                  <a:gd name="connsiteY2" fmla="*/ 1 h 31529"/>
                  <a:gd name="connsiteX3" fmla="*/ 9717 w 9716"/>
                  <a:gd name="connsiteY3" fmla="*/ 4858 h 31529"/>
                  <a:gd name="connsiteX4" fmla="*/ 9717 w 9716"/>
                  <a:gd name="connsiteY4" fmla="*/ 26671 h 31529"/>
                  <a:gd name="connsiteX5" fmla="*/ 4859 w 9716"/>
                  <a:gd name="connsiteY5" fmla="*/ 31528 h 31529"/>
                  <a:gd name="connsiteX6" fmla="*/ 1 w 9716"/>
                  <a:gd name="connsiteY6" fmla="*/ 26863 h 31529"/>
                  <a:gd name="connsiteX7" fmla="*/ 1 w 9716"/>
                  <a:gd name="connsiteY7" fmla="*/ 26671 h 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6" h="31529">
                    <a:moveTo>
                      <a:pt x="1" y="4858"/>
                    </a:moveTo>
                    <a:cubicBezTo>
                      <a:pt x="-52" y="2229"/>
                      <a:pt x="2037" y="54"/>
                      <a:pt x="4666" y="1"/>
                    </a:cubicBezTo>
                    <a:cubicBezTo>
                      <a:pt x="4730" y="0"/>
                      <a:pt x="4795" y="0"/>
                      <a:pt x="4859" y="1"/>
                    </a:cubicBezTo>
                    <a:cubicBezTo>
                      <a:pt x="7542" y="1"/>
                      <a:pt x="9717" y="2175"/>
                      <a:pt x="9717" y="4858"/>
                    </a:cubicBezTo>
                    <a:lnTo>
                      <a:pt x="9717" y="26671"/>
                    </a:lnTo>
                    <a:cubicBezTo>
                      <a:pt x="9717" y="29354"/>
                      <a:pt x="7542" y="31528"/>
                      <a:pt x="4859" y="31528"/>
                    </a:cubicBezTo>
                    <a:cubicBezTo>
                      <a:pt x="2229" y="31582"/>
                      <a:pt x="54" y="29493"/>
                      <a:pt x="1" y="26863"/>
                    </a:cubicBezTo>
                    <a:cubicBezTo>
                      <a:pt x="0" y="26799"/>
                      <a:pt x="0" y="26735"/>
                      <a:pt x="1" y="26671"/>
                    </a:cubicBezTo>
                    <a:close/>
                  </a:path>
                </a:pathLst>
              </a:custGeom>
              <a:solidFill>
                <a:srgbClr val="61A60E"/>
              </a:solidFill>
              <a:ln w="9525" cap="flat">
                <a:solidFill>
                  <a:srgbClr val="0780EC"/>
                </a:solidFill>
                <a:prstDash val="solid"/>
                <a:miter/>
              </a:ln>
            </p:spPr>
            <p:txBody>
              <a:bodyPr rtlCol="0" anchor="ctr"/>
              <a:lstStyle/>
              <a:p>
                <a:endParaRPr lang="en-GB"/>
              </a:p>
            </p:txBody>
          </p:sp>
          <p:sp>
            <p:nvSpPr>
              <p:cNvPr id="2077" name="Freeform: Shape 2076">
                <a:extLst>
                  <a:ext uri="{FF2B5EF4-FFF2-40B4-BE49-F238E27FC236}">
                    <a16:creationId xmlns:a16="http://schemas.microsoft.com/office/drawing/2014/main" id="{BD6F27B4-330C-8E50-F024-7774F5937979}"/>
                  </a:ext>
                </a:extLst>
              </p:cNvPr>
              <p:cNvSpPr/>
              <p:nvPr/>
            </p:nvSpPr>
            <p:spPr>
              <a:xfrm>
                <a:off x="193092" y="111366"/>
                <a:ext cx="12933" cy="96366"/>
              </a:xfrm>
              <a:custGeom>
                <a:avLst/>
                <a:gdLst>
                  <a:gd name="connsiteX0" fmla="*/ 96 w 9717"/>
                  <a:gd name="connsiteY0" fmla="*/ 5816 h 72401"/>
                  <a:gd name="connsiteX1" fmla="*/ 3901 w 9717"/>
                  <a:gd name="connsiteY1" fmla="*/ 96 h 72401"/>
                  <a:gd name="connsiteX2" fmla="*/ 9621 w 9717"/>
                  <a:gd name="connsiteY2" fmla="*/ 3901 h 72401"/>
                  <a:gd name="connsiteX3" fmla="*/ 9621 w 9717"/>
                  <a:gd name="connsiteY3" fmla="*/ 5816 h 72401"/>
                  <a:gd name="connsiteX4" fmla="*/ 9621 w 9717"/>
                  <a:gd name="connsiteY4" fmla="*/ 66585 h 72401"/>
                  <a:gd name="connsiteX5" fmla="*/ 5816 w 9717"/>
                  <a:gd name="connsiteY5" fmla="*/ 72305 h 72401"/>
                  <a:gd name="connsiteX6" fmla="*/ 96 w 9717"/>
                  <a:gd name="connsiteY6" fmla="*/ 68500 h 72401"/>
                  <a:gd name="connsiteX7" fmla="*/ 96 w 9717"/>
                  <a:gd name="connsiteY7" fmla="*/ 66585 h 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7" h="72401">
                    <a:moveTo>
                      <a:pt x="96" y="5816"/>
                    </a:moveTo>
                    <a:cubicBezTo>
                      <a:pt x="-432" y="3186"/>
                      <a:pt x="1272" y="625"/>
                      <a:pt x="3901" y="96"/>
                    </a:cubicBezTo>
                    <a:cubicBezTo>
                      <a:pt x="6531" y="-432"/>
                      <a:pt x="9093" y="1272"/>
                      <a:pt x="9621" y="3901"/>
                    </a:cubicBezTo>
                    <a:cubicBezTo>
                      <a:pt x="9748" y="4533"/>
                      <a:pt x="9748" y="5184"/>
                      <a:pt x="9621" y="5816"/>
                    </a:cubicBezTo>
                    <a:lnTo>
                      <a:pt x="9621" y="66585"/>
                    </a:lnTo>
                    <a:cubicBezTo>
                      <a:pt x="10150" y="69215"/>
                      <a:pt x="8446" y="71777"/>
                      <a:pt x="5816" y="72305"/>
                    </a:cubicBezTo>
                    <a:cubicBezTo>
                      <a:pt x="3186" y="72834"/>
                      <a:pt x="625" y="71130"/>
                      <a:pt x="96" y="68500"/>
                    </a:cubicBezTo>
                    <a:cubicBezTo>
                      <a:pt x="-31" y="67868"/>
                      <a:pt x="-31" y="67217"/>
                      <a:pt x="96" y="66585"/>
                    </a:cubicBezTo>
                    <a:close/>
                  </a:path>
                </a:pathLst>
              </a:custGeom>
              <a:solidFill>
                <a:srgbClr val="61A60E"/>
              </a:solidFill>
              <a:ln w="9525" cap="flat">
                <a:solidFill>
                  <a:srgbClr val="0780EC"/>
                </a:solidFill>
                <a:prstDash val="solid"/>
                <a:miter/>
              </a:ln>
            </p:spPr>
            <p:txBody>
              <a:bodyPr rtlCol="0" anchor="ctr"/>
              <a:lstStyle/>
              <a:p>
                <a:endParaRPr lang="en-GB"/>
              </a:p>
            </p:txBody>
          </p:sp>
        </p:grpSp>
      </p:grpSp>
      <p:sp>
        <p:nvSpPr>
          <p:cNvPr id="2078" name="Rectangle: Rounded Corners 2077">
            <a:extLst>
              <a:ext uri="{FF2B5EF4-FFF2-40B4-BE49-F238E27FC236}">
                <a16:creationId xmlns:a16="http://schemas.microsoft.com/office/drawing/2014/main" id="{B19E2D90-160D-290C-6E96-7F68A23ACFE7}"/>
              </a:ext>
            </a:extLst>
          </p:cNvPr>
          <p:cNvSpPr/>
          <p:nvPr/>
        </p:nvSpPr>
        <p:spPr>
          <a:xfrm>
            <a:off x="1126453" y="4550051"/>
            <a:ext cx="4277268" cy="1332353"/>
          </a:xfrm>
          <a:prstGeom prst="roundRect">
            <a:avLst/>
          </a:prstGeom>
          <a:solidFill>
            <a:srgbClr val="D6EBFE"/>
          </a:solidFill>
          <a:ln>
            <a:solidFill>
              <a:srgbClr val="0780EC"/>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989013"/>
            <a:r>
              <a:rPr lang="en-GB" sz="1600" u="sng" dirty="0">
                <a:solidFill>
                  <a:srgbClr val="000000"/>
                </a:solidFill>
                <a:effectLst/>
                <a:latin typeface="+mj-lt"/>
                <a:ea typeface="MS Mincho" panose="02020609040205080304" pitchFamily="49" charset="-128"/>
                <a:cs typeface="Times New Roman" panose="02020603050405020304" pitchFamily="18" charset="0"/>
              </a:rPr>
              <a:t>Customer Service</a:t>
            </a:r>
          </a:p>
        </p:txBody>
      </p:sp>
      <p:pic>
        <p:nvPicPr>
          <p:cNvPr id="2081" name="Picture 2080">
            <a:extLst>
              <a:ext uri="{FF2B5EF4-FFF2-40B4-BE49-F238E27FC236}">
                <a16:creationId xmlns:a16="http://schemas.microsoft.com/office/drawing/2014/main" id="{DE887A50-C370-B78C-FEF3-669E5296C82D}"/>
              </a:ext>
            </a:extLst>
          </p:cNvPr>
          <p:cNvPicPr/>
          <p:nvPr/>
        </p:nvPicPr>
        <p:blipFill>
          <a:blip r:embed="rId2">
            <a:duotone>
              <a:prstClr val="black"/>
              <a:srgbClr val="0780EC">
                <a:tint val="45000"/>
                <a:satMod val="400000"/>
              </a:srgbClr>
            </a:duotone>
            <a:extLst>
              <a:ext uri="{28A0092B-C50C-407E-A947-70E740481C1C}">
                <a14:useLocalDpi xmlns:a14="http://schemas.microsoft.com/office/drawing/2010/main" val="0"/>
              </a:ext>
            </a:extLst>
          </a:blip>
          <a:srcRect/>
          <a:stretch>
            <a:fillRect/>
          </a:stretch>
        </p:blipFill>
        <p:spPr bwMode="auto">
          <a:xfrm>
            <a:off x="1345128" y="4869206"/>
            <a:ext cx="721868" cy="674995"/>
          </a:xfrm>
          <a:prstGeom prst="rect">
            <a:avLst/>
          </a:prstGeom>
          <a:noFill/>
          <a:ln>
            <a:noFill/>
          </a:ln>
        </p:spPr>
      </p:pic>
      <p:sp>
        <p:nvSpPr>
          <p:cNvPr id="2082" name="Rectangle: Rounded Corners 2081">
            <a:extLst>
              <a:ext uri="{FF2B5EF4-FFF2-40B4-BE49-F238E27FC236}">
                <a16:creationId xmlns:a16="http://schemas.microsoft.com/office/drawing/2014/main" id="{9BF6E0B6-5DA1-E5D7-4CB8-00E465EE9244}"/>
              </a:ext>
            </a:extLst>
          </p:cNvPr>
          <p:cNvSpPr/>
          <p:nvPr/>
        </p:nvSpPr>
        <p:spPr>
          <a:xfrm>
            <a:off x="5879826" y="1611348"/>
            <a:ext cx="4270006" cy="1330690"/>
          </a:xfrm>
          <a:prstGeom prst="roundRect">
            <a:avLst/>
          </a:prstGeom>
          <a:solidFill>
            <a:srgbClr val="D6EBFE"/>
          </a:solidFill>
          <a:ln>
            <a:solidFill>
              <a:srgbClr val="0780EC"/>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989013"/>
            <a:r>
              <a:rPr lang="en-GB" sz="1600" u="sng" dirty="0">
                <a:solidFill>
                  <a:srgbClr val="000000"/>
                </a:solidFill>
                <a:effectLst/>
                <a:latin typeface="+mj-lt"/>
                <a:ea typeface="MS Mincho" panose="02020609040205080304" pitchFamily="49" charset="-128"/>
                <a:cs typeface="Times New Roman" panose="02020603050405020304" pitchFamily="18" charset="0"/>
              </a:rPr>
              <a:t>Future Systems Strategy </a:t>
            </a:r>
          </a:p>
        </p:txBody>
      </p:sp>
      <p:grpSp>
        <p:nvGrpSpPr>
          <p:cNvPr id="2083" name="Group 2082">
            <a:extLst>
              <a:ext uri="{FF2B5EF4-FFF2-40B4-BE49-F238E27FC236}">
                <a16:creationId xmlns:a16="http://schemas.microsoft.com/office/drawing/2014/main" id="{D1B2BC60-52D5-5A91-D977-9FD7072E6216}"/>
              </a:ext>
            </a:extLst>
          </p:cNvPr>
          <p:cNvGrpSpPr/>
          <p:nvPr/>
        </p:nvGrpSpPr>
        <p:grpSpPr>
          <a:xfrm>
            <a:off x="6123924" y="1979324"/>
            <a:ext cx="680774" cy="681051"/>
            <a:chOff x="0" y="0"/>
            <a:chExt cx="238887" cy="238887"/>
          </a:xfrm>
        </p:grpSpPr>
        <p:sp>
          <p:nvSpPr>
            <p:cNvPr id="2084" name="Freeform: Shape 2083">
              <a:extLst>
                <a:ext uri="{FF2B5EF4-FFF2-40B4-BE49-F238E27FC236}">
                  <a16:creationId xmlns:a16="http://schemas.microsoft.com/office/drawing/2014/main" id="{3F69FD9E-EEE9-9C54-9373-BF2236B60F8D}"/>
                </a:ext>
              </a:extLst>
            </p:cNvPr>
            <p:cNvSpPr/>
            <p:nvPr/>
          </p:nvSpPr>
          <p:spPr>
            <a:xfrm>
              <a:off x="2097" y="1383"/>
              <a:ext cx="234680" cy="236123"/>
            </a:xfrm>
            <a:custGeom>
              <a:avLst/>
              <a:gdLst>
                <a:gd name="connsiteX0" fmla="*/ 117749 w 234680"/>
                <a:gd name="connsiteY0" fmla="*/ 118124 h 236123"/>
                <a:gd name="connsiteX1" fmla="*/ 155849 w 234680"/>
                <a:gd name="connsiteY1" fmla="*/ 118124 h 236123"/>
                <a:gd name="connsiteX2" fmla="*/ 152135 w 234680"/>
                <a:gd name="connsiteY2" fmla="*/ 139363 h 236123"/>
                <a:gd name="connsiteX3" fmla="*/ 185282 w 234680"/>
                <a:gd name="connsiteY3" fmla="*/ 160034 h 236123"/>
                <a:gd name="connsiteX4" fmla="*/ 194260 w 234680"/>
                <a:gd name="connsiteY4" fmla="*/ 156228 h 236123"/>
                <a:gd name="connsiteX5" fmla="*/ 202236 w 234680"/>
                <a:gd name="connsiteY5" fmla="*/ 118124 h 236123"/>
                <a:gd name="connsiteX6" fmla="*/ 234680 w 234680"/>
                <a:gd name="connsiteY6" fmla="*/ 118124 h 236123"/>
                <a:gd name="connsiteX7" fmla="*/ 233596 w 234680"/>
                <a:gd name="connsiteY7" fmla="*/ 145499 h 236123"/>
                <a:gd name="connsiteX8" fmla="*/ 180147 w 234680"/>
                <a:gd name="connsiteY8" fmla="*/ 219663 h 236123"/>
                <a:gd name="connsiteX9" fmla="*/ 135663 w 234680"/>
                <a:gd name="connsiteY9" fmla="*/ 236123 h 236123"/>
                <a:gd name="connsiteX10" fmla="*/ 117368 w 234680"/>
                <a:gd name="connsiteY10" fmla="*/ 235399 h 236123"/>
                <a:gd name="connsiteX11" fmla="*/ 117368 w 234680"/>
                <a:gd name="connsiteY11" fmla="*/ 202801 h 236123"/>
                <a:gd name="connsiteX12" fmla="*/ 94699 w 234680"/>
                <a:gd name="connsiteY12" fmla="*/ 206230 h 236123"/>
                <a:gd name="connsiteX13" fmla="*/ 90632 w 234680"/>
                <a:gd name="connsiteY13" fmla="*/ 204356 h 236123"/>
                <a:gd name="connsiteX14" fmla="*/ 80125 w 234680"/>
                <a:gd name="connsiteY14" fmla="*/ 166731 h 236123"/>
                <a:gd name="connsiteX15" fmla="*/ 117749 w 234680"/>
                <a:gd name="connsiteY15" fmla="*/ 156224 h 236123"/>
                <a:gd name="connsiteX16" fmla="*/ 99030 w 234680"/>
                <a:gd name="connsiteY16" fmla="*/ 0 h 236123"/>
                <a:gd name="connsiteX17" fmla="*/ 117844 w 234680"/>
                <a:gd name="connsiteY17" fmla="*/ 745 h 236123"/>
                <a:gd name="connsiteX18" fmla="*/ 117844 w 234680"/>
                <a:gd name="connsiteY18" fmla="*/ 33351 h 236123"/>
                <a:gd name="connsiteX19" fmla="*/ 140419 w 234680"/>
                <a:gd name="connsiteY19" fmla="*/ 30017 h 236123"/>
                <a:gd name="connsiteX20" fmla="*/ 153801 w 234680"/>
                <a:gd name="connsiteY20" fmla="*/ 66831 h 236123"/>
                <a:gd name="connsiteX21" fmla="*/ 116987 w 234680"/>
                <a:gd name="connsiteY21" fmla="*/ 80214 h 236123"/>
                <a:gd name="connsiteX22" fmla="*/ 116987 w 234680"/>
                <a:gd name="connsiteY22" fmla="*/ 118314 h 236123"/>
                <a:gd name="connsiteX23" fmla="*/ 78887 w 234680"/>
                <a:gd name="connsiteY23" fmla="*/ 118314 h 236123"/>
                <a:gd name="connsiteX24" fmla="*/ 78887 w 234680"/>
                <a:gd name="connsiteY24" fmla="*/ 88457 h 236123"/>
                <a:gd name="connsiteX25" fmla="*/ 40717 w 234680"/>
                <a:gd name="connsiteY25" fmla="*/ 80144 h 236123"/>
                <a:gd name="connsiteX26" fmla="*/ 32405 w 234680"/>
                <a:gd name="connsiteY26" fmla="*/ 118314 h 236123"/>
                <a:gd name="connsiteX27" fmla="*/ 0 w 234680"/>
                <a:gd name="connsiteY27" fmla="*/ 118314 h 236123"/>
                <a:gd name="connsiteX28" fmla="*/ 1097 w 234680"/>
                <a:gd name="connsiteY28" fmla="*/ 90624 h 236123"/>
                <a:gd name="connsiteX29" fmla="*/ 54547 w 234680"/>
                <a:gd name="connsiteY29" fmla="*/ 16459 h 236123"/>
                <a:gd name="connsiteX30" fmla="*/ 99030 w 234680"/>
                <a:gd name="connsiteY30" fmla="*/ 0 h 2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4680" h="236123">
                  <a:moveTo>
                    <a:pt x="117749" y="118124"/>
                  </a:moveTo>
                  <a:lnTo>
                    <a:pt x="155849" y="118124"/>
                  </a:lnTo>
                  <a:cubicBezTo>
                    <a:pt x="151785" y="124409"/>
                    <a:pt x="150445" y="132072"/>
                    <a:pt x="152135" y="139363"/>
                  </a:cubicBezTo>
                  <a:cubicBezTo>
                    <a:pt x="155580" y="154225"/>
                    <a:pt x="170421" y="163479"/>
                    <a:pt x="185282" y="160034"/>
                  </a:cubicBezTo>
                  <a:cubicBezTo>
                    <a:pt x="188477" y="159310"/>
                    <a:pt x="191518" y="158020"/>
                    <a:pt x="194260" y="156228"/>
                  </a:cubicBezTo>
                  <a:cubicBezTo>
                    <a:pt x="206984" y="147908"/>
                    <a:pt x="210555" y="130848"/>
                    <a:pt x="202236" y="118124"/>
                  </a:cubicBezTo>
                  <a:lnTo>
                    <a:pt x="234680" y="118124"/>
                  </a:lnTo>
                  <a:lnTo>
                    <a:pt x="233596" y="145499"/>
                  </a:lnTo>
                  <a:cubicBezTo>
                    <a:pt x="226574" y="175250"/>
                    <a:pt x="208203" y="202322"/>
                    <a:pt x="180147" y="219663"/>
                  </a:cubicBezTo>
                  <a:cubicBezTo>
                    <a:pt x="166118" y="228334"/>
                    <a:pt x="150997" y="233752"/>
                    <a:pt x="135663" y="236123"/>
                  </a:cubicBezTo>
                  <a:lnTo>
                    <a:pt x="117368" y="235399"/>
                  </a:lnTo>
                  <a:lnTo>
                    <a:pt x="117368" y="202801"/>
                  </a:lnTo>
                  <a:cubicBezTo>
                    <a:pt x="110666" y="207174"/>
                    <a:pt x="102395" y="208426"/>
                    <a:pt x="94699" y="206230"/>
                  </a:cubicBezTo>
                  <a:cubicBezTo>
                    <a:pt x="93295" y="205717"/>
                    <a:pt x="91935" y="205089"/>
                    <a:pt x="90632" y="204356"/>
                  </a:cubicBezTo>
                  <a:cubicBezTo>
                    <a:pt x="77341" y="196867"/>
                    <a:pt x="72636" y="180022"/>
                    <a:pt x="80125" y="166731"/>
                  </a:cubicBezTo>
                  <a:cubicBezTo>
                    <a:pt x="87613" y="153440"/>
                    <a:pt x="104458" y="148735"/>
                    <a:pt x="117749" y="156224"/>
                  </a:cubicBezTo>
                  <a:close/>
                  <a:moveTo>
                    <a:pt x="99030" y="0"/>
                  </a:moveTo>
                  <a:lnTo>
                    <a:pt x="117844" y="745"/>
                  </a:lnTo>
                  <a:lnTo>
                    <a:pt x="117844" y="33351"/>
                  </a:lnTo>
                  <a:cubicBezTo>
                    <a:pt x="124528" y="29014"/>
                    <a:pt x="132767" y="27798"/>
                    <a:pt x="140419" y="30017"/>
                  </a:cubicBezTo>
                  <a:cubicBezTo>
                    <a:pt x="154280" y="36488"/>
                    <a:pt x="160271" y="52970"/>
                    <a:pt x="153801" y="66831"/>
                  </a:cubicBezTo>
                  <a:cubicBezTo>
                    <a:pt x="147331" y="80693"/>
                    <a:pt x="130849" y="86684"/>
                    <a:pt x="116987" y="80214"/>
                  </a:cubicBezTo>
                  <a:lnTo>
                    <a:pt x="116987" y="118314"/>
                  </a:lnTo>
                  <a:lnTo>
                    <a:pt x="78887" y="118314"/>
                  </a:lnTo>
                  <a:cubicBezTo>
                    <a:pt x="84729" y="109219"/>
                    <a:pt x="84729" y="97552"/>
                    <a:pt x="78887" y="88457"/>
                  </a:cubicBezTo>
                  <a:cubicBezTo>
                    <a:pt x="70642" y="75621"/>
                    <a:pt x="53553" y="71900"/>
                    <a:pt x="40717" y="80144"/>
                  </a:cubicBezTo>
                  <a:cubicBezTo>
                    <a:pt x="27882" y="88389"/>
                    <a:pt x="24160" y="105478"/>
                    <a:pt x="32405" y="118314"/>
                  </a:cubicBezTo>
                  <a:lnTo>
                    <a:pt x="0" y="118314"/>
                  </a:lnTo>
                  <a:lnTo>
                    <a:pt x="1097" y="90624"/>
                  </a:lnTo>
                  <a:cubicBezTo>
                    <a:pt x="8119" y="60873"/>
                    <a:pt x="26491" y="33801"/>
                    <a:pt x="54547" y="16459"/>
                  </a:cubicBezTo>
                  <a:cubicBezTo>
                    <a:pt x="68575" y="7789"/>
                    <a:pt x="83697" y="2371"/>
                    <a:pt x="99030" y="0"/>
                  </a:cubicBezTo>
                  <a:close/>
                </a:path>
              </a:pathLst>
            </a:custGeom>
            <a:noFill/>
            <a:ln w="9525" cap="flat">
              <a:solidFill>
                <a:srgbClr val="0780EC"/>
              </a:solidFill>
              <a:prstDash val="solid"/>
              <a:miter/>
            </a:ln>
          </p:spPr>
          <p:txBody>
            <a:bodyPr rtlCol="0" anchor="ctr"/>
            <a:lstStyle/>
            <a:p>
              <a:endParaRPr lang="en-GB"/>
            </a:p>
          </p:txBody>
        </p:sp>
        <p:sp>
          <p:nvSpPr>
            <p:cNvPr id="2085" name="Freeform: Shape 2084">
              <a:extLst>
                <a:ext uri="{FF2B5EF4-FFF2-40B4-BE49-F238E27FC236}">
                  <a16:creationId xmlns:a16="http://schemas.microsoft.com/office/drawing/2014/main" id="{B5EA0F09-DDF4-C16F-2939-4A0BD4B8B661}"/>
                </a:ext>
              </a:extLst>
            </p:cNvPr>
            <p:cNvSpPr/>
            <p:nvPr/>
          </p:nvSpPr>
          <p:spPr>
            <a:xfrm rot="19696800">
              <a:off x="0" y="0"/>
              <a:ext cx="238887" cy="238887"/>
            </a:xfrm>
            <a:custGeom>
              <a:avLst/>
              <a:gdLst>
                <a:gd name="connsiteX0" fmla="*/ 238887 w 238887"/>
                <a:gd name="connsiteY0" fmla="*/ 119444 h 238887"/>
                <a:gd name="connsiteX1" fmla="*/ 119444 w 238887"/>
                <a:gd name="connsiteY1" fmla="*/ 238887 h 238887"/>
                <a:gd name="connsiteX2" fmla="*/ 0 w 238887"/>
                <a:gd name="connsiteY2" fmla="*/ 119444 h 238887"/>
                <a:gd name="connsiteX3" fmla="*/ 119444 w 238887"/>
                <a:gd name="connsiteY3" fmla="*/ 0 h 238887"/>
                <a:gd name="connsiteX4" fmla="*/ 238887 w 238887"/>
                <a:gd name="connsiteY4" fmla="*/ 119444 h 23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87" h="238887">
                  <a:moveTo>
                    <a:pt x="238887" y="119444"/>
                  </a:moveTo>
                  <a:cubicBezTo>
                    <a:pt x="238887" y="185410"/>
                    <a:pt x="185410" y="238887"/>
                    <a:pt x="119444" y="238887"/>
                  </a:cubicBezTo>
                  <a:cubicBezTo>
                    <a:pt x="53477" y="238887"/>
                    <a:pt x="0" y="185410"/>
                    <a:pt x="0" y="119444"/>
                  </a:cubicBezTo>
                  <a:cubicBezTo>
                    <a:pt x="0" y="53477"/>
                    <a:pt x="53477" y="0"/>
                    <a:pt x="119444" y="0"/>
                  </a:cubicBezTo>
                  <a:cubicBezTo>
                    <a:pt x="185410" y="0"/>
                    <a:pt x="238887" y="53477"/>
                    <a:pt x="238887" y="119444"/>
                  </a:cubicBezTo>
                  <a:close/>
                </a:path>
              </a:pathLst>
            </a:custGeom>
            <a:noFill/>
            <a:ln w="9525" cap="sq">
              <a:solidFill>
                <a:srgbClr val="0780EC"/>
              </a:solidFill>
              <a:prstDash val="solid"/>
              <a:round/>
            </a:ln>
          </p:spPr>
          <p:txBody>
            <a:bodyPr rtlCol="0" anchor="ctr"/>
            <a:lstStyle/>
            <a:p>
              <a:endParaRPr lang="en-GB"/>
            </a:p>
          </p:txBody>
        </p:sp>
      </p:grpSp>
      <p:sp>
        <p:nvSpPr>
          <p:cNvPr id="2086" name="Rectangle: Rounded Corners 2085">
            <a:extLst>
              <a:ext uri="{FF2B5EF4-FFF2-40B4-BE49-F238E27FC236}">
                <a16:creationId xmlns:a16="http://schemas.microsoft.com/office/drawing/2014/main" id="{697C74B1-1483-DE0B-5FCB-7C493E048D30}"/>
              </a:ext>
            </a:extLst>
          </p:cNvPr>
          <p:cNvSpPr/>
          <p:nvPr/>
        </p:nvSpPr>
        <p:spPr>
          <a:xfrm>
            <a:off x="5879826" y="3157374"/>
            <a:ext cx="4270006" cy="1245493"/>
          </a:xfrm>
          <a:prstGeom prst="roundRect">
            <a:avLst/>
          </a:prstGeom>
          <a:solidFill>
            <a:srgbClr val="D6EBFE"/>
          </a:solidFill>
          <a:ln>
            <a:solidFill>
              <a:srgbClr val="0780EC"/>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989013"/>
            <a:r>
              <a:rPr lang="en-GB" sz="1600" u="sng" dirty="0">
                <a:solidFill>
                  <a:srgbClr val="000000"/>
                </a:solidFill>
                <a:effectLst/>
                <a:latin typeface="+mj-lt"/>
                <a:ea typeface="MS Mincho" panose="02020609040205080304" pitchFamily="49" charset="-128"/>
                <a:cs typeface="Times New Roman" panose="02020603050405020304" pitchFamily="18" charset="0"/>
              </a:rPr>
              <a:t>Sustainability</a:t>
            </a:r>
          </a:p>
        </p:txBody>
      </p:sp>
      <p:grpSp>
        <p:nvGrpSpPr>
          <p:cNvPr id="2087" name="Group 2086">
            <a:extLst>
              <a:ext uri="{FF2B5EF4-FFF2-40B4-BE49-F238E27FC236}">
                <a16:creationId xmlns:a16="http://schemas.microsoft.com/office/drawing/2014/main" id="{A3F30774-C536-E992-C1DC-AD66FE742D23}"/>
              </a:ext>
            </a:extLst>
          </p:cNvPr>
          <p:cNvGrpSpPr/>
          <p:nvPr/>
        </p:nvGrpSpPr>
        <p:grpSpPr>
          <a:xfrm>
            <a:off x="5995730" y="3392187"/>
            <a:ext cx="688525" cy="706033"/>
            <a:chOff x="0" y="0"/>
            <a:chExt cx="238887" cy="238887"/>
          </a:xfrm>
        </p:grpSpPr>
        <p:sp>
          <p:nvSpPr>
            <p:cNvPr id="2088" name="Freeform: Shape 2087">
              <a:extLst>
                <a:ext uri="{FF2B5EF4-FFF2-40B4-BE49-F238E27FC236}">
                  <a16:creationId xmlns:a16="http://schemas.microsoft.com/office/drawing/2014/main" id="{4F4AC089-9715-5E96-A726-B777EF6B3467}"/>
                </a:ext>
              </a:extLst>
            </p:cNvPr>
            <p:cNvSpPr/>
            <p:nvPr/>
          </p:nvSpPr>
          <p:spPr>
            <a:xfrm rot="19696800">
              <a:off x="0" y="0"/>
              <a:ext cx="238887" cy="238887"/>
            </a:xfrm>
            <a:custGeom>
              <a:avLst/>
              <a:gdLst>
                <a:gd name="connsiteX0" fmla="*/ 238887 w 238887"/>
                <a:gd name="connsiteY0" fmla="*/ 119444 h 238887"/>
                <a:gd name="connsiteX1" fmla="*/ 119444 w 238887"/>
                <a:gd name="connsiteY1" fmla="*/ 238887 h 238887"/>
                <a:gd name="connsiteX2" fmla="*/ 0 w 238887"/>
                <a:gd name="connsiteY2" fmla="*/ 119444 h 238887"/>
                <a:gd name="connsiteX3" fmla="*/ 119444 w 238887"/>
                <a:gd name="connsiteY3" fmla="*/ 0 h 238887"/>
                <a:gd name="connsiteX4" fmla="*/ 238887 w 238887"/>
                <a:gd name="connsiteY4" fmla="*/ 119444 h 23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87" h="238887">
                  <a:moveTo>
                    <a:pt x="238887" y="119444"/>
                  </a:moveTo>
                  <a:cubicBezTo>
                    <a:pt x="238887" y="185410"/>
                    <a:pt x="185410" y="238887"/>
                    <a:pt x="119444" y="238887"/>
                  </a:cubicBezTo>
                  <a:cubicBezTo>
                    <a:pt x="53477" y="238887"/>
                    <a:pt x="0" y="185410"/>
                    <a:pt x="0" y="119444"/>
                  </a:cubicBezTo>
                  <a:cubicBezTo>
                    <a:pt x="0" y="53477"/>
                    <a:pt x="53477" y="0"/>
                    <a:pt x="119444" y="0"/>
                  </a:cubicBezTo>
                  <a:cubicBezTo>
                    <a:pt x="185410" y="0"/>
                    <a:pt x="238887" y="53477"/>
                    <a:pt x="238887" y="119444"/>
                  </a:cubicBezTo>
                  <a:close/>
                </a:path>
              </a:pathLst>
            </a:custGeom>
            <a:noFill/>
            <a:ln w="9525" cap="sq">
              <a:solidFill>
                <a:srgbClr val="0780EC"/>
              </a:solidFill>
              <a:prstDash val="solid"/>
              <a:round/>
            </a:ln>
          </p:spPr>
          <p:txBody>
            <a:bodyPr rtlCol="0" anchor="ctr"/>
            <a:lstStyle/>
            <a:p>
              <a:endParaRPr lang="en-GB"/>
            </a:p>
          </p:txBody>
        </p:sp>
        <p:sp>
          <p:nvSpPr>
            <p:cNvPr id="2089" name="Freeform: Shape 2088">
              <a:extLst>
                <a:ext uri="{FF2B5EF4-FFF2-40B4-BE49-F238E27FC236}">
                  <a16:creationId xmlns:a16="http://schemas.microsoft.com/office/drawing/2014/main" id="{4020B0AE-4B38-18CF-292A-DC3C4E036C32}"/>
                </a:ext>
              </a:extLst>
            </p:cNvPr>
            <p:cNvSpPr/>
            <p:nvPr/>
          </p:nvSpPr>
          <p:spPr>
            <a:xfrm>
              <a:off x="64367" y="56831"/>
              <a:ext cx="120067" cy="127352"/>
            </a:xfrm>
            <a:custGeom>
              <a:avLst/>
              <a:gdLst>
                <a:gd name="connsiteX0" fmla="*/ 119095 w 120067"/>
                <a:gd name="connsiteY0" fmla="*/ 1146 h 127352"/>
                <a:gd name="connsiteX1" fmla="*/ 120048 w 120067"/>
                <a:gd name="connsiteY1" fmla="*/ 3813 h 127352"/>
                <a:gd name="connsiteX2" fmla="*/ 85472 w 120067"/>
                <a:gd name="connsiteY2" fmla="*/ 100302 h 127352"/>
                <a:gd name="connsiteX3" fmla="*/ 76614 w 120067"/>
                <a:gd name="connsiteY3" fmla="*/ 105540 h 127352"/>
                <a:gd name="connsiteX4" fmla="*/ 22512 w 120067"/>
                <a:gd name="connsiteY4" fmla="*/ 106874 h 127352"/>
                <a:gd name="connsiteX5" fmla="*/ 20416 w 120067"/>
                <a:gd name="connsiteY5" fmla="*/ 105255 h 127352"/>
                <a:gd name="connsiteX6" fmla="*/ 20416 w 120067"/>
                <a:gd name="connsiteY6" fmla="*/ 102492 h 127352"/>
                <a:gd name="connsiteX7" fmla="*/ 22036 w 120067"/>
                <a:gd name="connsiteY7" fmla="*/ 100302 h 127352"/>
                <a:gd name="connsiteX8" fmla="*/ 24798 w 120067"/>
                <a:gd name="connsiteY8" fmla="*/ 100302 h 127352"/>
                <a:gd name="connsiteX9" fmla="*/ 81948 w 120067"/>
                <a:gd name="connsiteY9" fmla="*/ 94968 h 127352"/>
                <a:gd name="connsiteX10" fmla="*/ 113380 w 120067"/>
                <a:gd name="connsiteY10" fmla="*/ 7719 h 127352"/>
                <a:gd name="connsiteX11" fmla="*/ 24226 w 120067"/>
                <a:gd name="connsiteY11" fmla="*/ 36770 h 127352"/>
                <a:gd name="connsiteX12" fmla="*/ 17273 w 120067"/>
                <a:gd name="connsiteY12" fmla="*/ 91253 h 127352"/>
                <a:gd name="connsiteX13" fmla="*/ 57945 w 120067"/>
                <a:gd name="connsiteY13" fmla="*/ 53820 h 127352"/>
                <a:gd name="connsiteX14" fmla="*/ 60707 w 120067"/>
                <a:gd name="connsiteY14" fmla="*/ 53343 h 127352"/>
                <a:gd name="connsiteX15" fmla="*/ 62898 w 120067"/>
                <a:gd name="connsiteY15" fmla="*/ 54867 h 127352"/>
                <a:gd name="connsiteX16" fmla="*/ 62898 w 120067"/>
                <a:gd name="connsiteY16" fmla="*/ 57630 h 127352"/>
                <a:gd name="connsiteX17" fmla="*/ 61374 w 120067"/>
                <a:gd name="connsiteY17" fmla="*/ 59820 h 127352"/>
                <a:gd name="connsiteX18" fmla="*/ 18321 w 120067"/>
                <a:gd name="connsiteY18" fmla="*/ 101826 h 127352"/>
                <a:gd name="connsiteX19" fmla="*/ 18321 w 120067"/>
                <a:gd name="connsiteY19" fmla="*/ 101826 h 127352"/>
                <a:gd name="connsiteX20" fmla="*/ 6986 w 120067"/>
                <a:gd name="connsiteY20" fmla="*/ 125067 h 127352"/>
                <a:gd name="connsiteX21" fmla="*/ 5176 w 120067"/>
                <a:gd name="connsiteY21" fmla="*/ 127067 h 127352"/>
                <a:gd name="connsiteX22" fmla="*/ 2319 w 120067"/>
                <a:gd name="connsiteY22" fmla="*/ 127067 h 127352"/>
                <a:gd name="connsiteX23" fmla="*/ 319 w 120067"/>
                <a:gd name="connsiteY23" fmla="*/ 125162 h 127352"/>
                <a:gd name="connsiteX24" fmla="*/ 319 w 120067"/>
                <a:gd name="connsiteY24" fmla="*/ 122495 h 127352"/>
                <a:gd name="connsiteX25" fmla="*/ 11463 w 120067"/>
                <a:gd name="connsiteY25" fmla="*/ 99159 h 127352"/>
                <a:gd name="connsiteX26" fmla="*/ 18035 w 120067"/>
                <a:gd name="connsiteY26" fmla="*/ 32484 h 127352"/>
                <a:gd name="connsiteX27" fmla="*/ 116428 w 120067"/>
                <a:gd name="connsiteY27" fmla="*/ 3 h 127352"/>
                <a:gd name="connsiteX28" fmla="*/ 119095 w 120067"/>
                <a:gd name="connsiteY28" fmla="*/ 1146 h 12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0067" h="127352">
                  <a:moveTo>
                    <a:pt x="119095" y="1146"/>
                  </a:moveTo>
                  <a:cubicBezTo>
                    <a:pt x="119805" y="1842"/>
                    <a:pt x="120156" y="2826"/>
                    <a:pt x="120048" y="3813"/>
                  </a:cubicBezTo>
                  <a:cubicBezTo>
                    <a:pt x="118524" y="52581"/>
                    <a:pt x="106999" y="84745"/>
                    <a:pt x="85472" y="100302"/>
                  </a:cubicBezTo>
                  <a:cubicBezTo>
                    <a:pt x="82715" y="102358"/>
                    <a:pt x="79745" y="104115"/>
                    <a:pt x="76614" y="105540"/>
                  </a:cubicBezTo>
                  <a:cubicBezTo>
                    <a:pt x="59336" y="112520"/>
                    <a:pt x="40112" y="112994"/>
                    <a:pt x="22512" y="106874"/>
                  </a:cubicBezTo>
                  <a:cubicBezTo>
                    <a:pt x="21603" y="106682"/>
                    <a:pt x="20832" y="106085"/>
                    <a:pt x="20416" y="105255"/>
                  </a:cubicBezTo>
                  <a:cubicBezTo>
                    <a:pt x="20052" y="104370"/>
                    <a:pt x="20052" y="103377"/>
                    <a:pt x="20416" y="102492"/>
                  </a:cubicBezTo>
                  <a:cubicBezTo>
                    <a:pt x="20595" y="101554"/>
                    <a:pt x="21191" y="100747"/>
                    <a:pt x="22036" y="100302"/>
                  </a:cubicBezTo>
                  <a:cubicBezTo>
                    <a:pt x="22918" y="99925"/>
                    <a:pt x="23916" y="99925"/>
                    <a:pt x="24798" y="100302"/>
                  </a:cubicBezTo>
                  <a:cubicBezTo>
                    <a:pt x="48737" y="106969"/>
                    <a:pt x="67787" y="105191"/>
                    <a:pt x="81948" y="94968"/>
                  </a:cubicBezTo>
                  <a:cubicBezTo>
                    <a:pt x="100998" y="81252"/>
                    <a:pt x="111475" y="52169"/>
                    <a:pt x="113380" y="7719"/>
                  </a:cubicBezTo>
                  <a:cubicBezTo>
                    <a:pt x="68041" y="8226"/>
                    <a:pt x="38323" y="17910"/>
                    <a:pt x="24226" y="36770"/>
                  </a:cubicBezTo>
                  <a:cubicBezTo>
                    <a:pt x="14701" y="50010"/>
                    <a:pt x="11844" y="68202"/>
                    <a:pt x="17273" y="91253"/>
                  </a:cubicBezTo>
                  <a:cubicBezTo>
                    <a:pt x="28370" y="76342"/>
                    <a:pt x="42166" y="63644"/>
                    <a:pt x="57945" y="53820"/>
                  </a:cubicBezTo>
                  <a:cubicBezTo>
                    <a:pt x="58760" y="53286"/>
                    <a:pt x="59760" y="53114"/>
                    <a:pt x="60707" y="53343"/>
                  </a:cubicBezTo>
                  <a:cubicBezTo>
                    <a:pt x="61604" y="53554"/>
                    <a:pt x="62388" y="54099"/>
                    <a:pt x="62898" y="54867"/>
                  </a:cubicBezTo>
                  <a:cubicBezTo>
                    <a:pt x="63226" y="55759"/>
                    <a:pt x="63226" y="56738"/>
                    <a:pt x="62898" y="57630"/>
                  </a:cubicBezTo>
                  <a:cubicBezTo>
                    <a:pt x="62753" y="58556"/>
                    <a:pt x="62191" y="59363"/>
                    <a:pt x="61374" y="59820"/>
                  </a:cubicBezTo>
                  <a:cubicBezTo>
                    <a:pt x="44103" y="70479"/>
                    <a:pt x="29402" y="84823"/>
                    <a:pt x="18321" y="101826"/>
                  </a:cubicBezTo>
                  <a:lnTo>
                    <a:pt x="18321" y="101826"/>
                  </a:lnTo>
                  <a:cubicBezTo>
                    <a:pt x="13694" y="109129"/>
                    <a:pt x="9892" y="116924"/>
                    <a:pt x="6986" y="125067"/>
                  </a:cubicBezTo>
                  <a:cubicBezTo>
                    <a:pt x="6655" y="125936"/>
                    <a:pt x="6009" y="126651"/>
                    <a:pt x="5176" y="127067"/>
                  </a:cubicBezTo>
                  <a:cubicBezTo>
                    <a:pt x="4262" y="127448"/>
                    <a:pt x="3233" y="127448"/>
                    <a:pt x="2319" y="127067"/>
                  </a:cubicBezTo>
                  <a:cubicBezTo>
                    <a:pt x="1443" y="126696"/>
                    <a:pt x="731" y="126019"/>
                    <a:pt x="319" y="125162"/>
                  </a:cubicBezTo>
                  <a:cubicBezTo>
                    <a:pt x="-106" y="124324"/>
                    <a:pt x="-106" y="123333"/>
                    <a:pt x="319" y="122495"/>
                  </a:cubicBezTo>
                  <a:cubicBezTo>
                    <a:pt x="3100" y="114303"/>
                    <a:pt x="6840" y="106470"/>
                    <a:pt x="11463" y="99159"/>
                  </a:cubicBezTo>
                  <a:cubicBezTo>
                    <a:pt x="3652" y="70584"/>
                    <a:pt x="5748" y="48581"/>
                    <a:pt x="18035" y="32484"/>
                  </a:cubicBezTo>
                  <a:cubicBezTo>
                    <a:pt x="33720" y="10893"/>
                    <a:pt x="66517" y="67"/>
                    <a:pt x="116428" y="3"/>
                  </a:cubicBezTo>
                  <a:cubicBezTo>
                    <a:pt x="117446" y="-43"/>
                    <a:pt x="118428" y="378"/>
                    <a:pt x="119095" y="1146"/>
                  </a:cubicBezTo>
                  <a:close/>
                </a:path>
              </a:pathLst>
            </a:custGeom>
            <a:solidFill>
              <a:srgbClr val="61A60E"/>
            </a:solidFill>
            <a:ln w="0" cap="flat">
              <a:solidFill>
                <a:srgbClr val="0780EC"/>
              </a:solidFill>
              <a:prstDash val="solid"/>
              <a:miter/>
            </a:ln>
          </p:spPr>
          <p:txBody>
            <a:bodyPr rtlCol="0" anchor="ctr"/>
            <a:lstStyle/>
            <a:p>
              <a:endParaRPr lang="en-GB"/>
            </a:p>
          </p:txBody>
        </p:sp>
      </p:grpSp>
    </p:spTree>
    <p:extLst>
      <p:ext uri="{BB962C8B-B14F-4D97-AF65-F5344CB8AC3E}">
        <p14:creationId xmlns:p14="http://schemas.microsoft.com/office/powerpoint/2010/main" val="58640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23EF26-E896-4597-C029-01054ABE0104}"/>
              </a:ext>
            </a:extLst>
          </p:cNvPr>
          <p:cNvSpPr/>
          <p:nvPr/>
        </p:nvSpPr>
        <p:spPr>
          <a:xfrm>
            <a:off x="8016657" y="1000145"/>
            <a:ext cx="1328373" cy="24825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 name="Title 2">
            <a:extLst>
              <a:ext uri="{FF2B5EF4-FFF2-40B4-BE49-F238E27FC236}">
                <a16:creationId xmlns:a16="http://schemas.microsoft.com/office/drawing/2014/main" id="{8B7F83AC-C20D-02CD-6717-82AB705AC8C3}"/>
              </a:ext>
            </a:extLst>
          </p:cNvPr>
          <p:cNvSpPr>
            <a:spLocks noGrp="1"/>
          </p:cNvSpPr>
          <p:nvPr>
            <p:ph type="title"/>
          </p:nvPr>
        </p:nvSpPr>
        <p:spPr/>
        <p:txBody>
          <a:bodyPr anchor="b">
            <a:normAutofit/>
          </a:bodyPr>
          <a:lstStyle/>
          <a:p>
            <a:r>
              <a:rPr lang="en-GB" sz="2600" dirty="0">
                <a:latin typeface="IberPangea Medium" panose="020B0604000000000000" pitchFamily="34" charset="0"/>
                <a:ea typeface="IberPangea Medium" panose="020B0604000000000000" pitchFamily="34" charset="0"/>
                <a:cs typeface="IberPangea Medium" panose="020B0604000000000000" pitchFamily="34" charset="0"/>
              </a:rPr>
              <a:t>Some of Our Skills Challenges</a:t>
            </a:r>
          </a:p>
        </p:txBody>
      </p:sp>
      <p:graphicFrame>
        <p:nvGraphicFramePr>
          <p:cNvPr id="2" name="Diagram 1">
            <a:extLst>
              <a:ext uri="{FF2B5EF4-FFF2-40B4-BE49-F238E27FC236}">
                <a16:creationId xmlns:a16="http://schemas.microsoft.com/office/drawing/2014/main" id="{ADEC3C21-2BBB-07CB-6DCD-024E070291D1}"/>
              </a:ext>
            </a:extLst>
          </p:cNvPr>
          <p:cNvGraphicFramePr/>
          <p:nvPr/>
        </p:nvGraphicFramePr>
        <p:xfrm>
          <a:off x="406799" y="1000145"/>
          <a:ext cx="11375470" cy="5445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111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AAF3AFC9-CB18-9C68-F3CD-D822E09CC5D1}"/>
              </a:ext>
            </a:extLst>
          </p:cNvPr>
          <p:cNvGraphicFramePr/>
          <p:nvPr/>
        </p:nvGraphicFramePr>
        <p:xfrm>
          <a:off x="-517234" y="1285616"/>
          <a:ext cx="12191998" cy="4586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allout: Line with Accent Bar 13">
            <a:extLst>
              <a:ext uri="{FF2B5EF4-FFF2-40B4-BE49-F238E27FC236}">
                <a16:creationId xmlns:a16="http://schemas.microsoft.com/office/drawing/2014/main" id="{DA5B94AA-C540-A64E-C8B2-7077EEE00853}"/>
              </a:ext>
            </a:extLst>
          </p:cNvPr>
          <p:cNvSpPr/>
          <p:nvPr/>
        </p:nvSpPr>
        <p:spPr>
          <a:xfrm>
            <a:off x="73891" y="5067157"/>
            <a:ext cx="1834648" cy="1047879"/>
          </a:xfrm>
          <a:prstGeom prst="accentCallout1">
            <a:avLst>
              <a:gd name="adj1" fmla="val 44221"/>
              <a:gd name="adj2" fmla="val 101181"/>
              <a:gd name="adj3" fmla="val 34497"/>
              <a:gd name="adj4" fmla="val 122498"/>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lvl="0"/>
            <a:r>
              <a:rPr lang="en-GB" sz="1200"/>
              <a:t>Key partnerships</a:t>
            </a:r>
          </a:p>
          <a:p>
            <a:pPr lvl="0"/>
            <a:r>
              <a:rPr lang="en-GB" sz="1200"/>
              <a:t>Developing training programmes – future skills</a:t>
            </a:r>
          </a:p>
        </p:txBody>
      </p:sp>
      <p:sp>
        <p:nvSpPr>
          <p:cNvPr id="12" name="Callout: Line with Accent Bar 11">
            <a:extLst>
              <a:ext uri="{FF2B5EF4-FFF2-40B4-BE49-F238E27FC236}">
                <a16:creationId xmlns:a16="http://schemas.microsoft.com/office/drawing/2014/main" id="{6BB53A22-4207-CC8A-A8F2-C2E5AA7EFB15}"/>
              </a:ext>
            </a:extLst>
          </p:cNvPr>
          <p:cNvSpPr/>
          <p:nvPr/>
        </p:nvSpPr>
        <p:spPr>
          <a:xfrm>
            <a:off x="177233" y="1560137"/>
            <a:ext cx="2006915" cy="1047879"/>
          </a:xfrm>
          <a:prstGeom prst="accentCallout1">
            <a:avLst>
              <a:gd name="adj1" fmla="val 44221"/>
              <a:gd name="adj2" fmla="val 101181"/>
              <a:gd name="adj3" fmla="val 117643"/>
              <a:gd name="adj4" fmla="val 123885"/>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a:t>PACE Partnership</a:t>
            </a:r>
          </a:p>
          <a:p>
            <a:pPr algn="ctr"/>
            <a:r>
              <a:rPr lang="en-GB" sz="1200"/>
              <a:t>Supporting declining industries (e.g. Petroineso)</a:t>
            </a:r>
          </a:p>
          <a:p>
            <a:pPr algn="ctr"/>
            <a:r>
              <a:rPr lang="en-GB" sz="1200"/>
              <a:t>Ex-Forces</a:t>
            </a:r>
          </a:p>
        </p:txBody>
      </p:sp>
      <p:sp>
        <p:nvSpPr>
          <p:cNvPr id="19" name="Callout: Line with Accent Bar 18">
            <a:extLst>
              <a:ext uri="{FF2B5EF4-FFF2-40B4-BE49-F238E27FC236}">
                <a16:creationId xmlns:a16="http://schemas.microsoft.com/office/drawing/2014/main" id="{E6937AF3-900B-1B67-772B-33DE10557D47}"/>
              </a:ext>
            </a:extLst>
          </p:cNvPr>
          <p:cNvSpPr/>
          <p:nvPr/>
        </p:nvSpPr>
        <p:spPr>
          <a:xfrm>
            <a:off x="5562821" y="1042293"/>
            <a:ext cx="1860961" cy="747903"/>
          </a:xfrm>
          <a:prstGeom prst="accentCallout1">
            <a:avLst>
              <a:gd name="adj1" fmla="val 94232"/>
              <a:gd name="adj2" fmla="val 5580"/>
              <a:gd name="adj3" fmla="val 162567"/>
              <a:gd name="adj4" fmla="val 26059"/>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a:t>Reskilling &amp; Upskilling</a:t>
            </a:r>
          </a:p>
          <a:p>
            <a:pPr algn="ctr"/>
            <a:r>
              <a:rPr lang="en-GB" sz="1200"/>
              <a:t>Partnership with Council &amp; Contractors</a:t>
            </a:r>
          </a:p>
        </p:txBody>
      </p:sp>
      <p:sp>
        <p:nvSpPr>
          <p:cNvPr id="17" name="Callout: Line with Accent Bar 16">
            <a:extLst>
              <a:ext uri="{FF2B5EF4-FFF2-40B4-BE49-F238E27FC236}">
                <a16:creationId xmlns:a16="http://schemas.microsoft.com/office/drawing/2014/main" id="{91B7B131-4F6E-9831-3CF1-86ABA1437CF0}"/>
              </a:ext>
            </a:extLst>
          </p:cNvPr>
          <p:cNvSpPr/>
          <p:nvPr/>
        </p:nvSpPr>
        <p:spPr>
          <a:xfrm>
            <a:off x="3871966" y="5217144"/>
            <a:ext cx="1834648" cy="747903"/>
          </a:xfrm>
          <a:prstGeom prst="accentCallout1">
            <a:avLst>
              <a:gd name="adj1" fmla="val 27240"/>
              <a:gd name="adj2" fmla="val 7390"/>
              <a:gd name="adj3" fmla="val 88147"/>
              <a:gd name="adj4" fmla="val -3192"/>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a:t>Research / Insight </a:t>
            </a:r>
          </a:p>
          <a:p>
            <a:pPr algn="ctr"/>
            <a:r>
              <a:rPr lang="en-GB" sz="1200"/>
              <a:t>Best Practice Sharing</a:t>
            </a:r>
          </a:p>
        </p:txBody>
      </p:sp>
      <p:sp>
        <p:nvSpPr>
          <p:cNvPr id="3" name="Title 2">
            <a:extLst>
              <a:ext uri="{FF2B5EF4-FFF2-40B4-BE49-F238E27FC236}">
                <a16:creationId xmlns:a16="http://schemas.microsoft.com/office/drawing/2014/main" id="{0A3531CA-E1A1-563F-1DF3-B3F2B36AD206}"/>
              </a:ext>
            </a:extLst>
          </p:cNvPr>
          <p:cNvSpPr>
            <a:spLocks noGrp="1"/>
          </p:cNvSpPr>
          <p:nvPr>
            <p:ph type="title"/>
          </p:nvPr>
        </p:nvSpPr>
        <p:spPr>
          <a:xfrm>
            <a:off x="369853" y="330000"/>
            <a:ext cx="9965366" cy="505294"/>
          </a:xfrm>
        </p:spPr>
        <p:txBody>
          <a:bodyPr/>
          <a:lstStyle/>
          <a:p>
            <a:r>
              <a:rPr lang="en-GB" dirty="0">
                <a:solidFill>
                  <a:schemeClr val="accent5">
                    <a:lumMod val="75000"/>
                  </a:schemeClr>
                </a:solidFill>
              </a:rPr>
              <a:t>Our Initatives </a:t>
            </a:r>
            <a:endParaRPr lang="en-GB" dirty="0"/>
          </a:p>
        </p:txBody>
      </p:sp>
      <p:grpSp>
        <p:nvGrpSpPr>
          <p:cNvPr id="4" name="Group 3">
            <a:extLst>
              <a:ext uri="{FF2B5EF4-FFF2-40B4-BE49-F238E27FC236}">
                <a16:creationId xmlns:a16="http://schemas.microsoft.com/office/drawing/2014/main" id="{689F2969-D365-1A7D-4FC0-7B0D4A8B93EA}"/>
              </a:ext>
            </a:extLst>
          </p:cNvPr>
          <p:cNvGrpSpPr/>
          <p:nvPr/>
        </p:nvGrpSpPr>
        <p:grpSpPr>
          <a:xfrm>
            <a:off x="3697852" y="1285616"/>
            <a:ext cx="2006915" cy="1722996"/>
            <a:chOff x="9368920" y="968318"/>
            <a:chExt cx="2006915" cy="1722996"/>
          </a:xfrm>
        </p:grpSpPr>
        <p:sp>
          <p:nvSpPr>
            <p:cNvPr id="5" name="Hexagon 4">
              <a:extLst>
                <a:ext uri="{FF2B5EF4-FFF2-40B4-BE49-F238E27FC236}">
                  <a16:creationId xmlns:a16="http://schemas.microsoft.com/office/drawing/2014/main" id="{3D1BEBE5-1D9E-22A6-2F23-ED483BEAB515}"/>
                </a:ext>
              </a:extLst>
            </p:cNvPr>
            <p:cNvSpPr/>
            <p:nvPr/>
          </p:nvSpPr>
          <p:spPr>
            <a:xfrm>
              <a:off x="9368920" y="968318"/>
              <a:ext cx="2006915" cy="1722996"/>
            </a:xfrm>
            <a:prstGeom prst="hexagon">
              <a:avLst>
                <a:gd name="adj" fmla="val 25000"/>
                <a:gd name="vf" fmla="val 11547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p>
          </p:txBody>
        </p:sp>
        <p:sp>
          <p:nvSpPr>
            <p:cNvPr id="6" name="Hexagon 4">
              <a:extLst>
                <a:ext uri="{FF2B5EF4-FFF2-40B4-BE49-F238E27FC236}">
                  <a16:creationId xmlns:a16="http://schemas.microsoft.com/office/drawing/2014/main" id="{5B1B489D-26B4-9E4D-8B14-2C41FAB0384A}"/>
                </a:ext>
              </a:extLst>
            </p:cNvPr>
            <p:cNvSpPr txBox="1"/>
            <p:nvPr/>
          </p:nvSpPr>
          <p:spPr>
            <a:xfrm>
              <a:off x="9679746" y="1235171"/>
              <a:ext cx="1385263" cy="1189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NSAP – Transmission &amp; Distribution Group </a:t>
              </a:r>
              <a:endParaRPr lang="en-GB" sz="1400" b="0" kern="1200">
                <a:latin typeface="+mn-lt"/>
              </a:endParaRPr>
            </a:p>
          </p:txBody>
        </p:sp>
      </p:grpSp>
      <p:grpSp>
        <p:nvGrpSpPr>
          <p:cNvPr id="7" name="Group 6">
            <a:extLst>
              <a:ext uri="{FF2B5EF4-FFF2-40B4-BE49-F238E27FC236}">
                <a16:creationId xmlns:a16="http://schemas.microsoft.com/office/drawing/2014/main" id="{E223356E-B448-0A71-422E-32F8A4FB67F1}"/>
              </a:ext>
            </a:extLst>
          </p:cNvPr>
          <p:cNvGrpSpPr/>
          <p:nvPr/>
        </p:nvGrpSpPr>
        <p:grpSpPr>
          <a:xfrm>
            <a:off x="7167419" y="3201994"/>
            <a:ext cx="2034978" cy="1720989"/>
            <a:chOff x="9368920" y="968318"/>
            <a:chExt cx="2006915" cy="1722996"/>
          </a:xfrm>
        </p:grpSpPr>
        <p:sp>
          <p:nvSpPr>
            <p:cNvPr id="8" name="Hexagon 7">
              <a:extLst>
                <a:ext uri="{FF2B5EF4-FFF2-40B4-BE49-F238E27FC236}">
                  <a16:creationId xmlns:a16="http://schemas.microsoft.com/office/drawing/2014/main" id="{DB24F47E-606A-5923-1832-D1A9DE3E478D}"/>
                </a:ext>
              </a:extLst>
            </p:cNvPr>
            <p:cNvSpPr/>
            <p:nvPr/>
          </p:nvSpPr>
          <p:spPr>
            <a:xfrm>
              <a:off x="9368920" y="968318"/>
              <a:ext cx="2006915" cy="1722996"/>
            </a:xfrm>
            <a:prstGeom prst="hexagon">
              <a:avLst>
                <a:gd name="adj" fmla="val 25000"/>
                <a:gd name="vf" fmla="val 11547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p>
          </p:txBody>
        </p:sp>
        <p:sp>
          <p:nvSpPr>
            <p:cNvPr id="9" name="Hexagon 4">
              <a:extLst>
                <a:ext uri="{FF2B5EF4-FFF2-40B4-BE49-F238E27FC236}">
                  <a16:creationId xmlns:a16="http://schemas.microsoft.com/office/drawing/2014/main" id="{057A9676-F46E-16E0-50F1-B730BCD8CF9C}"/>
                </a:ext>
              </a:extLst>
            </p:cNvPr>
            <p:cNvSpPr txBox="1"/>
            <p:nvPr/>
          </p:nvSpPr>
          <p:spPr>
            <a:xfrm>
              <a:off x="9679746" y="1235171"/>
              <a:ext cx="1385263" cy="1189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7780" rIns="0" bIns="17780" numCol="1" spcCol="1270" anchor="ctr" anchorCtr="0">
              <a:noAutofit/>
            </a:bodyPr>
            <a:lstStyle/>
            <a:p>
              <a:pPr lvl="0" algn="ctr"/>
              <a:r>
                <a:rPr lang="en-GB" sz="1400"/>
                <a:t>Loop Survey &amp; Employee Networks</a:t>
              </a:r>
            </a:p>
          </p:txBody>
        </p:sp>
      </p:grpSp>
      <p:grpSp>
        <p:nvGrpSpPr>
          <p:cNvPr id="18" name="Group 17">
            <a:extLst>
              <a:ext uri="{FF2B5EF4-FFF2-40B4-BE49-F238E27FC236}">
                <a16:creationId xmlns:a16="http://schemas.microsoft.com/office/drawing/2014/main" id="{C4151B74-9854-E9C7-C98D-8FB313C6266C}"/>
              </a:ext>
            </a:extLst>
          </p:cNvPr>
          <p:cNvGrpSpPr/>
          <p:nvPr/>
        </p:nvGrpSpPr>
        <p:grpSpPr>
          <a:xfrm>
            <a:off x="5440122" y="4148717"/>
            <a:ext cx="2006915" cy="1722996"/>
            <a:chOff x="9368920" y="968318"/>
            <a:chExt cx="2006915" cy="1722996"/>
          </a:xfrm>
        </p:grpSpPr>
        <p:sp>
          <p:nvSpPr>
            <p:cNvPr id="20" name="Hexagon 19">
              <a:extLst>
                <a:ext uri="{FF2B5EF4-FFF2-40B4-BE49-F238E27FC236}">
                  <a16:creationId xmlns:a16="http://schemas.microsoft.com/office/drawing/2014/main" id="{F68DC969-0AFE-C126-7233-321DFE10BB09}"/>
                </a:ext>
              </a:extLst>
            </p:cNvPr>
            <p:cNvSpPr/>
            <p:nvPr/>
          </p:nvSpPr>
          <p:spPr>
            <a:xfrm>
              <a:off x="9368920" y="968318"/>
              <a:ext cx="2006915" cy="1722996"/>
            </a:xfrm>
            <a:prstGeom prst="hexagon">
              <a:avLst>
                <a:gd name="adj" fmla="val 25000"/>
                <a:gd name="vf" fmla="val 11547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p>
          </p:txBody>
        </p:sp>
        <p:sp>
          <p:nvSpPr>
            <p:cNvPr id="21" name="Hexagon 4">
              <a:extLst>
                <a:ext uri="{FF2B5EF4-FFF2-40B4-BE49-F238E27FC236}">
                  <a16:creationId xmlns:a16="http://schemas.microsoft.com/office/drawing/2014/main" id="{67128601-1749-696A-27B8-EB239E70AED9}"/>
                </a:ext>
              </a:extLst>
            </p:cNvPr>
            <p:cNvSpPr txBox="1"/>
            <p:nvPr/>
          </p:nvSpPr>
          <p:spPr>
            <a:xfrm>
              <a:off x="9679746" y="1235171"/>
              <a:ext cx="1385263" cy="1189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ENA / Ofgem Industry EDI Steering Group</a:t>
              </a:r>
            </a:p>
          </p:txBody>
        </p:sp>
      </p:grpSp>
      <p:grpSp>
        <p:nvGrpSpPr>
          <p:cNvPr id="23" name="Group 22">
            <a:extLst>
              <a:ext uri="{FF2B5EF4-FFF2-40B4-BE49-F238E27FC236}">
                <a16:creationId xmlns:a16="http://schemas.microsoft.com/office/drawing/2014/main" id="{0B1290C0-A40E-1E69-FEF4-F066F5DA0FD7}"/>
              </a:ext>
            </a:extLst>
          </p:cNvPr>
          <p:cNvGrpSpPr/>
          <p:nvPr/>
        </p:nvGrpSpPr>
        <p:grpSpPr>
          <a:xfrm>
            <a:off x="8863508" y="4062488"/>
            <a:ext cx="2006915" cy="1722996"/>
            <a:chOff x="9368920" y="968318"/>
            <a:chExt cx="2006915" cy="1722996"/>
          </a:xfrm>
        </p:grpSpPr>
        <p:sp>
          <p:nvSpPr>
            <p:cNvPr id="24" name="Hexagon 23">
              <a:extLst>
                <a:ext uri="{FF2B5EF4-FFF2-40B4-BE49-F238E27FC236}">
                  <a16:creationId xmlns:a16="http://schemas.microsoft.com/office/drawing/2014/main" id="{C6DD8A71-3564-C287-707C-A77C261B30F5}"/>
                </a:ext>
              </a:extLst>
            </p:cNvPr>
            <p:cNvSpPr/>
            <p:nvPr/>
          </p:nvSpPr>
          <p:spPr>
            <a:xfrm>
              <a:off x="9368920" y="968318"/>
              <a:ext cx="2006915" cy="1722996"/>
            </a:xfrm>
            <a:prstGeom prst="hexagon">
              <a:avLst>
                <a:gd name="adj" fmla="val 25000"/>
                <a:gd name="vf" fmla="val 11547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GB"/>
            </a:p>
          </p:txBody>
        </p:sp>
        <p:sp>
          <p:nvSpPr>
            <p:cNvPr id="25" name="Hexagon 4">
              <a:extLst>
                <a:ext uri="{FF2B5EF4-FFF2-40B4-BE49-F238E27FC236}">
                  <a16:creationId xmlns:a16="http://schemas.microsoft.com/office/drawing/2014/main" id="{EDF4A905-7BE8-5626-64AB-56C47C9E34E6}"/>
                </a:ext>
              </a:extLst>
            </p:cNvPr>
            <p:cNvSpPr txBox="1"/>
            <p:nvPr/>
          </p:nvSpPr>
          <p:spPr>
            <a:xfrm>
              <a:off x="9679746" y="1235171"/>
              <a:ext cx="1385263" cy="1189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GB" sz="1400" kern="1200"/>
                <a:t>Future Skills Summit – SSE/NGED/Strathclyde University</a:t>
              </a:r>
              <a:endParaRPr lang="en-GB" sz="1400" b="0" kern="1200">
                <a:latin typeface="+mn-lt"/>
              </a:endParaRPr>
            </a:p>
          </p:txBody>
        </p:sp>
      </p:grpSp>
      <p:sp>
        <p:nvSpPr>
          <p:cNvPr id="26" name="Callout: Line with Accent Bar 25">
            <a:extLst>
              <a:ext uri="{FF2B5EF4-FFF2-40B4-BE49-F238E27FC236}">
                <a16:creationId xmlns:a16="http://schemas.microsoft.com/office/drawing/2014/main" id="{2731785F-BE6F-A779-189D-15B75CED815B}"/>
              </a:ext>
            </a:extLst>
          </p:cNvPr>
          <p:cNvSpPr/>
          <p:nvPr/>
        </p:nvSpPr>
        <p:spPr>
          <a:xfrm>
            <a:off x="7491371" y="5322972"/>
            <a:ext cx="1545142" cy="720469"/>
          </a:xfrm>
          <a:prstGeom prst="accentCallout1">
            <a:avLst>
              <a:gd name="adj1" fmla="val 44221"/>
              <a:gd name="adj2" fmla="val 101181"/>
              <a:gd name="adj3" fmla="val 34497"/>
              <a:gd name="adj4" fmla="val 122498"/>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lvl="0"/>
            <a:r>
              <a:rPr lang="en-GB" sz="1200"/>
              <a:t>Partnership</a:t>
            </a:r>
          </a:p>
          <a:p>
            <a:pPr lvl="0"/>
            <a:r>
              <a:rPr lang="en-GB" sz="1200"/>
              <a:t>Stakeholder Event</a:t>
            </a:r>
          </a:p>
          <a:p>
            <a:pPr lvl="0"/>
            <a:r>
              <a:rPr lang="en-GB" sz="1200"/>
              <a:t>White Paper</a:t>
            </a:r>
          </a:p>
        </p:txBody>
      </p:sp>
    </p:spTree>
    <p:extLst>
      <p:ext uri="{BB962C8B-B14F-4D97-AF65-F5344CB8AC3E}">
        <p14:creationId xmlns:p14="http://schemas.microsoft.com/office/powerpoint/2010/main" val="127098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ork and Health Unit">
  <a:themeElements>
    <a:clrScheme name="Work and Health Unit">
      <a:dk1>
        <a:srgbClr val="000000"/>
      </a:dk1>
      <a:lt1>
        <a:srgbClr val="FFFFFF"/>
      </a:lt1>
      <a:dk2>
        <a:srgbClr val="6F777B"/>
      </a:dk2>
      <a:lt2>
        <a:srgbClr val="FAFAFA"/>
      </a:lt2>
      <a:accent1>
        <a:srgbClr val="005EA5"/>
      </a:accent1>
      <a:accent2>
        <a:srgbClr val="2B8CC4"/>
      </a:accent2>
      <a:accent3>
        <a:srgbClr val="00BEB7"/>
      </a:accent3>
      <a:accent4>
        <a:srgbClr val="00AD93"/>
      </a:accent4>
      <a:accent5>
        <a:srgbClr val="46B246"/>
      </a:accent5>
      <a:accent6>
        <a:srgbClr val="00823B"/>
      </a:accent6>
      <a:hlink>
        <a:srgbClr val="005EA5"/>
      </a:hlink>
      <a:folHlink>
        <a:srgbClr val="2E358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H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OHS" id="{4005CB1C-5230-4AD8-ACEC-26476CE8F878}" vid="{424C4DD2-EE94-4690-B550-03661A0A9BD3}"/>
    </a:ext>
  </a:extLst>
</a:theme>
</file>

<file path=ppt/theme/theme4.xml><?xml version="1.0" encoding="utf-8"?>
<a:theme xmlns:a="http://schemas.openxmlformats.org/drawingml/2006/main" name="Dark-wide">
  <a:themeElements>
    <a:clrScheme name="School">
      <a:dk1>
        <a:srgbClr val="22384E"/>
      </a:dk1>
      <a:lt1>
        <a:sysClr val="window" lastClr="FFFFFF"/>
      </a:lt1>
      <a:dk2>
        <a:srgbClr val="22384E"/>
      </a:dk2>
      <a:lt2>
        <a:srgbClr val="FFFFFF"/>
      </a:lt2>
      <a:accent1>
        <a:srgbClr val="22384E"/>
      </a:accent1>
      <a:accent2>
        <a:srgbClr val="158FDD"/>
      </a:accent2>
      <a:accent3>
        <a:srgbClr val="BFEB71"/>
      </a:accent3>
      <a:accent4>
        <a:srgbClr val="F5A623"/>
      </a:accent4>
      <a:accent5>
        <a:srgbClr val="6E2061"/>
      </a:accent5>
      <a:accent6>
        <a:srgbClr val="AC100C"/>
      </a:accent6>
      <a:hlink>
        <a:srgbClr val="158FDD"/>
      </a:hlink>
      <a:folHlink>
        <a:srgbClr val="72C1F2"/>
      </a:folHlink>
    </a:clrScheme>
    <a:fontScheme name="School">
      <a:majorFont>
        <a:latin typeface="Sitka Small"/>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Presentation-Template-Wide.pptx  -  Read-Only" id="{ABBAA36B-BD0D-4AD9-98CE-D08A4B798F69}" vid="{54C6370D-EAB1-4A29-BFC7-47B050ECB4BB}"/>
    </a:ext>
  </a:extLst>
</a:theme>
</file>

<file path=ppt/theme/theme5.xml><?xml version="1.0" encoding="utf-8"?>
<a:theme xmlns:a="http://schemas.openxmlformats.org/drawingml/2006/main" name="Light-wide">
  <a:themeElements>
    <a:clrScheme name="School">
      <a:dk1>
        <a:srgbClr val="22384E"/>
      </a:dk1>
      <a:lt1>
        <a:sysClr val="window" lastClr="FFFFFF"/>
      </a:lt1>
      <a:dk2>
        <a:srgbClr val="22384E"/>
      </a:dk2>
      <a:lt2>
        <a:srgbClr val="FFFFFF"/>
      </a:lt2>
      <a:accent1>
        <a:srgbClr val="22384E"/>
      </a:accent1>
      <a:accent2>
        <a:srgbClr val="158FDD"/>
      </a:accent2>
      <a:accent3>
        <a:srgbClr val="BFEB71"/>
      </a:accent3>
      <a:accent4>
        <a:srgbClr val="F5A623"/>
      </a:accent4>
      <a:accent5>
        <a:srgbClr val="6E2061"/>
      </a:accent5>
      <a:accent6>
        <a:srgbClr val="AC100C"/>
      </a:accent6>
      <a:hlink>
        <a:srgbClr val="158FDD"/>
      </a:hlink>
      <a:folHlink>
        <a:srgbClr val="72C1F2"/>
      </a:folHlink>
    </a:clrScheme>
    <a:fontScheme name="School">
      <a:majorFont>
        <a:latin typeface="Sitka Small"/>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Presentation-Template-Wide.pptx  -  Read-Only" id="{ABBAA36B-BD0D-4AD9-98CE-D08A4B798F69}" vid="{BFFD94C2-EB57-48AD-AA0F-79CF7BC7D272}"/>
    </a:ext>
  </a:extLst>
</a:theme>
</file>

<file path=ppt/theme/theme6.xml><?xml version="1.0" encoding="utf-8"?>
<a:theme xmlns:a="http://schemas.openxmlformats.org/drawingml/2006/main" name="Iberdrola Content">
  <a:themeElements>
    <a:clrScheme name="Iberdrola 2023">
      <a:dk1>
        <a:srgbClr val="3A3734"/>
      </a:dk1>
      <a:lt1>
        <a:srgbClr val="FFFFFF"/>
      </a:lt1>
      <a:dk2>
        <a:srgbClr val="00402A"/>
      </a:dk2>
      <a:lt2>
        <a:srgbClr val="DCEBE1"/>
      </a:lt2>
      <a:accent1>
        <a:srgbClr val="008C38"/>
      </a:accent1>
      <a:accent2>
        <a:srgbClr val="00A343"/>
      </a:accent2>
      <a:accent3>
        <a:srgbClr val="26BF64"/>
      </a:accent3>
      <a:accent4>
        <a:srgbClr val="5BD38C"/>
      </a:accent4>
      <a:accent5>
        <a:srgbClr val="0792E5"/>
      </a:accent5>
      <a:accent6>
        <a:srgbClr val="E3850D"/>
      </a:accent6>
      <a:hlink>
        <a:srgbClr val="008C38"/>
      </a:hlink>
      <a:folHlink>
        <a:srgbClr val="008C38"/>
      </a:folHlink>
    </a:clrScheme>
    <a:fontScheme name="Iberdrola">
      <a:majorFont>
        <a:latin typeface="IberPangea Text"/>
        <a:ea typeface=""/>
        <a:cs typeface=""/>
      </a:majorFont>
      <a:minorFont>
        <a:latin typeface="IberPangea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100" dirty="0" smtClean="0">
            <a:latin typeface="IberPangea Text Light" panose="020B0404000000000000" pitchFamily="34" charset="0"/>
            <a:ea typeface="IberPangea Text Light" panose="020B0404000000000000" pitchFamily="34" charset="0"/>
            <a:cs typeface="IberPangea Text Light" panose="020B0404000000000000" pitchFamily="34" charset="0"/>
          </a:defRPr>
        </a:defPPr>
      </a:lstStyle>
    </a:txDef>
  </a:objectDefaults>
  <a:extraClrSchemeLst/>
  <a:extLst>
    <a:ext uri="{05A4C25C-085E-4340-85A3-A5531E510DB2}">
      <thm15:themeFamily xmlns:thm15="http://schemas.microsoft.com/office/thememl/2012/main" name="Basic" id="{086DB8E6-F3DF-CD4E-B87B-D6EDB27EA223}" vid="{67BDA557-99F3-FF44-B2EE-A7F5119F4C29}"/>
    </a:ext>
  </a:extLst>
</a:theme>
</file>

<file path=ppt/theme/theme7.xml><?xml version="1.0" encoding="utf-8"?>
<a:theme xmlns:a="http://schemas.openxmlformats.org/drawingml/2006/main" name="Title Slide">
  <a:themeElements>
    <a:clrScheme name="JE Theme Colours">
      <a:dk1>
        <a:srgbClr val="00346E"/>
      </a:dk1>
      <a:lt1>
        <a:srgbClr val="FFFFFF"/>
      </a:lt1>
      <a:dk2>
        <a:srgbClr val="00346E"/>
      </a:dk2>
      <a:lt2>
        <a:srgbClr val="D8E9E6"/>
      </a:lt2>
      <a:accent1>
        <a:srgbClr val="83EDDE"/>
      </a:accent1>
      <a:accent2>
        <a:srgbClr val="FFE114"/>
      </a:accent2>
      <a:accent3>
        <a:srgbClr val="00B25D"/>
      </a:accent3>
      <a:accent4>
        <a:srgbClr val="FFC000"/>
      </a:accent4>
      <a:accent5>
        <a:srgbClr val="A1E9AF"/>
      </a:accent5>
      <a:accent6>
        <a:srgbClr val="FF4C5F"/>
      </a:accent6>
      <a:hlink>
        <a:srgbClr val="83EDDE"/>
      </a:hlink>
      <a:folHlink>
        <a:srgbClr val="5AA298"/>
      </a:folHlink>
    </a:clrScheme>
    <a:fontScheme name="Univers">
      <a:majorFont>
        <a:latin typeface="Univers Condensed"/>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e832655-e20f-4fcc-abf1-9cab21f3428a" xsi:nil="true"/>
    <lcf76f155ced4ddcb4097134ff3c332f xmlns="9da23b44-cb5e-419a-8131-5c3110cb1ea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7EC082CD2DE8439EBDA0F670D0A98D" ma:contentTypeVersion="16" ma:contentTypeDescription="Create a new document." ma:contentTypeScope="" ma:versionID="d35532c4962c7d00bbf748d57413140d">
  <xsd:schema xmlns:xsd="http://www.w3.org/2001/XMLSchema" xmlns:xs="http://www.w3.org/2001/XMLSchema" xmlns:p="http://schemas.microsoft.com/office/2006/metadata/properties" xmlns:ns2="9da23b44-cb5e-419a-8131-5c3110cb1ea0" xmlns:ns3="ee832655-e20f-4fcc-abf1-9cab21f3428a" targetNamespace="http://schemas.microsoft.com/office/2006/metadata/properties" ma:root="true" ma:fieldsID="fd7d51324d6e71be39fc8f62058b8917" ns2:_="" ns3:_="">
    <xsd:import namespace="9da23b44-cb5e-419a-8131-5c3110cb1ea0"/>
    <xsd:import namespace="ee832655-e20f-4fcc-abf1-9cab21f342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a23b44-cb5e-419a-8131-5c3110cb1e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f8e4423-7147-4a67-ae6c-6a1847e08263"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832655-e20f-4fcc-abf1-9cab21f3428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a774b86-5010-4961-8891-3ed2e3d19ffe}" ma:internalName="TaxCatchAll" ma:showField="CatchAllData" ma:web="ee832655-e20f-4fcc-abf1-9cab21f3428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59BC32-A9D2-4530-8179-E89963324D93}">
  <ds:schemaRefs>
    <ds:schemaRef ds:uri="http://schemas.microsoft.com/office/2006/metadata/properties"/>
    <ds:schemaRef ds:uri="http://schemas.microsoft.com/office/infopath/2007/PartnerControls"/>
    <ds:schemaRef ds:uri="ee832655-e20f-4fcc-abf1-9cab21f3428a"/>
    <ds:schemaRef ds:uri="9da23b44-cb5e-419a-8131-5c3110cb1ea0"/>
  </ds:schemaRefs>
</ds:datastoreItem>
</file>

<file path=customXml/itemProps2.xml><?xml version="1.0" encoding="utf-8"?>
<ds:datastoreItem xmlns:ds="http://schemas.openxmlformats.org/officeDocument/2006/customXml" ds:itemID="{1B84D896-F931-424B-90BB-4DCE539F2868}">
  <ds:schemaRefs>
    <ds:schemaRef ds:uri="http://schemas.microsoft.com/sharepoint/v3/contenttype/forms"/>
  </ds:schemaRefs>
</ds:datastoreItem>
</file>

<file path=customXml/itemProps3.xml><?xml version="1.0" encoding="utf-8"?>
<ds:datastoreItem xmlns:ds="http://schemas.openxmlformats.org/officeDocument/2006/customXml" ds:itemID="{E061DC71-01FF-4EE5-A155-DA9A1B8D4F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a23b44-cb5e-419a-8131-5c3110cb1ea0"/>
    <ds:schemaRef ds:uri="ee832655-e20f-4fcc-abf1-9cab21f342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1069</Words>
  <Application>Microsoft Office PowerPoint</Application>
  <PresentationFormat>Widescreen</PresentationFormat>
  <Paragraphs>195</Paragraphs>
  <Slides>20</Slides>
  <Notes>12</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20</vt:i4>
      </vt:variant>
    </vt:vector>
  </HeadingPairs>
  <TitlesOfParts>
    <vt:vector size="45" baseType="lpstr">
      <vt:lpstr>Aptos</vt:lpstr>
      <vt:lpstr>Aptos Display</vt:lpstr>
      <vt:lpstr>Arial</vt:lpstr>
      <vt:lpstr>Bitter Regular</vt:lpstr>
      <vt:lpstr>Calibri</vt:lpstr>
      <vt:lpstr>Century Gothic</vt:lpstr>
      <vt:lpstr>Courier New</vt:lpstr>
      <vt:lpstr>IberPangea</vt:lpstr>
      <vt:lpstr>IberPangea Light</vt:lpstr>
      <vt:lpstr>IberPangea Medium</vt:lpstr>
      <vt:lpstr>IberPangea Text</vt:lpstr>
      <vt:lpstr>IberPangea Text Light</vt:lpstr>
      <vt:lpstr>IberPangea Text Medium</vt:lpstr>
      <vt:lpstr>Lato Light</vt:lpstr>
      <vt:lpstr>Montserrat</vt:lpstr>
      <vt:lpstr>Univers Condensed</vt:lpstr>
      <vt:lpstr>Univers Condensed Light</vt:lpstr>
      <vt:lpstr>Wingdings</vt:lpstr>
      <vt:lpstr>Office Theme</vt:lpstr>
      <vt:lpstr>Work and Health Unit</vt:lpstr>
      <vt:lpstr>BOHS</vt:lpstr>
      <vt:lpstr>Dark-wide</vt:lpstr>
      <vt:lpstr>Light-wide</vt:lpstr>
      <vt:lpstr>Iberdrola Content</vt:lpstr>
      <vt:lpstr>Title Slide</vt:lpstr>
      <vt:lpstr>PowerPoint Presentation</vt:lpstr>
      <vt:lpstr>Workforce Skills, Challenges &amp; Initiatives </vt:lpstr>
      <vt:lpstr>Transmitting &amp; Distributing Electricity through our Network.</vt:lpstr>
      <vt:lpstr>Our Workforce Strategy</vt:lpstr>
      <vt:lpstr>PowerPoint Presentation</vt:lpstr>
      <vt:lpstr>Our Trainee Programmes</vt:lpstr>
      <vt:lpstr>Our Future Skills Areas</vt:lpstr>
      <vt:lpstr>Some of Our Skills Challenges</vt:lpstr>
      <vt:lpstr>Our Initatives </vt:lpstr>
      <vt:lpstr>PowerPoint Presentation</vt:lpstr>
      <vt:lpstr>The life of an apprentice…</vt:lpstr>
      <vt:lpstr>Tito Ornelas</vt:lpstr>
      <vt:lpstr>Tito Ornelas</vt:lpstr>
      <vt:lpstr>Tito Ornelas</vt:lpstr>
      <vt:lpstr>Company Values</vt:lpstr>
      <vt:lpstr>Cody O’Gorman</vt:lpstr>
      <vt:lpstr>Cody O’Gorman</vt:lpstr>
      <vt:lpstr>Cody O’Gorman</vt:lpstr>
      <vt:lpstr>Thank you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Samuels</dc:creator>
  <cp:lastModifiedBy>Samantha Samuels</cp:lastModifiedBy>
  <cp:revision>4</cp:revision>
  <dcterms:created xsi:type="dcterms:W3CDTF">2024-06-14T10:37:37Z</dcterms:created>
  <dcterms:modified xsi:type="dcterms:W3CDTF">2024-06-18T10:11:15Z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0x010100B17EC082CD2DE8439EBDA0F670D0A98D</vt:lpwstr>
  </property>
  <property fmtid="{D5CDD505-2E9C-101B-9397-08002B2CF9AE}" pid="3" name="MediaServiceImageTags">
    <vt:lpwstr/>
  </property>
</Properties>
</file>