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4"/>
  </p:sldMasterIdLst>
  <p:notesMasterIdLst>
    <p:notesMasterId r:id="rId37"/>
  </p:notesMasterIdLst>
  <p:handoutMasterIdLst>
    <p:handoutMasterId r:id="rId38"/>
  </p:handoutMasterIdLst>
  <p:sldIdLst>
    <p:sldId id="548" r:id="rId5"/>
    <p:sldId id="653" r:id="rId6"/>
    <p:sldId id="618" r:id="rId7"/>
    <p:sldId id="578" r:id="rId8"/>
    <p:sldId id="654" r:id="rId9"/>
    <p:sldId id="659" r:id="rId10"/>
    <p:sldId id="643" r:id="rId11"/>
    <p:sldId id="621" r:id="rId12"/>
    <p:sldId id="655" r:id="rId13"/>
    <p:sldId id="658" r:id="rId14"/>
    <p:sldId id="733" r:id="rId15"/>
    <p:sldId id="584" r:id="rId16"/>
    <p:sldId id="725" r:id="rId17"/>
    <p:sldId id="635" r:id="rId18"/>
    <p:sldId id="727" r:id="rId19"/>
    <p:sldId id="620" r:id="rId20"/>
    <p:sldId id="726" r:id="rId21"/>
    <p:sldId id="640" r:id="rId22"/>
    <p:sldId id="728" r:id="rId23"/>
    <p:sldId id="729" r:id="rId24"/>
    <p:sldId id="734" r:id="rId25"/>
    <p:sldId id="730" r:id="rId26"/>
    <p:sldId id="647" r:id="rId27"/>
    <p:sldId id="648" r:id="rId28"/>
    <p:sldId id="731" r:id="rId29"/>
    <p:sldId id="657" r:id="rId30"/>
    <p:sldId id="616" r:id="rId31"/>
    <p:sldId id="591" r:id="rId32"/>
    <p:sldId id="638" r:id="rId33"/>
    <p:sldId id="593" r:id="rId34"/>
    <p:sldId id="652" r:id="rId35"/>
    <p:sldId id="442" r:id="rId36"/>
  </p:sldIdLst>
  <p:sldSz cx="9144000" cy="5143500" type="screen16x9"/>
  <p:notesSz cx="6670675" cy="9777413"/>
  <p:defaultTextStyle>
    <a:defPPr>
      <a:defRPr lang="en-GB"/>
    </a:defPPr>
    <a:lvl1pPr marL="0" indent="0" algn="l" rtl="0" eaLnBrk="1" fontAlgn="base" hangingPunct="1">
      <a:spcBef>
        <a:spcPct val="0"/>
      </a:spcBef>
      <a:spcAft>
        <a:spcPts val="600"/>
      </a:spcAft>
      <a:buClr>
        <a:schemeClr val="tx1"/>
      </a:buClr>
      <a:buFontTx/>
      <a:buNone/>
      <a:defRPr sz="1800" b="1">
        <a:solidFill>
          <a:schemeClr val="accent1"/>
        </a:solidFill>
        <a:latin typeface="+mn-lt"/>
        <a:ea typeface="+mn-ea"/>
        <a:cs typeface="+mn-cs"/>
      </a:defRPr>
    </a:lvl1pPr>
    <a:lvl2pPr marL="0" indent="0" algn="l" rtl="0" eaLnBrk="1" fontAlgn="base" hangingPunct="1">
      <a:spcBef>
        <a:spcPct val="0"/>
      </a:spcBef>
      <a:spcAft>
        <a:spcPts val="600"/>
      </a:spcAft>
      <a:buClr>
        <a:schemeClr val="tx1"/>
      </a:buClr>
      <a:buFontTx/>
      <a:buNone/>
      <a:defRPr sz="1800">
        <a:solidFill>
          <a:schemeClr val="tx1"/>
        </a:solidFill>
        <a:latin typeface="+mn-lt"/>
        <a:ea typeface="+mn-ea"/>
      </a:defRPr>
    </a:lvl2pPr>
    <a:lvl3pPr marL="270000" indent="-270000" algn="l" rtl="0" eaLnBrk="1" fontAlgn="base" hangingPunct="1">
      <a:spcBef>
        <a:spcPct val="0"/>
      </a:spcBef>
      <a:spcAft>
        <a:spcPts val="600"/>
      </a:spcAft>
      <a:buClr>
        <a:schemeClr val="accent1"/>
      </a:buClr>
      <a:buFont typeface="Arial" panose="020B0604020202020204" pitchFamily="34" charset="0"/>
      <a:buChar char="•"/>
      <a:defRPr sz="1800">
        <a:solidFill>
          <a:schemeClr val="tx1"/>
        </a:solidFill>
        <a:latin typeface="+mn-lt"/>
        <a:ea typeface="+mn-ea"/>
      </a:defRPr>
    </a:lvl3pPr>
    <a:lvl4pPr marL="540000" indent="-270000" algn="l" rtl="0" eaLnBrk="1" fontAlgn="base" hangingPunct="1">
      <a:spcBef>
        <a:spcPct val="0"/>
      </a:spcBef>
      <a:spcAft>
        <a:spcPts val="600"/>
      </a:spcAft>
      <a:buClr>
        <a:schemeClr val="accent1"/>
      </a:buClr>
      <a:buFont typeface="Arial" panose="020B0604020202020204" pitchFamily="34" charset="0"/>
      <a:buChar char="-"/>
      <a:defRPr sz="1800">
        <a:solidFill>
          <a:schemeClr val="tx1"/>
        </a:solidFill>
        <a:latin typeface="+mn-lt"/>
        <a:ea typeface="+mn-ea"/>
      </a:defRPr>
    </a:lvl4pPr>
    <a:lvl5pPr marL="810000" indent="-270000" algn="l" rtl="0" eaLnBrk="1" fontAlgn="base" hangingPunct="1">
      <a:spcBef>
        <a:spcPct val="0"/>
      </a:spcBef>
      <a:spcAft>
        <a:spcPts val="600"/>
      </a:spcAft>
      <a:buClr>
        <a:schemeClr val="accent1"/>
      </a:buClr>
      <a:buFont typeface="Arial" panose="020B0604020202020204" pitchFamily="34" charset="0"/>
      <a:buChar char="◦"/>
      <a:defRPr sz="1800">
        <a:solidFill>
          <a:schemeClr val="tx1"/>
        </a:solidFill>
        <a:latin typeface="+mn-lt"/>
        <a:ea typeface="+mn-ea"/>
      </a:defRPr>
    </a:lvl5pPr>
    <a:lvl6pPr marL="0" indent="-270000" algn="l" rtl="0" eaLnBrk="1" fontAlgn="base" hangingPunct="1">
      <a:spcBef>
        <a:spcPct val="0"/>
      </a:spcBef>
      <a:spcAft>
        <a:spcPts val="600"/>
      </a:spcAft>
      <a:buClr>
        <a:schemeClr val="accent1"/>
      </a:buClr>
      <a:buFont typeface="+mj-lt"/>
      <a:buAutoNum type="arabicPeriod"/>
      <a:defRPr sz="1800">
        <a:solidFill>
          <a:schemeClr val="tx1"/>
        </a:solidFill>
        <a:latin typeface="+mn-lt"/>
        <a:ea typeface="+mn-ea"/>
      </a:defRPr>
    </a:lvl6pPr>
    <a:lvl7pPr marL="540000" indent="-270000" algn="l" rtl="0" eaLnBrk="1" fontAlgn="base" hangingPunct="1">
      <a:spcBef>
        <a:spcPct val="0"/>
      </a:spcBef>
      <a:spcAft>
        <a:spcPts val="600"/>
      </a:spcAft>
      <a:buClr>
        <a:schemeClr val="accent1"/>
      </a:buClr>
      <a:buFont typeface="+mj-lt"/>
      <a:buAutoNum type="alphaLcPeriod"/>
      <a:defRPr sz="1800">
        <a:solidFill>
          <a:schemeClr val="tx1"/>
        </a:solidFill>
        <a:latin typeface="+mn-lt"/>
        <a:ea typeface="+mn-ea"/>
      </a:defRPr>
    </a:lvl7pPr>
    <a:lvl8pPr marL="810000" indent="-270000" algn="l" rtl="0" eaLnBrk="1" fontAlgn="base" hangingPunct="1">
      <a:spcBef>
        <a:spcPct val="0"/>
      </a:spcBef>
      <a:spcAft>
        <a:spcPts val="600"/>
      </a:spcAft>
      <a:buClr>
        <a:schemeClr val="accent1"/>
      </a:buClr>
      <a:buFont typeface="+mj-lt"/>
      <a:buAutoNum type="romanLcPeriod"/>
      <a:defRPr sz="1800">
        <a:solidFill>
          <a:schemeClr val="tx1"/>
        </a:solidFill>
        <a:latin typeface="+mn-lt"/>
        <a:ea typeface="+mn-ea"/>
      </a:defRPr>
    </a:lvl8pPr>
    <a:lvl9pPr marL="0" indent="0" algn="l" rtl="0" eaLnBrk="1" fontAlgn="base" hangingPunct="1">
      <a:spcBef>
        <a:spcPct val="0"/>
      </a:spcBef>
      <a:spcAft>
        <a:spcPts val="600"/>
      </a:spcAft>
      <a:buClr>
        <a:schemeClr val="tx1"/>
      </a:buClr>
      <a:buFontTx/>
      <a:buNone/>
      <a:defRPr sz="2400">
        <a:solidFill>
          <a:schemeClr val="accent2"/>
        </a:solidFill>
        <a:latin typeface="+mn-lt"/>
        <a:ea typeface="+mn-ea"/>
      </a:defRPr>
    </a:lvl9pPr>
  </p:defaultTextStyle>
  <p:extLst>
    <p:ext uri="{EFAFB233-063F-42B5-8137-9DF3F51BA10A}">
      <p15:sldGuideLst xmlns:p15="http://schemas.microsoft.com/office/powerpoint/2012/main">
        <p15:guide id="1" orient="horz" pos="962" userDrawn="1">
          <p15:clr>
            <a:srgbClr val="A4A3A4"/>
          </p15:clr>
        </p15:guide>
        <p15:guide id="2" pos="748" userDrawn="1">
          <p15:clr>
            <a:srgbClr val="A4A3A4"/>
          </p15:clr>
        </p15:guide>
        <p15:guide id="3" orient="horz" pos="225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arah McGugan" initials="ZM" lastIdx="2" clrIdx="0">
    <p:extLst>
      <p:ext uri="{19B8F6BF-5375-455C-9EA6-DF929625EA0E}">
        <p15:presenceInfo xmlns:p15="http://schemas.microsoft.com/office/powerpoint/2012/main" userId="S-1-5-21-4161563473-2938609101-4020916863-12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FE61"/>
    <a:srgbClr val="808083"/>
    <a:srgbClr val="DDDDDE"/>
    <a:srgbClr val="FE016E"/>
    <a:srgbClr val="FE6601"/>
    <a:srgbClr val="2AFD96"/>
    <a:srgbClr val="FEF366"/>
    <a:srgbClr val="E1F4FA"/>
    <a:srgbClr val="2AB8F9"/>
    <a:srgbClr val="E2F3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6215" autoAdjust="0"/>
  </p:normalViewPr>
  <p:slideViewPr>
    <p:cSldViewPr snapToGrid="0">
      <p:cViewPr varScale="1">
        <p:scale>
          <a:sx n="150" d="100"/>
          <a:sy n="150" d="100"/>
        </p:scale>
        <p:origin x="510" y="126"/>
      </p:cViewPr>
      <p:guideLst>
        <p:guide orient="horz" pos="962"/>
        <p:guide pos="748"/>
        <p:guide orient="horz" pos="2255"/>
      </p:guideLst>
    </p:cSldViewPr>
  </p:slideViewPr>
  <p:outlineViewPr>
    <p:cViewPr>
      <p:scale>
        <a:sx n="33" d="100"/>
        <a:sy n="33" d="100"/>
      </p:scale>
      <p:origin x="0" y="-1717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3226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890916" cy="488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-105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19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9761" y="1"/>
            <a:ext cx="2890915" cy="488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-105" charset="-128"/>
                <a:cs typeface="+mn-cs"/>
              </a:defRPr>
            </a:lvl1pPr>
          </a:lstStyle>
          <a:p>
            <a:pPr>
              <a:defRPr/>
            </a:pPr>
            <a:fld id="{D8211FFE-B3EB-1B4F-A849-3CF65CAE83E6}" type="datetime1">
              <a:rPr lang="en-GB" smtClean="0"/>
              <a:t>30/05/2025</a:t>
            </a:fld>
            <a:endParaRPr lang="en-US" dirty="0"/>
          </a:p>
        </p:txBody>
      </p:sp>
      <p:sp>
        <p:nvSpPr>
          <p:cNvPr id="9220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289191"/>
            <a:ext cx="2890916" cy="488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-105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21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9761" y="9289191"/>
            <a:ext cx="2890915" cy="488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-105" charset="-128"/>
                <a:cs typeface="+mn-cs"/>
              </a:defRPr>
            </a:lvl1pPr>
          </a:lstStyle>
          <a:p>
            <a:pPr>
              <a:defRPr/>
            </a:pPr>
            <a:fld id="{350ECF5C-888C-41F6-A366-B80CE9FF0D5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11783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890916" cy="488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312" y="1"/>
            <a:ext cx="2890916" cy="488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31C4EFE-BC34-5643-BA96-233A28E9007A}" type="datetime1">
              <a:rPr lang="en-GB" smtClean="0"/>
              <a:t>30/05/2025</a:t>
            </a:fld>
            <a:endParaRPr lang="en-GB" dirty="0"/>
          </a:p>
        </p:txBody>
      </p:sp>
      <p:sp>
        <p:nvSpPr>
          <p:cNvPr id="1085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7788" y="733425"/>
            <a:ext cx="6515100" cy="36655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85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7358" y="4644596"/>
            <a:ext cx="5335961" cy="4398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85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287575"/>
            <a:ext cx="2890916" cy="488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1085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312" y="9287575"/>
            <a:ext cx="2890916" cy="488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D779895-3E67-4CB8-BE0C-23F3FD5FF7F3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86162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609539" algn="l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1219080" algn="l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828618" algn="l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2438158" algn="l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3047696" algn="l" defTabSz="12190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235" algn="l" defTabSz="12190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313" algn="l" defTabSz="12190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Points from KM for your talk:</a:t>
            </a:r>
          </a:p>
          <a:p>
            <a:pPr lvl="0"/>
            <a:r>
              <a:rPr lang="en-GB" dirty="0"/>
              <a:t>Unlike when protected species are involved, welcoming more biodiversity onto substations need not been seen as  a constraint and may help with climate adaptation. It’s also going to be there for NGED staff to enjoy!</a:t>
            </a:r>
          </a:p>
          <a:p>
            <a:pPr lvl="0"/>
            <a:r>
              <a:rPr lang="en-GB" dirty="0"/>
              <a:t>Disturbance is a really important ecological process – it’s how nature renews itself and creates diversity. Getting the right amount can be tricky though. </a:t>
            </a:r>
          </a:p>
          <a:p>
            <a:pPr lvl="0"/>
            <a:r>
              <a:rPr lang="en-GB" dirty="0"/>
              <a:t>We took over from our natural large animal disturbance creators five  thousand years ago and also took away their regulating predators  – which is not that  long ago if you’re bramble…….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79895-3E67-4CB8-BE0C-23F3FD5FF7F3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812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FD4B8-42B0-E24B-B450-DE7DDAE066B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632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D8CDB5-958E-4EBE-8C05-3F9C84B061E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tabLst>
                <a:tab pos="989013" algn="l"/>
              </a:tabLst>
            </a:pPr>
            <a:r>
              <a:rPr lang="en-GB"/>
              <a:t>| [Andy Martyr-Icke - Environment Apprentice Induction] | [September 2022]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DC1A31-5068-457A-9EB8-1CE2FB678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7044720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83EBF3A2-2E7C-4F57-BC5D-3417991A9CB8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6228000" y="1062500"/>
            <a:ext cx="2592000" cy="3453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7845B65-2392-4819-94E4-E3EB31C4C45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3999" y="1062500"/>
            <a:ext cx="5544000" cy="1877437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55748E-1187-40E6-90FF-F8CB13BAB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1060961F-7E65-4122-8275-120EE663A9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34838" y="4740424"/>
            <a:ext cx="7195415" cy="169277"/>
          </a:xfrm>
        </p:spPr>
        <p:txBody>
          <a:bodyPr/>
          <a:lstStyle>
            <a:lvl1pPr>
              <a:defRPr b="0"/>
            </a:lvl1pPr>
          </a:lstStyle>
          <a:p>
            <a:pPr>
              <a:tabLst>
                <a:tab pos="989013" algn="l"/>
              </a:tabLst>
            </a:pPr>
            <a:r>
              <a:rPr lang="en-GB"/>
              <a:t>| [Andy Martyr-Icke - Environment Apprentice Induction] | [September 2022]</a:t>
            </a:r>
            <a:endParaRPr lang="en-GB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D1AD628-1E99-41AE-A4DE-E8D47E3F2A00}"/>
              </a:ext>
            </a:extLst>
          </p:cNvPr>
          <p:cNvGrpSpPr/>
          <p:nvPr userDrawn="1"/>
        </p:nvGrpSpPr>
        <p:grpSpPr>
          <a:xfrm>
            <a:off x="9206425" y="0"/>
            <a:ext cx="2029736" cy="2104028"/>
            <a:chOff x="3528102" y="847657"/>
            <a:chExt cx="2029736" cy="2104028"/>
          </a:xfrm>
        </p:grpSpPr>
        <p:sp>
          <p:nvSpPr>
            <p:cNvPr id="26" name="Guidance note">
              <a:extLst>
                <a:ext uri="{FF2B5EF4-FFF2-40B4-BE49-F238E27FC236}">
                  <a16:creationId xmlns:a16="http://schemas.microsoft.com/office/drawing/2014/main" id="{C3AD16BC-865F-4730-B576-3924C11BBB5C}"/>
                </a:ext>
              </a:extLst>
            </p:cNvPr>
            <p:cNvSpPr/>
            <p:nvPr/>
          </p:nvSpPr>
          <p:spPr>
            <a:xfrm>
              <a:off x="3528102" y="847657"/>
              <a:ext cx="2029736" cy="2104028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36000" tIns="36000" rIns="36000" bIns="36000" rtlCol="0" anchor="t" anchorCtr="0">
              <a:spAutoFit/>
            </a:bodyPr>
            <a:lstStyle/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Reapplying the Slide Layout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Putting text into a placeholder not only ensures the text sits in the correct place and is formatted correctly, it also helps to update the page quickly and efficiently. 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Right click on the page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on ‘Layout’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Select the layout you require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Text bullet formatting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use text/bullet formatting levels correctly, use the Increase List Level and Decrease List Level buttons from the Paragraph group on the Home tab</a:t>
              </a: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Alternatively you can use the keyboard shortcuts: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Shift+Alt+Right arrow key = increase level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Shift+Alt+Left arrow key = decrease level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Guides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ensure all other elements aside from placeholders are positioned correctly, switch your drawing guides on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Alt+F9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918825A-E661-4165-AFAF-DF026ACCBF7D}"/>
                </a:ext>
              </a:extLst>
            </p:cNvPr>
            <p:cNvGrpSpPr/>
            <p:nvPr/>
          </p:nvGrpSpPr>
          <p:grpSpPr bwMode="gray">
            <a:xfrm>
              <a:off x="3568059" y="1907313"/>
              <a:ext cx="1038536" cy="360283"/>
              <a:chOff x="4736026" y="-3144621"/>
              <a:chExt cx="1698109" cy="589139"/>
            </a:xfrm>
            <a:solidFill>
              <a:srgbClr val="A5A5A5">
                <a:lumMod val="20000"/>
                <a:lumOff val="80000"/>
              </a:srgbClr>
            </a:solidFill>
          </p:grpSpPr>
          <p:pic>
            <p:nvPicPr>
              <p:cNvPr id="28" name="Picture 3">
                <a:extLst>
                  <a:ext uri="{FF2B5EF4-FFF2-40B4-BE49-F238E27FC236}">
                    <a16:creationId xmlns:a16="http://schemas.microsoft.com/office/drawing/2014/main" id="{D670EEFD-71A1-460B-93B0-010CABE4F6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736026" y="-3144621"/>
                <a:ext cx="1698109" cy="58913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Rounded Rectangle 20">
                <a:extLst>
                  <a:ext uri="{FF2B5EF4-FFF2-40B4-BE49-F238E27FC236}">
                    <a16:creationId xmlns:a16="http://schemas.microsoft.com/office/drawing/2014/main" id="{518490A9-DA83-4553-86AD-17100E2D20AB}"/>
                  </a:ext>
                </a:extLst>
              </p:cNvPr>
              <p:cNvSpPr/>
              <p:nvPr/>
            </p:nvSpPr>
            <p:spPr bwMode="gray">
              <a:xfrm>
                <a:off x="5292025" y="-3085266"/>
                <a:ext cx="346227" cy="166715"/>
              </a:xfrm>
              <a:prstGeom prst="roundRect">
                <a:avLst>
                  <a:gd name="adj" fmla="val 20963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73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1" name="Guidance note">
            <a:extLst>
              <a:ext uri="{FF2B5EF4-FFF2-40B4-BE49-F238E27FC236}">
                <a16:creationId xmlns:a16="http://schemas.microsoft.com/office/drawing/2014/main" id="{00BC0673-5213-4DA3-BE67-C1DB97C4A10F}"/>
              </a:ext>
            </a:extLst>
          </p:cNvPr>
          <p:cNvSpPr/>
          <p:nvPr userDrawn="1"/>
        </p:nvSpPr>
        <p:spPr>
          <a:xfrm>
            <a:off x="9206425" y="2167651"/>
            <a:ext cx="2029736" cy="996033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 anchor="t" anchorCtr="0">
            <a:spAutoFit/>
          </a:bodyPr>
          <a:lstStyle/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Insert a chart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chart icon and select the chart you require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On the Insert tab choose ‘Chart’ and from the available options choose the type of chart you require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Format the chart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Update the chart title text box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Update source and notes</a:t>
            </a:r>
          </a:p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Update existing chart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existing chart and delete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Follow steps for inserting a chart above</a:t>
            </a:r>
          </a:p>
        </p:txBody>
      </p:sp>
    </p:spTree>
    <p:extLst>
      <p:ext uri="{BB962C8B-B14F-4D97-AF65-F5344CB8AC3E}">
        <p14:creationId xmlns:p14="http://schemas.microsoft.com/office/powerpoint/2010/main" val="11550186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FC37DAF-12F7-4FE3-99E2-B1BC731C4C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3999" y="1062500"/>
            <a:ext cx="2592000" cy="1877437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CEC6E2C5-7988-4109-B04E-4C5B434E0D5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76000" y="1062500"/>
            <a:ext cx="2592000" cy="1877437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6" name="Chart Placeholder 5">
            <a:extLst>
              <a:ext uri="{FF2B5EF4-FFF2-40B4-BE49-F238E27FC236}">
                <a16:creationId xmlns:a16="http://schemas.microsoft.com/office/drawing/2014/main" id="{59BB4BB1-10D0-4A42-B2B1-1F058F0E5999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6228000" y="1062500"/>
            <a:ext cx="2592000" cy="3453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803B18-A6C4-48D8-9A57-624954E4C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03A40AB7-029F-4311-80FC-0AAAE2F69D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34838" y="4740424"/>
            <a:ext cx="7195415" cy="169277"/>
          </a:xfrm>
        </p:spPr>
        <p:txBody>
          <a:bodyPr/>
          <a:lstStyle>
            <a:lvl1pPr>
              <a:defRPr b="0"/>
            </a:lvl1pPr>
          </a:lstStyle>
          <a:p>
            <a:pPr>
              <a:tabLst>
                <a:tab pos="989013" algn="l"/>
              </a:tabLst>
            </a:pPr>
            <a:r>
              <a:rPr lang="en-GB"/>
              <a:t>| [Andy Martyr-Icke - Environment Apprentice Induction] | [September 2022]</a:t>
            </a:r>
            <a:endParaRPr lang="en-GB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D78705A-DCC5-4C39-8BC7-0071FE0B6E9D}"/>
              </a:ext>
            </a:extLst>
          </p:cNvPr>
          <p:cNvGrpSpPr/>
          <p:nvPr userDrawn="1"/>
        </p:nvGrpSpPr>
        <p:grpSpPr>
          <a:xfrm>
            <a:off x="9206425" y="0"/>
            <a:ext cx="2029736" cy="2104028"/>
            <a:chOff x="3528102" y="847657"/>
            <a:chExt cx="2029736" cy="2104028"/>
          </a:xfrm>
        </p:grpSpPr>
        <p:sp>
          <p:nvSpPr>
            <p:cNvPr id="28" name="Guidance note">
              <a:extLst>
                <a:ext uri="{FF2B5EF4-FFF2-40B4-BE49-F238E27FC236}">
                  <a16:creationId xmlns:a16="http://schemas.microsoft.com/office/drawing/2014/main" id="{C6E2522F-9DAA-41D3-8636-CA2AD6DF26DE}"/>
                </a:ext>
              </a:extLst>
            </p:cNvPr>
            <p:cNvSpPr/>
            <p:nvPr/>
          </p:nvSpPr>
          <p:spPr>
            <a:xfrm>
              <a:off x="3528102" y="847657"/>
              <a:ext cx="2029736" cy="2104028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36000" tIns="36000" rIns="36000" bIns="36000" rtlCol="0" anchor="t" anchorCtr="0">
              <a:spAutoFit/>
            </a:bodyPr>
            <a:lstStyle/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Reapplying the Slide Layout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Putting text into a placeholder not only ensures the text sits in the correct place and is formatted correctly, it also helps to update the page quickly and efficiently. 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Right click on the page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on ‘Layout’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Select the layout you require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Text bullet formatting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use text/bullet formatting levels correctly, use the Increase List Level and Decrease List Level buttons from the Paragraph group on the Home tab</a:t>
              </a: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Alternatively you can use the keyboard shortcuts: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Shift+Alt+Right arrow key = increase level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Shift+Alt+Left arrow key = decrease level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Guides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ensure all other elements aside from placeholders are positioned correctly, switch your drawing guides on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Alt+F9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F8CA62A-2C50-48E5-8954-5C3104C2B475}"/>
                </a:ext>
              </a:extLst>
            </p:cNvPr>
            <p:cNvGrpSpPr/>
            <p:nvPr/>
          </p:nvGrpSpPr>
          <p:grpSpPr bwMode="gray">
            <a:xfrm>
              <a:off x="3568059" y="1907313"/>
              <a:ext cx="1038536" cy="360283"/>
              <a:chOff x="4736026" y="-3144621"/>
              <a:chExt cx="1698109" cy="589139"/>
            </a:xfrm>
            <a:solidFill>
              <a:srgbClr val="A5A5A5">
                <a:lumMod val="20000"/>
                <a:lumOff val="80000"/>
              </a:srgbClr>
            </a:solidFill>
          </p:grpSpPr>
          <p:pic>
            <p:nvPicPr>
              <p:cNvPr id="31" name="Picture 3">
                <a:extLst>
                  <a:ext uri="{FF2B5EF4-FFF2-40B4-BE49-F238E27FC236}">
                    <a16:creationId xmlns:a16="http://schemas.microsoft.com/office/drawing/2014/main" id="{37ACEAC6-5EC9-49C5-A059-7A0DC1FCC3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736026" y="-3144621"/>
                <a:ext cx="1698109" cy="58913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Rounded Rectangle 20">
                <a:extLst>
                  <a:ext uri="{FF2B5EF4-FFF2-40B4-BE49-F238E27FC236}">
                    <a16:creationId xmlns:a16="http://schemas.microsoft.com/office/drawing/2014/main" id="{13E90BA5-7852-4BC3-A7C6-1D57B4B47762}"/>
                  </a:ext>
                </a:extLst>
              </p:cNvPr>
              <p:cNvSpPr/>
              <p:nvPr/>
            </p:nvSpPr>
            <p:spPr bwMode="gray">
              <a:xfrm>
                <a:off x="5292025" y="-3085266"/>
                <a:ext cx="346227" cy="166715"/>
              </a:xfrm>
              <a:prstGeom prst="roundRect">
                <a:avLst>
                  <a:gd name="adj" fmla="val 20963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73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3" name="Guidance note">
            <a:extLst>
              <a:ext uri="{FF2B5EF4-FFF2-40B4-BE49-F238E27FC236}">
                <a16:creationId xmlns:a16="http://schemas.microsoft.com/office/drawing/2014/main" id="{395CA386-D2EE-45ED-B3EB-20DC32FFECC9}"/>
              </a:ext>
            </a:extLst>
          </p:cNvPr>
          <p:cNvSpPr/>
          <p:nvPr userDrawn="1"/>
        </p:nvSpPr>
        <p:spPr>
          <a:xfrm>
            <a:off x="9206425" y="2167651"/>
            <a:ext cx="2029736" cy="996033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 anchor="t" anchorCtr="0">
            <a:spAutoFit/>
          </a:bodyPr>
          <a:lstStyle/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Insert a chart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chart icon and select the chart you require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On the Insert tab choose ‘Chart’ and from the available options choose the type of chart you require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Format the chart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Update the chart title text box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Update source and notes</a:t>
            </a:r>
          </a:p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Update existing chart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existing chart and delete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Follow steps for inserting a chart above</a:t>
            </a:r>
          </a:p>
        </p:txBody>
      </p:sp>
    </p:spTree>
    <p:extLst>
      <p:ext uri="{BB962C8B-B14F-4D97-AF65-F5344CB8AC3E}">
        <p14:creationId xmlns:p14="http://schemas.microsoft.com/office/powerpoint/2010/main" val="30608798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har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820A5-9B9A-4B03-84D6-6834D49C1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Chart Placeholder 5">
            <a:extLst>
              <a:ext uri="{FF2B5EF4-FFF2-40B4-BE49-F238E27FC236}">
                <a16:creationId xmlns:a16="http://schemas.microsoft.com/office/drawing/2014/main" id="{BB756EA4-8862-4B57-AC57-F64C8CF382CB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323850" y="1062500"/>
            <a:ext cx="8496000" cy="3453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191E4EDE-F73E-4D47-BE09-9DA6C99359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34838" y="4740424"/>
            <a:ext cx="7195415" cy="169277"/>
          </a:xfrm>
        </p:spPr>
        <p:txBody>
          <a:bodyPr/>
          <a:lstStyle>
            <a:lvl1pPr>
              <a:defRPr b="0"/>
            </a:lvl1pPr>
          </a:lstStyle>
          <a:p>
            <a:pPr>
              <a:tabLst>
                <a:tab pos="989013" algn="l"/>
              </a:tabLst>
            </a:pPr>
            <a:r>
              <a:rPr lang="en-GB"/>
              <a:t>| [Andy Martyr-Icke - Environment Apprentice Induction] | [September 2022]</a:t>
            </a:r>
            <a:endParaRPr lang="en-GB" dirty="0"/>
          </a:p>
        </p:txBody>
      </p:sp>
      <p:sp>
        <p:nvSpPr>
          <p:cNvPr id="12" name="Guidance note">
            <a:extLst>
              <a:ext uri="{FF2B5EF4-FFF2-40B4-BE49-F238E27FC236}">
                <a16:creationId xmlns:a16="http://schemas.microsoft.com/office/drawing/2014/main" id="{DF4D906A-19FE-4A37-9F71-EBD603DB8313}"/>
              </a:ext>
            </a:extLst>
          </p:cNvPr>
          <p:cNvSpPr/>
          <p:nvPr userDrawn="1"/>
        </p:nvSpPr>
        <p:spPr>
          <a:xfrm>
            <a:off x="9206425" y="0"/>
            <a:ext cx="2029736" cy="996033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 anchor="t" anchorCtr="0">
            <a:spAutoFit/>
          </a:bodyPr>
          <a:lstStyle/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Insert a chart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chart icon and select the chart you require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On the Insert tab choose ‘Chart’ and from the available options choose the type of chart you require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Format the chart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Update the chart title text box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Update source and notes</a:t>
            </a:r>
          </a:p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Update existing chart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existing chart and delete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Follow steps for inserting a chart above</a:t>
            </a:r>
          </a:p>
        </p:txBody>
      </p:sp>
    </p:spTree>
    <p:extLst>
      <p:ext uri="{BB962C8B-B14F-4D97-AF65-F5344CB8AC3E}">
        <p14:creationId xmlns:p14="http://schemas.microsoft.com/office/powerpoint/2010/main" val="241192424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hart Placeholder 5"/>
          <p:cNvSpPr>
            <a:spLocks noGrp="1"/>
          </p:cNvSpPr>
          <p:nvPr>
            <p:ph type="chart" sz="quarter" idx="15" hasCustomPrompt="1"/>
          </p:nvPr>
        </p:nvSpPr>
        <p:spPr>
          <a:xfrm>
            <a:off x="323850" y="1062500"/>
            <a:ext cx="5543550" cy="3453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AF0A20-4521-4105-B244-E4D7D8DC46D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28000" y="1062500"/>
            <a:ext cx="2592000" cy="1877437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F3D2E9-D3DF-4073-8942-F51EDC9F9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B8E8D2DA-923C-46FD-AE23-D8997A885C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34838" y="4740424"/>
            <a:ext cx="7195415" cy="169277"/>
          </a:xfrm>
        </p:spPr>
        <p:txBody>
          <a:bodyPr/>
          <a:lstStyle>
            <a:lvl1pPr>
              <a:defRPr b="0"/>
            </a:lvl1pPr>
          </a:lstStyle>
          <a:p>
            <a:pPr>
              <a:tabLst>
                <a:tab pos="989013" algn="l"/>
              </a:tabLst>
            </a:pPr>
            <a:r>
              <a:rPr lang="en-GB"/>
              <a:t>| [Andy Martyr-Icke - Environment Apprentice Induction] | [September 2022]</a:t>
            </a:r>
            <a:endParaRPr lang="en-GB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54C5F39-EE55-4150-AE38-A7A999F3BA25}"/>
              </a:ext>
            </a:extLst>
          </p:cNvPr>
          <p:cNvGrpSpPr/>
          <p:nvPr userDrawn="1"/>
        </p:nvGrpSpPr>
        <p:grpSpPr>
          <a:xfrm>
            <a:off x="9206425" y="0"/>
            <a:ext cx="2029736" cy="2104028"/>
            <a:chOff x="3528102" y="847657"/>
            <a:chExt cx="2029736" cy="2104028"/>
          </a:xfrm>
        </p:grpSpPr>
        <p:sp>
          <p:nvSpPr>
            <p:cNvPr id="25" name="Guidance note">
              <a:extLst>
                <a:ext uri="{FF2B5EF4-FFF2-40B4-BE49-F238E27FC236}">
                  <a16:creationId xmlns:a16="http://schemas.microsoft.com/office/drawing/2014/main" id="{025D7FB3-CF69-4E08-8922-003EB4E3975F}"/>
                </a:ext>
              </a:extLst>
            </p:cNvPr>
            <p:cNvSpPr/>
            <p:nvPr/>
          </p:nvSpPr>
          <p:spPr>
            <a:xfrm>
              <a:off x="3528102" y="847657"/>
              <a:ext cx="2029736" cy="2104028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36000" tIns="36000" rIns="36000" bIns="36000" rtlCol="0" anchor="t" anchorCtr="0">
              <a:spAutoFit/>
            </a:bodyPr>
            <a:lstStyle/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Reapplying the Slide Layout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Putting text into a placeholder not only ensures the text sits in the correct place and is formatted correctly, it also helps to update the page quickly and efficiently. 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Right click on the page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on ‘Layout’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Select the layout you require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Text bullet formatting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use text/bullet formatting levels correctly, use the Increase List Level and Decrease List Level buttons from the Paragraph group on the Home tab</a:t>
              </a: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Alternatively you can use the keyboard shortcuts: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Shift+Alt+Right arrow key = increase level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Shift+Alt+Left arrow key = decrease level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Guides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ensure all other elements aside from placeholders are positioned correctly, switch your drawing guides on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Alt+F9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28045C4-A569-4BC0-A2C6-680DA6826114}"/>
                </a:ext>
              </a:extLst>
            </p:cNvPr>
            <p:cNvGrpSpPr/>
            <p:nvPr/>
          </p:nvGrpSpPr>
          <p:grpSpPr bwMode="gray">
            <a:xfrm>
              <a:off x="3568059" y="1907313"/>
              <a:ext cx="1038536" cy="360283"/>
              <a:chOff x="4736026" y="-3144621"/>
              <a:chExt cx="1698109" cy="589139"/>
            </a:xfrm>
            <a:solidFill>
              <a:srgbClr val="A5A5A5">
                <a:lumMod val="20000"/>
                <a:lumOff val="80000"/>
              </a:srgbClr>
            </a:solidFill>
          </p:grpSpPr>
          <p:pic>
            <p:nvPicPr>
              <p:cNvPr id="27" name="Picture 3">
                <a:extLst>
                  <a:ext uri="{FF2B5EF4-FFF2-40B4-BE49-F238E27FC236}">
                    <a16:creationId xmlns:a16="http://schemas.microsoft.com/office/drawing/2014/main" id="{0FD70A2C-539C-4A23-AF36-00B08ACFA1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736026" y="-3144621"/>
                <a:ext cx="1698109" cy="58913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Rounded Rectangle 20">
                <a:extLst>
                  <a:ext uri="{FF2B5EF4-FFF2-40B4-BE49-F238E27FC236}">
                    <a16:creationId xmlns:a16="http://schemas.microsoft.com/office/drawing/2014/main" id="{A36B5CC0-766A-45B5-97A8-7C56DFCFC8EE}"/>
                  </a:ext>
                </a:extLst>
              </p:cNvPr>
              <p:cNvSpPr/>
              <p:nvPr/>
            </p:nvSpPr>
            <p:spPr bwMode="gray">
              <a:xfrm>
                <a:off x="5292025" y="-3085266"/>
                <a:ext cx="346227" cy="166715"/>
              </a:xfrm>
              <a:prstGeom prst="roundRect">
                <a:avLst>
                  <a:gd name="adj" fmla="val 20963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73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9" name="Guidance note">
            <a:extLst>
              <a:ext uri="{FF2B5EF4-FFF2-40B4-BE49-F238E27FC236}">
                <a16:creationId xmlns:a16="http://schemas.microsoft.com/office/drawing/2014/main" id="{9FC3F62A-60AD-47BF-8C6C-EA4FD3505A95}"/>
              </a:ext>
            </a:extLst>
          </p:cNvPr>
          <p:cNvSpPr/>
          <p:nvPr userDrawn="1"/>
        </p:nvSpPr>
        <p:spPr>
          <a:xfrm>
            <a:off x="9206425" y="2167651"/>
            <a:ext cx="2029736" cy="996033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 anchor="t" anchorCtr="0">
            <a:spAutoFit/>
          </a:bodyPr>
          <a:lstStyle/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Insert a chart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chart icon and select the chart you require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On the Insert tab choose ‘Chart’ and from the available options choose the type of chart you require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Format the chart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Update the chart title text box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Update source and notes</a:t>
            </a:r>
          </a:p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Update existing chart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existing chart and delete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Follow steps for inserting a chart above</a:t>
            </a:r>
          </a:p>
        </p:txBody>
      </p:sp>
    </p:spTree>
    <p:extLst>
      <p:ext uri="{BB962C8B-B14F-4D97-AF65-F5344CB8AC3E}">
        <p14:creationId xmlns:p14="http://schemas.microsoft.com/office/powerpoint/2010/main" val="3252957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V x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F5B49068-D080-4ACE-BA89-F101FF74DD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76000" y="1062500"/>
            <a:ext cx="2592000" cy="1877437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A230DD3F-5BD6-47DB-88DD-B17645228A0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28000" y="1062500"/>
            <a:ext cx="2592000" cy="1877437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5F1110-D46C-45FE-84D5-25150A01F2E3}"/>
              </a:ext>
            </a:extLst>
          </p:cNvPr>
          <p:cNvCxnSpPr>
            <a:cxnSpLocks/>
          </p:cNvCxnSpPr>
          <p:nvPr userDrawn="1"/>
        </p:nvCxnSpPr>
        <p:spPr>
          <a:xfrm>
            <a:off x="323850" y="2218065"/>
            <a:ext cx="259238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E544F918-5B29-4CA8-B698-287CEE5C612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23851" y="1062000"/>
            <a:ext cx="994286" cy="1080000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>
              <a:defRPr sz="1171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DC926757-B24B-4CFA-A750-5FFEEEF69A8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3850" y="2311146"/>
            <a:ext cx="2592388" cy="1087477"/>
          </a:xfrm>
        </p:spPr>
        <p:txBody>
          <a:bodyPr/>
          <a:lstStyle>
            <a:lvl1pPr>
              <a:spcBef>
                <a:spcPts val="0"/>
              </a:spcBef>
              <a:spcAft>
                <a:spcPts val="200"/>
              </a:spcAft>
              <a:defRPr sz="1400"/>
            </a:lvl1pPr>
            <a:lvl2pPr>
              <a:spcBef>
                <a:spcPts val="0"/>
              </a:spcBef>
              <a:spcAft>
                <a:spcPts val="200"/>
              </a:spcAft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200"/>
              </a:spcAft>
              <a:buFontTx/>
              <a:buNone/>
              <a:defRPr sz="1200">
                <a:solidFill>
                  <a:schemeClr val="accent1"/>
                </a:solidFill>
              </a:defRPr>
            </a:lvl3pPr>
            <a:lvl4pPr marL="213690" indent="-209974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200">
                <a:solidFill>
                  <a:schemeClr val="accent1"/>
                </a:solidFill>
              </a:defRPr>
            </a:lvl4pPr>
            <a:lvl5pPr marL="419946" indent="-209974">
              <a:spcBef>
                <a:spcPts val="0"/>
              </a:spcBef>
              <a:spcAft>
                <a:spcPts val="200"/>
              </a:spcAft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341570-0A8C-4A6D-9F75-3FF3D8333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65364470-3814-46DA-81B6-9B6ABEDC8B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34838" y="4740424"/>
            <a:ext cx="7195415" cy="169277"/>
          </a:xfrm>
        </p:spPr>
        <p:txBody>
          <a:bodyPr/>
          <a:lstStyle>
            <a:lvl1pPr>
              <a:defRPr b="0"/>
            </a:lvl1pPr>
          </a:lstStyle>
          <a:p>
            <a:pPr>
              <a:tabLst>
                <a:tab pos="989013" algn="l"/>
              </a:tabLst>
            </a:pPr>
            <a:r>
              <a:rPr lang="en-GB"/>
              <a:t>| [Andy Martyr-Icke - Environment Apprentice Induction] | [September 2022]</a:t>
            </a:r>
            <a:endParaRPr lang="en-GB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E9C2C4D-4ACC-4F73-A4B9-04807E3ACA87}"/>
              </a:ext>
            </a:extLst>
          </p:cNvPr>
          <p:cNvGrpSpPr/>
          <p:nvPr userDrawn="1"/>
        </p:nvGrpSpPr>
        <p:grpSpPr>
          <a:xfrm>
            <a:off x="9206425" y="0"/>
            <a:ext cx="2029736" cy="2104028"/>
            <a:chOff x="3528102" y="847657"/>
            <a:chExt cx="2029736" cy="2104028"/>
          </a:xfrm>
        </p:grpSpPr>
        <p:sp>
          <p:nvSpPr>
            <p:cNvPr id="29" name="Guidance note">
              <a:extLst>
                <a:ext uri="{FF2B5EF4-FFF2-40B4-BE49-F238E27FC236}">
                  <a16:creationId xmlns:a16="http://schemas.microsoft.com/office/drawing/2014/main" id="{E9DBA4A0-469B-42D9-A384-66D0F7F5CF1C}"/>
                </a:ext>
              </a:extLst>
            </p:cNvPr>
            <p:cNvSpPr/>
            <p:nvPr/>
          </p:nvSpPr>
          <p:spPr>
            <a:xfrm>
              <a:off x="3528102" y="847657"/>
              <a:ext cx="2029736" cy="2104028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36000" tIns="36000" rIns="36000" bIns="36000" rtlCol="0" anchor="t" anchorCtr="0">
              <a:spAutoFit/>
            </a:bodyPr>
            <a:lstStyle/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Reapplying the Slide Layout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Putting text into a placeholder not only ensures the text sits in the correct place and is formatted correctly, it also helps to update the page quickly and efficiently. 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Right click on the page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on ‘Layout’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Select the layout you require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Text bullet formatting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use text/bullet formatting levels correctly, use the Increase List Level and Decrease List Level buttons from the Paragraph group on the Home tab</a:t>
              </a: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Alternatively you can use the keyboard shortcuts: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Shift+Alt+Right arrow key = increase level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Shift+Alt+Left arrow key = decrease level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Guides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ensure all other elements aside from placeholders are positioned correctly, switch your drawing guides on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Alt+F9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F513AB0-B464-432C-96F6-C01AE1AD8963}"/>
                </a:ext>
              </a:extLst>
            </p:cNvPr>
            <p:cNvGrpSpPr/>
            <p:nvPr/>
          </p:nvGrpSpPr>
          <p:grpSpPr bwMode="gray">
            <a:xfrm>
              <a:off x="3568059" y="1907313"/>
              <a:ext cx="1038536" cy="360283"/>
              <a:chOff x="4736026" y="-3144621"/>
              <a:chExt cx="1698109" cy="589139"/>
            </a:xfrm>
            <a:solidFill>
              <a:srgbClr val="A5A5A5">
                <a:lumMod val="20000"/>
                <a:lumOff val="80000"/>
              </a:srgbClr>
            </a:solidFill>
          </p:grpSpPr>
          <p:pic>
            <p:nvPicPr>
              <p:cNvPr id="31" name="Picture 3">
                <a:extLst>
                  <a:ext uri="{FF2B5EF4-FFF2-40B4-BE49-F238E27FC236}">
                    <a16:creationId xmlns:a16="http://schemas.microsoft.com/office/drawing/2014/main" id="{69D17DA6-BCD4-4046-9D31-CF5D433902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736026" y="-3144621"/>
                <a:ext cx="1698109" cy="58913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Rounded Rectangle 20">
                <a:extLst>
                  <a:ext uri="{FF2B5EF4-FFF2-40B4-BE49-F238E27FC236}">
                    <a16:creationId xmlns:a16="http://schemas.microsoft.com/office/drawing/2014/main" id="{8B82DBD2-6FB6-4465-9E2D-6DA528C0AEC4}"/>
                  </a:ext>
                </a:extLst>
              </p:cNvPr>
              <p:cNvSpPr/>
              <p:nvPr/>
            </p:nvSpPr>
            <p:spPr bwMode="gray">
              <a:xfrm>
                <a:off x="5292025" y="-3085266"/>
                <a:ext cx="346227" cy="166715"/>
              </a:xfrm>
              <a:prstGeom prst="roundRect">
                <a:avLst>
                  <a:gd name="adj" fmla="val 20963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73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3" name="Round Diagonal Corner Rectangle 4">
            <a:extLst>
              <a:ext uri="{FF2B5EF4-FFF2-40B4-BE49-F238E27FC236}">
                <a16:creationId xmlns:a16="http://schemas.microsoft.com/office/drawing/2014/main" id="{CCFF34D1-F27E-4737-B8CF-F9385F2D624E}"/>
              </a:ext>
            </a:extLst>
          </p:cNvPr>
          <p:cNvSpPr/>
          <p:nvPr userDrawn="1"/>
        </p:nvSpPr>
        <p:spPr>
          <a:xfrm>
            <a:off x="9206425" y="2140326"/>
            <a:ext cx="2030635" cy="2116424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wrap="square" lIns="42138" tIns="42138" rIns="42138" bIns="42138" rtlCol="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Image placeholders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This layout is set with a picture placeholder for photography. To insert an image: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‘picture placeholder icon’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Navigate to the file and insert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Updating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image you wish to change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Delete the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Follow the steps as above to insert an image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Cropping image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When the image is inserted it may not automatically show the part of the image you want. To change what is shown: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the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Go to ‘Format’ tab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‘Crop’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You can now move the image within the placeholder.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Resizing image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If the shape of the image resizes too small or big, you can reset the placeholder by: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Right-click on the page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‘reset slide’ (note: Using this action will reset all of the manual formatting on the page)</a:t>
            </a:r>
          </a:p>
        </p:txBody>
      </p:sp>
    </p:spTree>
    <p:extLst>
      <p:ext uri="{BB962C8B-B14F-4D97-AF65-F5344CB8AC3E}">
        <p14:creationId xmlns:p14="http://schemas.microsoft.com/office/powerpoint/2010/main" val="7422154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V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B2B09D-D81C-4260-912F-CB531B07FB99}"/>
              </a:ext>
            </a:extLst>
          </p:cNvPr>
          <p:cNvCxnSpPr>
            <a:cxnSpLocks/>
          </p:cNvCxnSpPr>
          <p:nvPr userDrawn="1"/>
        </p:nvCxnSpPr>
        <p:spPr>
          <a:xfrm>
            <a:off x="323850" y="2061354"/>
            <a:ext cx="259238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A143F75-F1B4-412B-A3E2-850CC3D2A54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3850" y="2154435"/>
            <a:ext cx="2592388" cy="1384995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1400"/>
            </a:lvl1pPr>
            <a:lvl2pPr>
              <a:spcBef>
                <a:spcPts val="600"/>
              </a:spcBef>
              <a:spcAft>
                <a:spcPts val="0"/>
              </a:spcAft>
              <a:defRPr sz="1400"/>
            </a:lvl2pPr>
            <a:lvl3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400"/>
            </a:lvl3pPr>
            <a:lvl4pPr marL="213690" indent="-209974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419946" indent="-209974">
              <a:spcBef>
                <a:spcPts val="600"/>
              </a:spcBef>
              <a:spcAft>
                <a:spcPts val="0"/>
              </a:spcAft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988D91BD-83E2-4D8E-A9D9-FB230B58F4C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23851" y="1062001"/>
            <a:ext cx="839787" cy="912812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>
              <a:defRPr sz="1171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C82E8DE-D700-4FDB-B492-FBBE73708601}"/>
              </a:ext>
            </a:extLst>
          </p:cNvPr>
          <p:cNvCxnSpPr>
            <a:cxnSpLocks/>
          </p:cNvCxnSpPr>
          <p:nvPr userDrawn="1"/>
        </p:nvCxnSpPr>
        <p:spPr>
          <a:xfrm>
            <a:off x="3276600" y="2061354"/>
            <a:ext cx="259238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A797DDDD-D10E-4826-9799-F77851FA3A1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76600" y="2154435"/>
            <a:ext cx="2592388" cy="1384995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1400"/>
            </a:lvl1pPr>
            <a:lvl2pPr>
              <a:spcBef>
                <a:spcPts val="600"/>
              </a:spcBef>
              <a:spcAft>
                <a:spcPts val="0"/>
              </a:spcAft>
              <a:defRPr sz="1400"/>
            </a:lvl2pPr>
            <a:lvl3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400"/>
            </a:lvl3pPr>
            <a:lvl4pPr marL="213690" indent="-209974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419946" indent="-209974">
              <a:spcBef>
                <a:spcPts val="600"/>
              </a:spcBef>
              <a:spcAft>
                <a:spcPts val="0"/>
              </a:spcAft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BE7E812B-C0C2-4E15-A5E1-88C87117715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276601" y="1062001"/>
            <a:ext cx="839787" cy="912812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>
              <a:defRPr sz="1171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5E4984C-A870-48D7-A38E-4D226B28CF21}"/>
              </a:ext>
            </a:extLst>
          </p:cNvPr>
          <p:cNvCxnSpPr>
            <a:cxnSpLocks/>
          </p:cNvCxnSpPr>
          <p:nvPr userDrawn="1"/>
        </p:nvCxnSpPr>
        <p:spPr>
          <a:xfrm>
            <a:off x="6227762" y="2061354"/>
            <a:ext cx="259238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D3ACC50D-43D4-45A0-975F-9B408E6BD14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27762" y="2154435"/>
            <a:ext cx="2592388" cy="1384995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1400"/>
            </a:lvl1pPr>
            <a:lvl2pPr>
              <a:spcBef>
                <a:spcPts val="600"/>
              </a:spcBef>
              <a:spcAft>
                <a:spcPts val="0"/>
              </a:spcAft>
              <a:defRPr sz="1400"/>
            </a:lvl2pPr>
            <a:lvl3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400"/>
            </a:lvl3pPr>
            <a:lvl4pPr marL="213690" indent="-209974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419946" indent="-209974">
              <a:spcBef>
                <a:spcPts val="600"/>
              </a:spcBef>
              <a:spcAft>
                <a:spcPts val="0"/>
              </a:spcAft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B3C3C8F3-419D-4EF9-BB29-AE7F1F1732D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227763" y="1062001"/>
            <a:ext cx="839787" cy="912812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>
              <a:defRPr sz="1171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BB4D65-DB5D-4395-AECD-E4A4DD1DC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D674DDD-BACE-4633-A51D-B34FB33EEC8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228725" y="1062000"/>
            <a:ext cx="1687514" cy="856645"/>
          </a:xfrm>
        </p:spPr>
        <p:txBody>
          <a:bodyPr/>
          <a:lstStyle>
            <a:lvl1pPr>
              <a:spcBef>
                <a:spcPts val="0"/>
              </a:spcBef>
              <a:spcAft>
                <a:spcPts val="200"/>
              </a:spcAft>
              <a:defRPr sz="1100"/>
            </a:lvl1pPr>
            <a:lvl2pPr>
              <a:spcBef>
                <a:spcPts val="0"/>
              </a:spcBef>
              <a:spcAft>
                <a:spcPts val="200"/>
              </a:spcAft>
              <a:defRPr sz="11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200"/>
              </a:spcAft>
              <a:buFontTx/>
              <a:buNone/>
              <a:defRPr sz="900">
                <a:solidFill>
                  <a:schemeClr val="accent1"/>
                </a:solidFill>
              </a:defRPr>
            </a:lvl3pPr>
            <a:lvl4pPr marL="213690" indent="-209974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900">
                <a:solidFill>
                  <a:schemeClr val="accent1"/>
                </a:solidFill>
              </a:defRPr>
            </a:lvl4pPr>
            <a:lvl5pPr marL="419946" indent="-209974">
              <a:spcBef>
                <a:spcPts val="0"/>
              </a:spcBef>
              <a:spcAft>
                <a:spcPts val="200"/>
              </a:spcAft>
              <a:defRPr sz="9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901DDDCC-04BF-4981-893E-E22AFEDF5AC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181475" y="1062000"/>
            <a:ext cx="1687514" cy="856645"/>
          </a:xfrm>
        </p:spPr>
        <p:txBody>
          <a:bodyPr/>
          <a:lstStyle>
            <a:lvl1pPr>
              <a:spcBef>
                <a:spcPts val="0"/>
              </a:spcBef>
              <a:spcAft>
                <a:spcPts val="200"/>
              </a:spcAft>
              <a:defRPr sz="1100"/>
            </a:lvl1pPr>
            <a:lvl2pPr>
              <a:spcBef>
                <a:spcPts val="0"/>
              </a:spcBef>
              <a:spcAft>
                <a:spcPts val="200"/>
              </a:spcAft>
              <a:defRPr sz="11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200"/>
              </a:spcAft>
              <a:buFontTx/>
              <a:buNone/>
              <a:defRPr sz="900">
                <a:solidFill>
                  <a:schemeClr val="accent1"/>
                </a:solidFill>
              </a:defRPr>
            </a:lvl3pPr>
            <a:lvl4pPr marL="213690" indent="-209974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900">
                <a:solidFill>
                  <a:schemeClr val="accent1"/>
                </a:solidFill>
              </a:defRPr>
            </a:lvl4pPr>
            <a:lvl5pPr marL="419946" indent="-209974">
              <a:spcBef>
                <a:spcPts val="0"/>
              </a:spcBef>
              <a:spcAft>
                <a:spcPts val="200"/>
              </a:spcAft>
              <a:defRPr sz="9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F15142A3-375C-45DF-AF42-2245E24CD46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134225" y="1062000"/>
            <a:ext cx="1687514" cy="856645"/>
          </a:xfrm>
        </p:spPr>
        <p:txBody>
          <a:bodyPr/>
          <a:lstStyle>
            <a:lvl1pPr>
              <a:spcBef>
                <a:spcPts val="0"/>
              </a:spcBef>
              <a:spcAft>
                <a:spcPts val="200"/>
              </a:spcAft>
              <a:defRPr sz="1100"/>
            </a:lvl1pPr>
            <a:lvl2pPr>
              <a:spcBef>
                <a:spcPts val="0"/>
              </a:spcBef>
              <a:spcAft>
                <a:spcPts val="200"/>
              </a:spcAft>
              <a:defRPr sz="11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200"/>
              </a:spcAft>
              <a:buFontTx/>
              <a:buNone/>
              <a:defRPr sz="900">
                <a:solidFill>
                  <a:schemeClr val="accent1"/>
                </a:solidFill>
              </a:defRPr>
            </a:lvl3pPr>
            <a:lvl4pPr marL="213690" indent="-209974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900">
                <a:solidFill>
                  <a:schemeClr val="accent1"/>
                </a:solidFill>
              </a:defRPr>
            </a:lvl4pPr>
            <a:lvl5pPr marL="419946" indent="-209974">
              <a:spcBef>
                <a:spcPts val="0"/>
              </a:spcBef>
              <a:spcAft>
                <a:spcPts val="200"/>
              </a:spcAft>
              <a:defRPr sz="9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37" name="Footer Placeholder 2">
            <a:extLst>
              <a:ext uri="{FF2B5EF4-FFF2-40B4-BE49-F238E27FC236}">
                <a16:creationId xmlns:a16="http://schemas.microsoft.com/office/drawing/2014/main" id="{45A0E1D1-8595-4E45-A401-A475018540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34838" y="4740424"/>
            <a:ext cx="7195415" cy="169277"/>
          </a:xfrm>
        </p:spPr>
        <p:txBody>
          <a:bodyPr/>
          <a:lstStyle>
            <a:lvl1pPr>
              <a:defRPr b="0"/>
            </a:lvl1pPr>
          </a:lstStyle>
          <a:p>
            <a:pPr>
              <a:tabLst>
                <a:tab pos="989013" algn="l"/>
              </a:tabLst>
            </a:pPr>
            <a:r>
              <a:rPr lang="en-GB"/>
              <a:t>| [Andy Martyr-Icke - Environment Apprentice Induction] | [September 2022]</a:t>
            </a:r>
            <a:endParaRPr lang="en-GB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815125D-7568-4091-BEEB-35B82C7A282E}"/>
              </a:ext>
            </a:extLst>
          </p:cNvPr>
          <p:cNvGrpSpPr/>
          <p:nvPr userDrawn="1"/>
        </p:nvGrpSpPr>
        <p:grpSpPr>
          <a:xfrm>
            <a:off x="9206425" y="0"/>
            <a:ext cx="2029736" cy="2104028"/>
            <a:chOff x="3528102" y="847657"/>
            <a:chExt cx="2029736" cy="2104028"/>
          </a:xfrm>
        </p:grpSpPr>
        <p:sp>
          <p:nvSpPr>
            <p:cNvPr id="44" name="Guidance note">
              <a:extLst>
                <a:ext uri="{FF2B5EF4-FFF2-40B4-BE49-F238E27FC236}">
                  <a16:creationId xmlns:a16="http://schemas.microsoft.com/office/drawing/2014/main" id="{05DADCA8-9F14-4D3E-AEA6-3968A4B99D52}"/>
                </a:ext>
              </a:extLst>
            </p:cNvPr>
            <p:cNvSpPr/>
            <p:nvPr/>
          </p:nvSpPr>
          <p:spPr>
            <a:xfrm>
              <a:off x="3528102" y="847657"/>
              <a:ext cx="2029736" cy="2104028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36000" tIns="36000" rIns="36000" bIns="36000" rtlCol="0" anchor="t" anchorCtr="0">
              <a:spAutoFit/>
            </a:bodyPr>
            <a:lstStyle/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Reapplying the Slide Layout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Putting text into a placeholder not only ensures the text sits in the correct place and is formatted correctly, it also helps to update the page quickly and efficiently. 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Right click on the page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on ‘Layout’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Select the layout you require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Text bullet formatting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use text/bullet formatting levels correctly, use the Increase List Level and Decrease List Level buttons from the Paragraph group on the Home tab</a:t>
              </a: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Alternatively you can use the keyboard shortcuts: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Shift+Alt+Right arrow key = increase level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Shift+Alt+Left arrow key = decrease level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Guides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ensure all other elements aside from placeholders are positioned correctly, switch your drawing guides on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Alt+F9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5567F3E-A867-493E-9CDF-6C283ED69FB4}"/>
                </a:ext>
              </a:extLst>
            </p:cNvPr>
            <p:cNvGrpSpPr/>
            <p:nvPr/>
          </p:nvGrpSpPr>
          <p:grpSpPr bwMode="gray">
            <a:xfrm>
              <a:off x="3568059" y="1907313"/>
              <a:ext cx="1038536" cy="360283"/>
              <a:chOff x="4736026" y="-3144621"/>
              <a:chExt cx="1698109" cy="589139"/>
            </a:xfrm>
            <a:solidFill>
              <a:srgbClr val="A5A5A5">
                <a:lumMod val="20000"/>
                <a:lumOff val="80000"/>
              </a:srgbClr>
            </a:solidFill>
          </p:grpSpPr>
          <p:pic>
            <p:nvPicPr>
              <p:cNvPr id="46" name="Picture 3">
                <a:extLst>
                  <a:ext uri="{FF2B5EF4-FFF2-40B4-BE49-F238E27FC236}">
                    <a16:creationId xmlns:a16="http://schemas.microsoft.com/office/drawing/2014/main" id="{EF71D8E4-9AAD-42D4-BB7D-BD4FF105C4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736026" y="-3144621"/>
                <a:ext cx="1698109" cy="58913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7" name="Rounded Rectangle 20">
                <a:extLst>
                  <a:ext uri="{FF2B5EF4-FFF2-40B4-BE49-F238E27FC236}">
                    <a16:creationId xmlns:a16="http://schemas.microsoft.com/office/drawing/2014/main" id="{F43BCCBD-E91E-4385-9D1C-933F4A1EFF49}"/>
                  </a:ext>
                </a:extLst>
              </p:cNvPr>
              <p:cNvSpPr/>
              <p:nvPr/>
            </p:nvSpPr>
            <p:spPr bwMode="gray">
              <a:xfrm>
                <a:off x="5292025" y="-3085266"/>
                <a:ext cx="346227" cy="166715"/>
              </a:xfrm>
              <a:prstGeom prst="roundRect">
                <a:avLst>
                  <a:gd name="adj" fmla="val 20963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73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8" name="Round Diagonal Corner Rectangle 4">
            <a:extLst>
              <a:ext uri="{FF2B5EF4-FFF2-40B4-BE49-F238E27FC236}">
                <a16:creationId xmlns:a16="http://schemas.microsoft.com/office/drawing/2014/main" id="{DCC9EC93-F46B-4A7B-8A65-57D85F810085}"/>
              </a:ext>
            </a:extLst>
          </p:cNvPr>
          <p:cNvSpPr/>
          <p:nvPr userDrawn="1"/>
        </p:nvSpPr>
        <p:spPr>
          <a:xfrm>
            <a:off x="9206425" y="2140326"/>
            <a:ext cx="2030635" cy="2116424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wrap="square" lIns="42138" tIns="42138" rIns="42138" bIns="42138" rtlCol="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Image placeholders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This layout is set with a picture placeholder for photography. To insert an image: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‘picture placeholder icon’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Navigate to the file and insert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Updating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image you wish to change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Delete the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Follow the steps as above to insert an image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Cropping image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When the image is inserted it may not automatically show the part of the image you want. To change what is shown: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the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Go to ‘Format’ tab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‘Crop’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You can now move the image within the placeholder.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Resizing image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If the shape of the image resizes too small or big, you can reset the placeholder by: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Right-click on the page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‘reset slide’ (note: Using this action will reset all of the manual formatting on the page)</a:t>
            </a:r>
          </a:p>
        </p:txBody>
      </p:sp>
    </p:spTree>
    <p:extLst>
      <p:ext uri="{BB962C8B-B14F-4D97-AF65-F5344CB8AC3E}">
        <p14:creationId xmlns:p14="http://schemas.microsoft.com/office/powerpoint/2010/main" val="1567497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4984479-1823-4BDB-AAA8-6F7D67888FD9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 bwMode="gray">
          <a:xfrm>
            <a:off x="3891611" y="0"/>
            <a:ext cx="4960294" cy="2480147"/>
          </a:xfrm>
          <a:custGeom>
            <a:avLst/>
            <a:gdLst>
              <a:gd name="connsiteX0" fmla="*/ 0 w 10000"/>
              <a:gd name="connsiteY0" fmla="*/ 5000 h 10000"/>
              <a:gd name="connsiteX1" fmla="*/ 5000 w 10000"/>
              <a:gd name="connsiteY1" fmla="*/ 0 h 10000"/>
              <a:gd name="connsiteX2" fmla="*/ 10000 w 10000"/>
              <a:gd name="connsiteY2" fmla="*/ 5000 h 10000"/>
              <a:gd name="connsiteX3" fmla="*/ 5000 w 10000"/>
              <a:gd name="connsiteY3" fmla="*/ 10000 h 10000"/>
              <a:gd name="connsiteX4" fmla="*/ 0 w 10000"/>
              <a:gd name="connsiteY4" fmla="*/ 5000 h 10000"/>
              <a:gd name="connsiteX0" fmla="*/ 0 w 10000"/>
              <a:gd name="connsiteY0" fmla="*/ 0 h 5000"/>
              <a:gd name="connsiteX1" fmla="*/ 10000 w 10000"/>
              <a:gd name="connsiteY1" fmla="*/ 0 h 5000"/>
              <a:gd name="connsiteX2" fmla="*/ 5000 w 10000"/>
              <a:gd name="connsiteY2" fmla="*/ 5000 h 5000"/>
              <a:gd name="connsiteX3" fmla="*/ 0 w 10000"/>
              <a:gd name="connsiteY3" fmla="*/ 0 h 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5000">
                <a:moveTo>
                  <a:pt x="0" y="0"/>
                </a:moveTo>
                <a:lnTo>
                  <a:pt x="10000" y="0"/>
                </a:lnTo>
                <a:lnTo>
                  <a:pt x="5000" y="5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8BD2EEFA-8252-4979-8B48-D13EEB8A4E19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 bwMode="gray">
          <a:xfrm>
            <a:off x="2279659" y="2663100"/>
            <a:ext cx="4960800" cy="2480400"/>
          </a:xfrm>
          <a:custGeom>
            <a:avLst/>
            <a:gdLst>
              <a:gd name="connsiteX0" fmla="*/ 0 w 10000"/>
              <a:gd name="connsiteY0" fmla="*/ 5000 h 10000"/>
              <a:gd name="connsiteX1" fmla="*/ 5000 w 10000"/>
              <a:gd name="connsiteY1" fmla="*/ 0 h 10000"/>
              <a:gd name="connsiteX2" fmla="*/ 10000 w 10000"/>
              <a:gd name="connsiteY2" fmla="*/ 5000 h 10000"/>
              <a:gd name="connsiteX3" fmla="*/ 5000 w 10000"/>
              <a:gd name="connsiteY3" fmla="*/ 10000 h 10000"/>
              <a:gd name="connsiteX4" fmla="*/ 0 w 10000"/>
              <a:gd name="connsiteY4" fmla="*/ 5000 h 10000"/>
              <a:gd name="connsiteX0" fmla="*/ 0 w 10000"/>
              <a:gd name="connsiteY0" fmla="*/ 5000 h 5000"/>
              <a:gd name="connsiteX1" fmla="*/ 5000 w 10000"/>
              <a:gd name="connsiteY1" fmla="*/ 0 h 5000"/>
              <a:gd name="connsiteX2" fmla="*/ 10000 w 10000"/>
              <a:gd name="connsiteY2" fmla="*/ 5000 h 5000"/>
              <a:gd name="connsiteX3" fmla="*/ 0 w 10000"/>
              <a:gd name="connsiteY3" fmla="*/ 5000 h 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5000">
                <a:moveTo>
                  <a:pt x="0" y="5000"/>
                </a:moveTo>
                <a:lnTo>
                  <a:pt x="5000" y="0"/>
                </a:lnTo>
                <a:lnTo>
                  <a:pt x="10000" y="5000"/>
                </a:lnTo>
                <a:lnTo>
                  <a:pt x="0" y="5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4A49F27C-7E3B-4D20-B431-E1FC318DDF6C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gray">
          <a:xfrm>
            <a:off x="4846035" y="1851623"/>
            <a:ext cx="1440000" cy="1440000"/>
          </a:xfrm>
          <a:prstGeom prst="flowChartDecision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>
              <a:defRPr sz="1400"/>
            </a:lvl1pPr>
          </a:lstStyle>
          <a:p>
            <a:endParaRPr lang="en-GB" dirty="0"/>
          </a:p>
        </p:txBody>
      </p:sp>
      <p:sp>
        <p:nvSpPr>
          <p:cNvPr id="10" name="Round Diagonal Corner Rectangle 4">
            <a:extLst>
              <a:ext uri="{FF2B5EF4-FFF2-40B4-BE49-F238E27FC236}">
                <a16:creationId xmlns:a16="http://schemas.microsoft.com/office/drawing/2014/main" id="{16DC8360-D4F7-405A-BF06-04DDCFD5DEFE}"/>
              </a:ext>
            </a:extLst>
          </p:cNvPr>
          <p:cNvSpPr/>
          <p:nvPr userDrawn="1"/>
        </p:nvSpPr>
        <p:spPr>
          <a:xfrm>
            <a:off x="9206425" y="0"/>
            <a:ext cx="2030635" cy="2116424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wrap="square" lIns="42138" tIns="42138" rIns="42138" bIns="42138" rtlCol="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Image placeholders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This layout is set with a picture placeholder for photography. To insert an image: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‘picture placeholder icon’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Navigate to the file and insert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Updating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image you wish to change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Delete the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Follow the steps as above to insert an image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Cropping image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When the image is inserted it may not automatically show the part of the image you want. To change what is shown: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the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Go to ‘Format’ tab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‘Crop’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You can now move the image within the placeholder.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Resizing image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If the shape of the image resizes too small or big, you can reset the placeholder by: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Right-click on the page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‘reset slide’ (note: Using this action will reset all of the manual formatting on the page)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DC08591-4F00-E100-47EA-CFF3BF915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85" y="1058863"/>
            <a:ext cx="4033839" cy="868039"/>
          </a:xfrm>
        </p:spPr>
        <p:txBody>
          <a:bodyPr anchor="t" anchorCtr="0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BFC0DC5-1D81-2A1B-17B1-47F6ACE077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9485" y="2600550"/>
            <a:ext cx="4033839" cy="523220"/>
          </a:xfrm>
        </p:spPr>
        <p:txBody>
          <a:bodyPr/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 dirty="0"/>
              <a:t>Name</a:t>
            </a:r>
          </a:p>
          <a:p>
            <a:pPr lvl="1"/>
            <a:r>
              <a:rPr lang="en-GB" dirty="0"/>
              <a:t>Date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608CDCB-3307-C8A7-B3B3-F607BA9FC4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644" y="232885"/>
            <a:ext cx="1428044" cy="401797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114062C3-6102-63D4-A056-AB6660005D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3250" y="4633912"/>
            <a:ext cx="1410824" cy="29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6916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Electricity Distribu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4984479-1823-4BDB-AAA8-6F7D67888FD9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 bwMode="gray">
          <a:xfrm>
            <a:off x="3891611" y="0"/>
            <a:ext cx="4960294" cy="2480147"/>
          </a:xfrm>
          <a:custGeom>
            <a:avLst/>
            <a:gdLst>
              <a:gd name="connsiteX0" fmla="*/ 0 w 10000"/>
              <a:gd name="connsiteY0" fmla="*/ 5000 h 10000"/>
              <a:gd name="connsiteX1" fmla="*/ 5000 w 10000"/>
              <a:gd name="connsiteY1" fmla="*/ 0 h 10000"/>
              <a:gd name="connsiteX2" fmla="*/ 10000 w 10000"/>
              <a:gd name="connsiteY2" fmla="*/ 5000 h 10000"/>
              <a:gd name="connsiteX3" fmla="*/ 5000 w 10000"/>
              <a:gd name="connsiteY3" fmla="*/ 10000 h 10000"/>
              <a:gd name="connsiteX4" fmla="*/ 0 w 10000"/>
              <a:gd name="connsiteY4" fmla="*/ 5000 h 10000"/>
              <a:gd name="connsiteX0" fmla="*/ 0 w 10000"/>
              <a:gd name="connsiteY0" fmla="*/ 0 h 5000"/>
              <a:gd name="connsiteX1" fmla="*/ 10000 w 10000"/>
              <a:gd name="connsiteY1" fmla="*/ 0 h 5000"/>
              <a:gd name="connsiteX2" fmla="*/ 5000 w 10000"/>
              <a:gd name="connsiteY2" fmla="*/ 5000 h 5000"/>
              <a:gd name="connsiteX3" fmla="*/ 0 w 10000"/>
              <a:gd name="connsiteY3" fmla="*/ 0 h 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5000">
                <a:moveTo>
                  <a:pt x="0" y="0"/>
                </a:moveTo>
                <a:lnTo>
                  <a:pt x="10000" y="0"/>
                </a:lnTo>
                <a:lnTo>
                  <a:pt x="5000" y="5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8BD2EEFA-8252-4979-8B48-D13EEB8A4E19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 bwMode="gray">
          <a:xfrm>
            <a:off x="2279659" y="2663100"/>
            <a:ext cx="4960800" cy="2480400"/>
          </a:xfrm>
          <a:custGeom>
            <a:avLst/>
            <a:gdLst>
              <a:gd name="connsiteX0" fmla="*/ 0 w 10000"/>
              <a:gd name="connsiteY0" fmla="*/ 5000 h 10000"/>
              <a:gd name="connsiteX1" fmla="*/ 5000 w 10000"/>
              <a:gd name="connsiteY1" fmla="*/ 0 h 10000"/>
              <a:gd name="connsiteX2" fmla="*/ 10000 w 10000"/>
              <a:gd name="connsiteY2" fmla="*/ 5000 h 10000"/>
              <a:gd name="connsiteX3" fmla="*/ 5000 w 10000"/>
              <a:gd name="connsiteY3" fmla="*/ 10000 h 10000"/>
              <a:gd name="connsiteX4" fmla="*/ 0 w 10000"/>
              <a:gd name="connsiteY4" fmla="*/ 5000 h 10000"/>
              <a:gd name="connsiteX0" fmla="*/ 0 w 10000"/>
              <a:gd name="connsiteY0" fmla="*/ 5000 h 5000"/>
              <a:gd name="connsiteX1" fmla="*/ 5000 w 10000"/>
              <a:gd name="connsiteY1" fmla="*/ 0 h 5000"/>
              <a:gd name="connsiteX2" fmla="*/ 10000 w 10000"/>
              <a:gd name="connsiteY2" fmla="*/ 5000 h 5000"/>
              <a:gd name="connsiteX3" fmla="*/ 0 w 10000"/>
              <a:gd name="connsiteY3" fmla="*/ 5000 h 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5000">
                <a:moveTo>
                  <a:pt x="0" y="5000"/>
                </a:moveTo>
                <a:lnTo>
                  <a:pt x="5000" y="0"/>
                </a:lnTo>
                <a:lnTo>
                  <a:pt x="10000" y="5000"/>
                </a:lnTo>
                <a:lnTo>
                  <a:pt x="0" y="5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4A49F27C-7E3B-4D20-B431-E1FC318DDF6C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gray">
          <a:xfrm>
            <a:off x="4846035" y="1851623"/>
            <a:ext cx="1440000" cy="1440000"/>
          </a:xfrm>
          <a:prstGeom prst="flowChartDecision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>
              <a:defRPr sz="1400"/>
            </a:lvl1pPr>
          </a:lstStyle>
          <a:p>
            <a:endParaRPr lang="en-GB" dirty="0"/>
          </a:p>
        </p:txBody>
      </p:sp>
      <p:sp>
        <p:nvSpPr>
          <p:cNvPr id="10" name="Round Diagonal Corner Rectangle 4">
            <a:extLst>
              <a:ext uri="{FF2B5EF4-FFF2-40B4-BE49-F238E27FC236}">
                <a16:creationId xmlns:a16="http://schemas.microsoft.com/office/drawing/2014/main" id="{16DC8360-D4F7-405A-BF06-04DDCFD5DEFE}"/>
              </a:ext>
            </a:extLst>
          </p:cNvPr>
          <p:cNvSpPr/>
          <p:nvPr userDrawn="1"/>
        </p:nvSpPr>
        <p:spPr>
          <a:xfrm>
            <a:off x="9206425" y="0"/>
            <a:ext cx="2030635" cy="2116424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wrap="square" lIns="42138" tIns="42138" rIns="42138" bIns="42138" rtlCol="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Image placeholders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This layout is set with a picture placeholder for photography. To insert an image: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‘picture placeholder icon’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Navigate to the file and insert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Updating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image you wish to change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Delete the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Follow the steps as above to insert an image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Cropping image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When the image is inserted it may not automatically show the part of the image you want. To change what is shown: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the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Go to ‘Format’ tab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‘Crop’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You can now move the image within the placeholder.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Resizing image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If the shape of the image resizes too small or big, you can reset the placeholder by: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Right-click on the page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‘reset slide’ (note: Using this action will reset all of the manual formatting on the page)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ADC201C-9665-323F-CE06-68A3DBB0F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85" y="1058863"/>
            <a:ext cx="4033839" cy="868039"/>
          </a:xfrm>
        </p:spPr>
        <p:txBody>
          <a:bodyPr anchor="t" anchorCtr="0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50D061C3-0C76-C84A-DBB6-2E781B77D3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9485" y="2600550"/>
            <a:ext cx="4033839" cy="523220"/>
          </a:xfrm>
        </p:spPr>
        <p:txBody>
          <a:bodyPr/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 dirty="0"/>
              <a:t>Name</a:t>
            </a:r>
          </a:p>
          <a:p>
            <a:pPr lvl="1"/>
            <a:r>
              <a:rPr lang="en-GB" dirty="0"/>
              <a:t>Date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E9CFE0C-84B2-40CF-A839-FC4558DE03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644" y="232885"/>
            <a:ext cx="1428044" cy="401797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9632C964-4837-A2F7-DA7D-76874E4256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3250" y="4633912"/>
            <a:ext cx="1410824" cy="29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0140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2C8DA23-E484-4D16-8C50-77D951B51D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200" y="2536528"/>
            <a:ext cx="2524125" cy="769441"/>
          </a:xfrm>
        </p:spPr>
        <p:txBody>
          <a:bodyPr/>
          <a:lstStyle>
            <a:lvl1pPr>
              <a:spcAft>
                <a:spcPts val="0"/>
              </a:spcAft>
              <a:defRPr lang="en-US" sz="3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spcAft>
                <a:spcPts val="0"/>
              </a:spcAft>
              <a:defRPr lang="en-GB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GB" dirty="0"/>
              <a:t>Title</a:t>
            </a:r>
          </a:p>
          <a:p>
            <a:pPr lvl="1"/>
            <a:r>
              <a:rPr lang="en-GB" dirty="0"/>
              <a:t>Sub heading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68417C5-1CE5-43E5-9448-0B5FEF92AE0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3200" y="680340"/>
            <a:ext cx="2598742" cy="1769715"/>
          </a:xfrm>
        </p:spPr>
        <p:txBody>
          <a:bodyPr anchor="b" anchorCtr="0"/>
          <a:lstStyle>
            <a:lvl1pPr>
              <a:defRPr sz="115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972A00B0-5109-4795-B6DD-671C71DA1449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 bwMode="gray">
          <a:xfrm>
            <a:off x="3099461" y="-9501"/>
            <a:ext cx="6056160" cy="5157980"/>
          </a:xfrm>
          <a:custGeom>
            <a:avLst/>
            <a:gdLst>
              <a:gd name="connsiteX0" fmla="*/ 0 w 10000"/>
              <a:gd name="connsiteY0" fmla="*/ 5000 h 10000"/>
              <a:gd name="connsiteX1" fmla="*/ 5000 w 10000"/>
              <a:gd name="connsiteY1" fmla="*/ 0 h 10000"/>
              <a:gd name="connsiteX2" fmla="*/ 10000 w 10000"/>
              <a:gd name="connsiteY2" fmla="*/ 5000 h 10000"/>
              <a:gd name="connsiteX3" fmla="*/ 5000 w 10000"/>
              <a:gd name="connsiteY3" fmla="*/ 10000 h 10000"/>
              <a:gd name="connsiteX4" fmla="*/ 0 w 10000"/>
              <a:gd name="connsiteY4" fmla="*/ 5000 h 10000"/>
              <a:gd name="connsiteX0" fmla="*/ 0 w 10000"/>
              <a:gd name="connsiteY0" fmla="*/ 5000 h 10000"/>
              <a:gd name="connsiteX1" fmla="*/ 2078 w 10000"/>
              <a:gd name="connsiteY1" fmla="*/ 2934 h 10000"/>
              <a:gd name="connsiteX2" fmla="*/ 5000 w 10000"/>
              <a:gd name="connsiteY2" fmla="*/ 0 h 10000"/>
              <a:gd name="connsiteX3" fmla="*/ 10000 w 10000"/>
              <a:gd name="connsiteY3" fmla="*/ 5000 h 10000"/>
              <a:gd name="connsiteX4" fmla="*/ 5000 w 10000"/>
              <a:gd name="connsiteY4" fmla="*/ 10000 h 10000"/>
              <a:gd name="connsiteX5" fmla="*/ 0 w 10000"/>
              <a:gd name="connsiteY5" fmla="*/ 5000 h 10000"/>
              <a:gd name="connsiteX0" fmla="*/ 0 w 10000"/>
              <a:gd name="connsiteY0" fmla="*/ 2066 h 7066"/>
              <a:gd name="connsiteX1" fmla="*/ 2078 w 10000"/>
              <a:gd name="connsiteY1" fmla="*/ 0 h 7066"/>
              <a:gd name="connsiteX2" fmla="*/ 6120 w 10000"/>
              <a:gd name="connsiteY2" fmla="*/ 38 h 7066"/>
              <a:gd name="connsiteX3" fmla="*/ 10000 w 10000"/>
              <a:gd name="connsiteY3" fmla="*/ 2066 h 7066"/>
              <a:gd name="connsiteX4" fmla="*/ 5000 w 10000"/>
              <a:gd name="connsiteY4" fmla="*/ 7066 h 7066"/>
              <a:gd name="connsiteX5" fmla="*/ 0 w 10000"/>
              <a:gd name="connsiteY5" fmla="*/ 2066 h 7066"/>
              <a:gd name="connsiteX0" fmla="*/ 0 w 10000"/>
              <a:gd name="connsiteY0" fmla="*/ 2924 h 10000"/>
              <a:gd name="connsiteX1" fmla="*/ 2078 w 10000"/>
              <a:gd name="connsiteY1" fmla="*/ 0 h 10000"/>
              <a:gd name="connsiteX2" fmla="*/ 6493 w 10000"/>
              <a:gd name="connsiteY2" fmla="*/ 10 h 10000"/>
              <a:gd name="connsiteX3" fmla="*/ 10000 w 10000"/>
              <a:gd name="connsiteY3" fmla="*/ 2924 h 10000"/>
              <a:gd name="connsiteX4" fmla="*/ 5000 w 10000"/>
              <a:gd name="connsiteY4" fmla="*/ 10000 h 10000"/>
              <a:gd name="connsiteX5" fmla="*/ 0 w 10000"/>
              <a:gd name="connsiteY5" fmla="*/ 2924 h 10000"/>
              <a:gd name="connsiteX0" fmla="*/ 0 w 10000"/>
              <a:gd name="connsiteY0" fmla="*/ 2924 h 10000"/>
              <a:gd name="connsiteX1" fmla="*/ 2078 w 10000"/>
              <a:gd name="connsiteY1" fmla="*/ 0 h 10000"/>
              <a:gd name="connsiteX2" fmla="*/ 6493 w 10000"/>
              <a:gd name="connsiteY2" fmla="*/ 10 h 10000"/>
              <a:gd name="connsiteX3" fmla="*/ 10000 w 10000"/>
              <a:gd name="connsiteY3" fmla="*/ 2924 h 10000"/>
              <a:gd name="connsiteX4" fmla="*/ 5000 w 10000"/>
              <a:gd name="connsiteY4" fmla="*/ 10000 h 10000"/>
              <a:gd name="connsiteX5" fmla="*/ 3431 w 10000"/>
              <a:gd name="connsiteY5" fmla="*/ 7773 h 10000"/>
              <a:gd name="connsiteX6" fmla="*/ 0 w 10000"/>
              <a:gd name="connsiteY6" fmla="*/ 2924 h 10000"/>
              <a:gd name="connsiteX0" fmla="*/ 0 w 10000"/>
              <a:gd name="connsiteY0" fmla="*/ 2924 h 7773"/>
              <a:gd name="connsiteX1" fmla="*/ 2078 w 10000"/>
              <a:gd name="connsiteY1" fmla="*/ 0 h 7773"/>
              <a:gd name="connsiteX2" fmla="*/ 6493 w 10000"/>
              <a:gd name="connsiteY2" fmla="*/ 10 h 7773"/>
              <a:gd name="connsiteX3" fmla="*/ 10000 w 10000"/>
              <a:gd name="connsiteY3" fmla="*/ 2924 h 7773"/>
              <a:gd name="connsiteX4" fmla="*/ 5731 w 10000"/>
              <a:gd name="connsiteY4" fmla="*/ 7710 h 7773"/>
              <a:gd name="connsiteX5" fmla="*/ 3431 w 10000"/>
              <a:gd name="connsiteY5" fmla="*/ 7773 h 7773"/>
              <a:gd name="connsiteX6" fmla="*/ 0 w 10000"/>
              <a:gd name="connsiteY6" fmla="*/ 2924 h 7773"/>
              <a:gd name="connsiteX0" fmla="*/ 0 w 10000"/>
              <a:gd name="connsiteY0" fmla="*/ 3762 h 10004"/>
              <a:gd name="connsiteX1" fmla="*/ 2078 w 10000"/>
              <a:gd name="connsiteY1" fmla="*/ 0 h 10004"/>
              <a:gd name="connsiteX2" fmla="*/ 6493 w 10000"/>
              <a:gd name="connsiteY2" fmla="*/ 13 h 10004"/>
              <a:gd name="connsiteX3" fmla="*/ 10000 w 10000"/>
              <a:gd name="connsiteY3" fmla="*/ 3762 h 10004"/>
              <a:gd name="connsiteX4" fmla="*/ 6509 w 10000"/>
              <a:gd name="connsiteY4" fmla="*/ 10004 h 10004"/>
              <a:gd name="connsiteX5" fmla="*/ 3431 w 10000"/>
              <a:gd name="connsiteY5" fmla="*/ 10000 h 10004"/>
              <a:gd name="connsiteX6" fmla="*/ 0 w 10000"/>
              <a:gd name="connsiteY6" fmla="*/ 3762 h 10004"/>
              <a:gd name="connsiteX0" fmla="*/ 0 w 6509"/>
              <a:gd name="connsiteY0" fmla="*/ 3762 h 10004"/>
              <a:gd name="connsiteX1" fmla="*/ 2078 w 6509"/>
              <a:gd name="connsiteY1" fmla="*/ 0 h 10004"/>
              <a:gd name="connsiteX2" fmla="*/ 6493 w 6509"/>
              <a:gd name="connsiteY2" fmla="*/ 13 h 10004"/>
              <a:gd name="connsiteX3" fmla="*/ 6509 w 6509"/>
              <a:gd name="connsiteY3" fmla="*/ 10004 h 10004"/>
              <a:gd name="connsiteX4" fmla="*/ 3431 w 6509"/>
              <a:gd name="connsiteY4" fmla="*/ 10000 h 10004"/>
              <a:gd name="connsiteX5" fmla="*/ 0 w 6509"/>
              <a:gd name="connsiteY5" fmla="*/ 3762 h 10004"/>
              <a:gd name="connsiteX0" fmla="*/ 0 w 10000"/>
              <a:gd name="connsiteY0" fmla="*/ 3762 h 10002"/>
              <a:gd name="connsiteX1" fmla="*/ 3193 w 10000"/>
              <a:gd name="connsiteY1" fmla="*/ 2 h 10002"/>
              <a:gd name="connsiteX2" fmla="*/ 9975 w 10000"/>
              <a:gd name="connsiteY2" fmla="*/ 0 h 10002"/>
              <a:gd name="connsiteX3" fmla="*/ 10000 w 10000"/>
              <a:gd name="connsiteY3" fmla="*/ 10002 h 10002"/>
              <a:gd name="connsiteX4" fmla="*/ 5271 w 10000"/>
              <a:gd name="connsiteY4" fmla="*/ 9998 h 10002"/>
              <a:gd name="connsiteX5" fmla="*/ 0 w 10000"/>
              <a:gd name="connsiteY5" fmla="*/ 3762 h 10002"/>
              <a:gd name="connsiteX0" fmla="*/ 0 w 9987"/>
              <a:gd name="connsiteY0" fmla="*/ 3762 h 10047"/>
              <a:gd name="connsiteX1" fmla="*/ 3193 w 9987"/>
              <a:gd name="connsiteY1" fmla="*/ 2 h 10047"/>
              <a:gd name="connsiteX2" fmla="*/ 9975 w 9987"/>
              <a:gd name="connsiteY2" fmla="*/ 0 h 10047"/>
              <a:gd name="connsiteX3" fmla="*/ 9987 w 9987"/>
              <a:gd name="connsiteY3" fmla="*/ 10047 h 10047"/>
              <a:gd name="connsiteX4" fmla="*/ 5271 w 9987"/>
              <a:gd name="connsiteY4" fmla="*/ 9998 h 10047"/>
              <a:gd name="connsiteX5" fmla="*/ 0 w 9987"/>
              <a:gd name="connsiteY5" fmla="*/ 3762 h 10047"/>
              <a:gd name="connsiteX0" fmla="*/ 0 w 10000"/>
              <a:gd name="connsiteY0" fmla="*/ 3744 h 10000"/>
              <a:gd name="connsiteX1" fmla="*/ 3197 w 10000"/>
              <a:gd name="connsiteY1" fmla="*/ 2 h 10000"/>
              <a:gd name="connsiteX2" fmla="*/ 9988 w 10000"/>
              <a:gd name="connsiteY2" fmla="*/ 0 h 10000"/>
              <a:gd name="connsiteX3" fmla="*/ 10000 w 10000"/>
              <a:gd name="connsiteY3" fmla="*/ 10000 h 10000"/>
              <a:gd name="connsiteX4" fmla="*/ 5291 w 10000"/>
              <a:gd name="connsiteY4" fmla="*/ 9966 h 10000"/>
              <a:gd name="connsiteX5" fmla="*/ 0 w 10000"/>
              <a:gd name="connsiteY5" fmla="*/ 3744 h 10000"/>
              <a:gd name="connsiteX0" fmla="*/ 0 w 10000"/>
              <a:gd name="connsiteY0" fmla="*/ 3744 h 10000"/>
              <a:gd name="connsiteX1" fmla="*/ 3197 w 10000"/>
              <a:gd name="connsiteY1" fmla="*/ 2 h 10000"/>
              <a:gd name="connsiteX2" fmla="*/ 9988 w 10000"/>
              <a:gd name="connsiteY2" fmla="*/ 0 h 10000"/>
              <a:gd name="connsiteX3" fmla="*/ 10000 w 10000"/>
              <a:gd name="connsiteY3" fmla="*/ 10000 h 10000"/>
              <a:gd name="connsiteX4" fmla="*/ 5291 w 10000"/>
              <a:gd name="connsiteY4" fmla="*/ 9996 h 10000"/>
              <a:gd name="connsiteX5" fmla="*/ 0 w 10000"/>
              <a:gd name="connsiteY5" fmla="*/ 3744 h 10000"/>
              <a:gd name="connsiteX0" fmla="*/ 0 w 10110"/>
              <a:gd name="connsiteY0" fmla="*/ 3596 h 10000"/>
              <a:gd name="connsiteX1" fmla="*/ 3307 w 10110"/>
              <a:gd name="connsiteY1" fmla="*/ 2 h 10000"/>
              <a:gd name="connsiteX2" fmla="*/ 10098 w 10110"/>
              <a:gd name="connsiteY2" fmla="*/ 0 h 10000"/>
              <a:gd name="connsiteX3" fmla="*/ 10110 w 10110"/>
              <a:gd name="connsiteY3" fmla="*/ 10000 h 10000"/>
              <a:gd name="connsiteX4" fmla="*/ 5401 w 10110"/>
              <a:gd name="connsiteY4" fmla="*/ 9996 h 10000"/>
              <a:gd name="connsiteX5" fmla="*/ 0 w 10110"/>
              <a:gd name="connsiteY5" fmla="*/ 3596 h 10000"/>
              <a:gd name="connsiteX0" fmla="*/ 0 w 10110"/>
              <a:gd name="connsiteY0" fmla="*/ 3612 h 10016"/>
              <a:gd name="connsiteX1" fmla="*/ 3040 w 10110"/>
              <a:gd name="connsiteY1" fmla="*/ 0 h 10016"/>
              <a:gd name="connsiteX2" fmla="*/ 10098 w 10110"/>
              <a:gd name="connsiteY2" fmla="*/ 16 h 10016"/>
              <a:gd name="connsiteX3" fmla="*/ 10110 w 10110"/>
              <a:gd name="connsiteY3" fmla="*/ 10016 h 10016"/>
              <a:gd name="connsiteX4" fmla="*/ 5401 w 10110"/>
              <a:gd name="connsiteY4" fmla="*/ 10012 h 10016"/>
              <a:gd name="connsiteX5" fmla="*/ 0 w 10110"/>
              <a:gd name="connsiteY5" fmla="*/ 3612 h 10016"/>
              <a:gd name="connsiteX0" fmla="*/ 0 w 10110"/>
              <a:gd name="connsiteY0" fmla="*/ 3612 h 10016"/>
              <a:gd name="connsiteX1" fmla="*/ 3040 w 10110"/>
              <a:gd name="connsiteY1" fmla="*/ 0 h 10016"/>
              <a:gd name="connsiteX2" fmla="*/ 10098 w 10110"/>
              <a:gd name="connsiteY2" fmla="*/ 16 h 10016"/>
              <a:gd name="connsiteX3" fmla="*/ 10110 w 10110"/>
              <a:gd name="connsiteY3" fmla="*/ 10016 h 10016"/>
              <a:gd name="connsiteX4" fmla="*/ 6061 w 10110"/>
              <a:gd name="connsiteY4" fmla="*/ 9624 h 10016"/>
              <a:gd name="connsiteX5" fmla="*/ 0 w 10110"/>
              <a:gd name="connsiteY5" fmla="*/ 3612 h 10016"/>
              <a:gd name="connsiteX0" fmla="*/ 0 w 10110"/>
              <a:gd name="connsiteY0" fmla="*/ 3612 h 10016"/>
              <a:gd name="connsiteX1" fmla="*/ 3040 w 10110"/>
              <a:gd name="connsiteY1" fmla="*/ 0 h 10016"/>
              <a:gd name="connsiteX2" fmla="*/ 10098 w 10110"/>
              <a:gd name="connsiteY2" fmla="*/ 16 h 10016"/>
              <a:gd name="connsiteX3" fmla="*/ 10110 w 10110"/>
              <a:gd name="connsiteY3" fmla="*/ 10016 h 10016"/>
              <a:gd name="connsiteX4" fmla="*/ 5590 w 10110"/>
              <a:gd name="connsiteY4" fmla="*/ 9975 h 10016"/>
              <a:gd name="connsiteX5" fmla="*/ 0 w 10110"/>
              <a:gd name="connsiteY5" fmla="*/ 3612 h 10016"/>
              <a:gd name="connsiteX0" fmla="*/ 0 w 9987"/>
              <a:gd name="connsiteY0" fmla="*/ 3507 h 10016"/>
              <a:gd name="connsiteX1" fmla="*/ 2917 w 9987"/>
              <a:gd name="connsiteY1" fmla="*/ 0 h 10016"/>
              <a:gd name="connsiteX2" fmla="*/ 9975 w 9987"/>
              <a:gd name="connsiteY2" fmla="*/ 16 h 10016"/>
              <a:gd name="connsiteX3" fmla="*/ 9987 w 9987"/>
              <a:gd name="connsiteY3" fmla="*/ 10016 h 10016"/>
              <a:gd name="connsiteX4" fmla="*/ 5467 w 9987"/>
              <a:gd name="connsiteY4" fmla="*/ 9975 h 10016"/>
              <a:gd name="connsiteX5" fmla="*/ 0 w 9987"/>
              <a:gd name="connsiteY5" fmla="*/ 3507 h 10016"/>
              <a:gd name="connsiteX0" fmla="*/ 0 w 10000"/>
              <a:gd name="connsiteY0" fmla="*/ 3501 h 10000"/>
              <a:gd name="connsiteX1" fmla="*/ 2921 w 10000"/>
              <a:gd name="connsiteY1" fmla="*/ 0 h 10000"/>
              <a:gd name="connsiteX2" fmla="*/ 9988 w 10000"/>
              <a:gd name="connsiteY2" fmla="*/ 16 h 10000"/>
              <a:gd name="connsiteX3" fmla="*/ 10000 w 10000"/>
              <a:gd name="connsiteY3" fmla="*/ 10000 h 10000"/>
              <a:gd name="connsiteX4" fmla="*/ 5474 w 10000"/>
              <a:gd name="connsiteY4" fmla="*/ 9959 h 10000"/>
              <a:gd name="connsiteX5" fmla="*/ 0 w 10000"/>
              <a:gd name="connsiteY5" fmla="*/ 350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3501"/>
                </a:moveTo>
                <a:cubicBezTo>
                  <a:pt x="23" y="3463"/>
                  <a:pt x="1947" y="1167"/>
                  <a:pt x="2921" y="0"/>
                </a:cubicBezTo>
                <a:lnTo>
                  <a:pt x="9988" y="16"/>
                </a:lnTo>
                <a:cubicBezTo>
                  <a:pt x="9996" y="3324"/>
                  <a:pt x="9992" y="6692"/>
                  <a:pt x="10000" y="10000"/>
                </a:cubicBezTo>
                <a:lnTo>
                  <a:pt x="5474" y="9959"/>
                </a:lnTo>
                <a:lnTo>
                  <a:pt x="0" y="35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7" name="Round Diagonal Corner Rectangle 4">
            <a:extLst>
              <a:ext uri="{FF2B5EF4-FFF2-40B4-BE49-F238E27FC236}">
                <a16:creationId xmlns:a16="http://schemas.microsoft.com/office/drawing/2014/main" id="{231B8D91-3113-4251-BBA5-C25AE54B04E5}"/>
              </a:ext>
            </a:extLst>
          </p:cNvPr>
          <p:cNvSpPr/>
          <p:nvPr userDrawn="1"/>
        </p:nvSpPr>
        <p:spPr>
          <a:xfrm>
            <a:off x="9206425" y="0"/>
            <a:ext cx="2030635" cy="2116424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wrap="square" lIns="42138" tIns="42138" rIns="42138" bIns="42138" rtlCol="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Image placeholders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This layout is set with a picture placeholder for photography. To insert an image: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‘picture placeholder icon’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Navigate to the file and insert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Updating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image you wish to change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Delete the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Follow the steps as above to insert an image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Cropping image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When the image is inserted it may not automatically show the part of the image you want. To change what is shown: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the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Go to ‘Format’ tab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‘Crop’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You can now move the image within the placeholder.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Resizing image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If the shape of the image resizes too small or big, you can reset the placeholder by: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Right-click on the page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‘reset slide’ (note: Using this action will reset all of the manual formatting on the page)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70BF943-69DD-398D-F6E1-5C3FA85943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3250" y="4633912"/>
            <a:ext cx="1410824" cy="29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44318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Electricity Distribu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2C8DA23-E484-4D16-8C50-77D951B51D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200" y="2536528"/>
            <a:ext cx="2524125" cy="769441"/>
          </a:xfrm>
        </p:spPr>
        <p:txBody>
          <a:bodyPr/>
          <a:lstStyle>
            <a:lvl1pPr>
              <a:spcAft>
                <a:spcPts val="0"/>
              </a:spcAft>
              <a:defRPr lang="en-US" sz="3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spcAft>
                <a:spcPts val="0"/>
              </a:spcAft>
              <a:defRPr lang="en-GB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GB" dirty="0"/>
              <a:t>Title</a:t>
            </a:r>
          </a:p>
          <a:p>
            <a:pPr lvl="1"/>
            <a:r>
              <a:rPr lang="en-GB" dirty="0"/>
              <a:t>Sub heading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68417C5-1CE5-43E5-9448-0B5FEF92AE0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3200" y="680340"/>
            <a:ext cx="2598742" cy="1769715"/>
          </a:xfrm>
        </p:spPr>
        <p:txBody>
          <a:bodyPr anchor="b" anchorCtr="0"/>
          <a:lstStyle>
            <a:lvl1pPr>
              <a:defRPr sz="115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972A00B0-5109-4795-B6DD-671C71DA1449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 bwMode="gray">
          <a:xfrm>
            <a:off x="3099461" y="-9501"/>
            <a:ext cx="6056160" cy="5157980"/>
          </a:xfrm>
          <a:custGeom>
            <a:avLst/>
            <a:gdLst>
              <a:gd name="connsiteX0" fmla="*/ 0 w 10000"/>
              <a:gd name="connsiteY0" fmla="*/ 5000 h 10000"/>
              <a:gd name="connsiteX1" fmla="*/ 5000 w 10000"/>
              <a:gd name="connsiteY1" fmla="*/ 0 h 10000"/>
              <a:gd name="connsiteX2" fmla="*/ 10000 w 10000"/>
              <a:gd name="connsiteY2" fmla="*/ 5000 h 10000"/>
              <a:gd name="connsiteX3" fmla="*/ 5000 w 10000"/>
              <a:gd name="connsiteY3" fmla="*/ 10000 h 10000"/>
              <a:gd name="connsiteX4" fmla="*/ 0 w 10000"/>
              <a:gd name="connsiteY4" fmla="*/ 5000 h 10000"/>
              <a:gd name="connsiteX0" fmla="*/ 0 w 10000"/>
              <a:gd name="connsiteY0" fmla="*/ 5000 h 10000"/>
              <a:gd name="connsiteX1" fmla="*/ 2078 w 10000"/>
              <a:gd name="connsiteY1" fmla="*/ 2934 h 10000"/>
              <a:gd name="connsiteX2" fmla="*/ 5000 w 10000"/>
              <a:gd name="connsiteY2" fmla="*/ 0 h 10000"/>
              <a:gd name="connsiteX3" fmla="*/ 10000 w 10000"/>
              <a:gd name="connsiteY3" fmla="*/ 5000 h 10000"/>
              <a:gd name="connsiteX4" fmla="*/ 5000 w 10000"/>
              <a:gd name="connsiteY4" fmla="*/ 10000 h 10000"/>
              <a:gd name="connsiteX5" fmla="*/ 0 w 10000"/>
              <a:gd name="connsiteY5" fmla="*/ 5000 h 10000"/>
              <a:gd name="connsiteX0" fmla="*/ 0 w 10000"/>
              <a:gd name="connsiteY0" fmla="*/ 2066 h 7066"/>
              <a:gd name="connsiteX1" fmla="*/ 2078 w 10000"/>
              <a:gd name="connsiteY1" fmla="*/ 0 h 7066"/>
              <a:gd name="connsiteX2" fmla="*/ 6120 w 10000"/>
              <a:gd name="connsiteY2" fmla="*/ 38 h 7066"/>
              <a:gd name="connsiteX3" fmla="*/ 10000 w 10000"/>
              <a:gd name="connsiteY3" fmla="*/ 2066 h 7066"/>
              <a:gd name="connsiteX4" fmla="*/ 5000 w 10000"/>
              <a:gd name="connsiteY4" fmla="*/ 7066 h 7066"/>
              <a:gd name="connsiteX5" fmla="*/ 0 w 10000"/>
              <a:gd name="connsiteY5" fmla="*/ 2066 h 7066"/>
              <a:gd name="connsiteX0" fmla="*/ 0 w 10000"/>
              <a:gd name="connsiteY0" fmla="*/ 2924 h 10000"/>
              <a:gd name="connsiteX1" fmla="*/ 2078 w 10000"/>
              <a:gd name="connsiteY1" fmla="*/ 0 h 10000"/>
              <a:gd name="connsiteX2" fmla="*/ 6493 w 10000"/>
              <a:gd name="connsiteY2" fmla="*/ 10 h 10000"/>
              <a:gd name="connsiteX3" fmla="*/ 10000 w 10000"/>
              <a:gd name="connsiteY3" fmla="*/ 2924 h 10000"/>
              <a:gd name="connsiteX4" fmla="*/ 5000 w 10000"/>
              <a:gd name="connsiteY4" fmla="*/ 10000 h 10000"/>
              <a:gd name="connsiteX5" fmla="*/ 0 w 10000"/>
              <a:gd name="connsiteY5" fmla="*/ 2924 h 10000"/>
              <a:gd name="connsiteX0" fmla="*/ 0 w 10000"/>
              <a:gd name="connsiteY0" fmla="*/ 2924 h 10000"/>
              <a:gd name="connsiteX1" fmla="*/ 2078 w 10000"/>
              <a:gd name="connsiteY1" fmla="*/ 0 h 10000"/>
              <a:gd name="connsiteX2" fmla="*/ 6493 w 10000"/>
              <a:gd name="connsiteY2" fmla="*/ 10 h 10000"/>
              <a:gd name="connsiteX3" fmla="*/ 10000 w 10000"/>
              <a:gd name="connsiteY3" fmla="*/ 2924 h 10000"/>
              <a:gd name="connsiteX4" fmla="*/ 5000 w 10000"/>
              <a:gd name="connsiteY4" fmla="*/ 10000 h 10000"/>
              <a:gd name="connsiteX5" fmla="*/ 3431 w 10000"/>
              <a:gd name="connsiteY5" fmla="*/ 7773 h 10000"/>
              <a:gd name="connsiteX6" fmla="*/ 0 w 10000"/>
              <a:gd name="connsiteY6" fmla="*/ 2924 h 10000"/>
              <a:gd name="connsiteX0" fmla="*/ 0 w 10000"/>
              <a:gd name="connsiteY0" fmla="*/ 2924 h 7773"/>
              <a:gd name="connsiteX1" fmla="*/ 2078 w 10000"/>
              <a:gd name="connsiteY1" fmla="*/ 0 h 7773"/>
              <a:gd name="connsiteX2" fmla="*/ 6493 w 10000"/>
              <a:gd name="connsiteY2" fmla="*/ 10 h 7773"/>
              <a:gd name="connsiteX3" fmla="*/ 10000 w 10000"/>
              <a:gd name="connsiteY3" fmla="*/ 2924 h 7773"/>
              <a:gd name="connsiteX4" fmla="*/ 5731 w 10000"/>
              <a:gd name="connsiteY4" fmla="*/ 7710 h 7773"/>
              <a:gd name="connsiteX5" fmla="*/ 3431 w 10000"/>
              <a:gd name="connsiteY5" fmla="*/ 7773 h 7773"/>
              <a:gd name="connsiteX6" fmla="*/ 0 w 10000"/>
              <a:gd name="connsiteY6" fmla="*/ 2924 h 7773"/>
              <a:gd name="connsiteX0" fmla="*/ 0 w 10000"/>
              <a:gd name="connsiteY0" fmla="*/ 3762 h 10004"/>
              <a:gd name="connsiteX1" fmla="*/ 2078 w 10000"/>
              <a:gd name="connsiteY1" fmla="*/ 0 h 10004"/>
              <a:gd name="connsiteX2" fmla="*/ 6493 w 10000"/>
              <a:gd name="connsiteY2" fmla="*/ 13 h 10004"/>
              <a:gd name="connsiteX3" fmla="*/ 10000 w 10000"/>
              <a:gd name="connsiteY3" fmla="*/ 3762 h 10004"/>
              <a:gd name="connsiteX4" fmla="*/ 6509 w 10000"/>
              <a:gd name="connsiteY4" fmla="*/ 10004 h 10004"/>
              <a:gd name="connsiteX5" fmla="*/ 3431 w 10000"/>
              <a:gd name="connsiteY5" fmla="*/ 10000 h 10004"/>
              <a:gd name="connsiteX6" fmla="*/ 0 w 10000"/>
              <a:gd name="connsiteY6" fmla="*/ 3762 h 10004"/>
              <a:gd name="connsiteX0" fmla="*/ 0 w 6509"/>
              <a:gd name="connsiteY0" fmla="*/ 3762 h 10004"/>
              <a:gd name="connsiteX1" fmla="*/ 2078 w 6509"/>
              <a:gd name="connsiteY1" fmla="*/ 0 h 10004"/>
              <a:gd name="connsiteX2" fmla="*/ 6493 w 6509"/>
              <a:gd name="connsiteY2" fmla="*/ 13 h 10004"/>
              <a:gd name="connsiteX3" fmla="*/ 6509 w 6509"/>
              <a:gd name="connsiteY3" fmla="*/ 10004 h 10004"/>
              <a:gd name="connsiteX4" fmla="*/ 3431 w 6509"/>
              <a:gd name="connsiteY4" fmla="*/ 10000 h 10004"/>
              <a:gd name="connsiteX5" fmla="*/ 0 w 6509"/>
              <a:gd name="connsiteY5" fmla="*/ 3762 h 10004"/>
              <a:gd name="connsiteX0" fmla="*/ 0 w 10000"/>
              <a:gd name="connsiteY0" fmla="*/ 3762 h 10002"/>
              <a:gd name="connsiteX1" fmla="*/ 3193 w 10000"/>
              <a:gd name="connsiteY1" fmla="*/ 2 h 10002"/>
              <a:gd name="connsiteX2" fmla="*/ 9975 w 10000"/>
              <a:gd name="connsiteY2" fmla="*/ 0 h 10002"/>
              <a:gd name="connsiteX3" fmla="*/ 10000 w 10000"/>
              <a:gd name="connsiteY3" fmla="*/ 10002 h 10002"/>
              <a:gd name="connsiteX4" fmla="*/ 5271 w 10000"/>
              <a:gd name="connsiteY4" fmla="*/ 9998 h 10002"/>
              <a:gd name="connsiteX5" fmla="*/ 0 w 10000"/>
              <a:gd name="connsiteY5" fmla="*/ 3762 h 10002"/>
              <a:gd name="connsiteX0" fmla="*/ 0 w 9987"/>
              <a:gd name="connsiteY0" fmla="*/ 3762 h 10047"/>
              <a:gd name="connsiteX1" fmla="*/ 3193 w 9987"/>
              <a:gd name="connsiteY1" fmla="*/ 2 h 10047"/>
              <a:gd name="connsiteX2" fmla="*/ 9975 w 9987"/>
              <a:gd name="connsiteY2" fmla="*/ 0 h 10047"/>
              <a:gd name="connsiteX3" fmla="*/ 9987 w 9987"/>
              <a:gd name="connsiteY3" fmla="*/ 10047 h 10047"/>
              <a:gd name="connsiteX4" fmla="*/ 5271 w 9987"/>
              <a:gd name="connsiteY4" fmla="*/ 9998 h 10047"/>
              <a:gd name="connsiteX5" fmla="*/ 0 w 9987"/>
              <a:gd name="connsiteY5" fmla="*/ 3762 h 10047"/>
              <a:gd name="connsiteX0" fmla="*/ 0 w 10000"/>
              <a:gd name="connsiteY0" fmla="*/ 3744 h 10000"/>
              <a:gd name="connsiteX1" fmla="*/ 3197 w 10000"/>
              <a:gd name="connsiteY1" fmla="*/ 2 h 10000"/>
              <a:gd name="connsiteX2" fmla="*/ 9988 w 10000"/>
              <a:gd name="connsiteY2" fmla="*/ 0 h 10000"/>
              <a:gd name="connsiteX3" fmla="*/ 10000 w 10000"/>
              <a:gd name="connsiteY3" fmla="*/ 10000 h 10000"/>
              <a:gd name="connsiteX4" fmla="*/ 5291 w 10000"/>
              <a:gd name="connsiteY4" fmla="*/ 9966 h 10000"/>
              <a:gd name="connsiteX5" fmla="*/ 0 w 10000"/>
              <a:gd name="connsiteY5" fmla="*/ 3744 h 10000"/>
              <a:gd name="connsiteX0" fmla="*/ 0 w 10000"/>
              <a:gd name="connsiteY0" fmla="*/ 3744 h 10000"/>
              <a:gd name="connsiteX1" fmla="*/ 3197 w 10000"/>
              <a:gd name="connsiteY1" fmla="*/ 2 h 10000"/>
              <a:gd name="connsiteX2" fmla="*/ 9988 w 10000"/>
              <a:gd name="connsiteY2" fmla="*/ 0 h 10000"/>
              <a:gd name="connsiteX3" fmla="*/ 10000 w 10000"/>
              <a:gd name="connsiteY3" fmla="*/ 10000 h 10000"/>
              <a:gd name="connsiteX4" fmla="*/ 5291 w 10000"/>
              <a:gd name="connsiteY4" fmla="*/ 9996 h 10000"/>
              <a:gd name="connsiteX5" fmla="*/ 0 w 10000"/>
              <a:gd name="connsiteY5" fmla="*/ 3744 h 10000"/>
              <a:gd name="connsiteX0" fmla="*/ 0 w 10110"/>
              <a:gd name="connsiteY0" fmla="*/ 3596 h 10000"/>
              <a:gd name="connsiteX1" fmla="*/ 3307 w 10110"/>
              <a:gd name="connsiteY1" fmla="*/ 2 h 10000"/>
              <a:gd name="connsiteX2" fmla="*/ 10098 w 10110"/>
              <a:gd name="connsiteY2" fmla="*/ 0 h 10000"/>
              <a:gd name="connsiteX3" fmla="*/ 10110 w 10110"/>
              <a:gd name="connsiteY3" fmla="*/ 10000 h 10000"/>
              <a:gd name="connsiteX4" fmla="*/ 5401 w 10110"/>
              <a:gd name="connsiteY4" fmla="*/ 9996 h 10000"/>
              <a:gd name="connsiteX5" fmla="*/ 0 w 10110"/>
              <a:gd name="connsiteY5" fmla="*/ 3596 h 10000"/>
              <a:gd name="connsiteX0" fmla="*/ 0 w 10110"/>
              <a:gd name="connsiteY0" fmla="*/ 3612 h 10016"/>
              <a:gd name="connsiteX1" fmla="*/ 3040 w 10110"/>
              <a:gd name="connsiteY1" fmla="*/ 0 h 10016"/>
              <a:gd name="connsiteX2" fmla="*/ 10098 w 10110"/>
              <a:gd name="connsiteY2" fmla="*/ 16 h 10016"/>
              <a:gd name="connsiteX3" fmla="*/ 10110 w 10110"/>
              <a:gd name="connsiteY3" fmla="*/ 10016 h 10016"/>
              <a:gd name="connsiteX4" fmla="*/ 5401 w 10110"/>
              <a:gd name="connsiteY4" fmla="*/ 10012 h 10016"/>
              <a:gd name="connsiteX5" fmla="*/ 0 w 10110"/>
              <a:gd name="connsiteY5" fmla="*/ 3612 h 10016"/>
              <a:gd name="connsiteX0" fmla="*/ 0 w 10110"/>
              <a:gd name="connsiteY0" fmla="*/ 3612 h 10016"/>
              <a:gd name="connsiteX1" fmla="*/ 3040 w 10110"/>
              <a:gd name="connsiteY1" fmla="*/ 0 h 10016"/>
              <a:gd name="connsiteX2" fmla="*/ 10098 w 10110"/>
              <a:gd name="connsiteY2" fmla="*/ 16 h 10016"/>
              <a:gd name="connsiteX3" fmla="*/ 10110 w 10110"/>
              <a:gd name="connsiteY3" fmla="*/ 10016 h 10016"/>
              <a:gd name="connsiteX4" fmla="*/ 6061 w 10110"/>
              <a:gd name="connsiteY4" fmla="*/ 9624 h 10016"/>
              <a:gd name="connsiteX5" fmla="*/ 0 w 10110"/>
              <a:gd name="connsiteY5" fmla="*/ 3612 h 10016"/>
              <a:gd name="connsiteX0" fmla="*/ 0 w 10110"/>
              <a:gd name="connsiteY0" fmla="*/ 3612 h 10016"/>
              <a:gd name="connsiteX1" fmla="*/ 3040 w 10110"/>
              <a:gd name="connsiteY1" fmla="*/ 0 h 10016"/>
              <a:gd name="connsiteX2" fmla="*/ 10098 w 10110"/>
              <a:gd name="connsiteY2" fmla="*/ 16 h 10016"/>
              <a:gd name="connsiteX3" fmla="*/ 10110 w 10110"/>
              <a:gd name="connsiteY3" fmla="*/ 10016 h 10016"/>
              <a:gd name="connsiteX4" fmla="*/ 5590 w 10110"/>
              <a:gd name="connsiteY4" fmla="*/ 9975 h 10016"/>
              <a:gd name="connsiteX5" fmla="*/ 0 w 10110"/>
              <a:gd name="connsiteY5" fmla="*/ 3612 h 10016"/>
              <a:gd name="connsiteX0" fmla="*/ 0 w 9987"/>
              <a:gd name="connsiteY0" fmla="*/ 3507 h 10016"/>
              <a:gd name="connsiteX1" fmla="*/ 2917 w 9987"/>
              <a:gd name="connsiteY1" fmla="*/ 0 h 10016"/>
              <a:gd name="connsiteX2" fmla="*/ 9975 w 9987"/>
              <a:gd name="connsiteY2" fmla="*/ 16 h 10016"/>
              <a:gd name="connsiteX3" fmla="*/ 9987 w 9987"/>
              <a:gd name="connsiteY3" fmla="*/ 10016 h 10016"/>
              <a:gd name="connsiteX4" fmla="*/ 5467 w 9987"/>
              <a:gd name="connsiteY4" fmla="*/ 9975 h 10016"/>
              <a:gd name="connsiteX5" fmla="*/ 0 w 9987"/>
              <a:gd name="connsiteY5" fmla="*/ 3507 h 10016"/>
              <a:gd name="connsiteX0" fmla="*/ 0 w 10000"/>
              <a:gd name="connsiteY0" fmla="*/ 3501 h 10000"/>
              <a:gd name="connsiteX1" fmla="*/ 2921 w 10000"/>
              <a:gd name="connsiteY1" fmla="*/ 0 h 10000"/>
              <a:gd name="connsiteX2" fmla="*/ 9988 w 10000"/>
              <a:gd name="connsiteY2" fmla="*/ 16 h 10000"/>
              <a:gd name="connsiteX3" fmla="*/ 10000 w 10000"/>
              <a:gd name="connsiteY3" fmla="*/ 10000 h 10000"/>
              <a:gd name="connsiteX4" fmla="*/ 5474 w 10000"/>
              <a:gd name="connsiteY4" fmla="*/ 9959 h 10000"/>
              <a:gd name="connsiteX5" fmla="*/ 0 w 10000"/>
              <a:gd name="connsiteY5" fmla="*/ 350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3501"/>
                </a:moveTo>
                <a:cubicBezTo>
                  <a:pt x="23" y="3463"/>
                  <a:pt x="1947" y="1167"/>
                  <a:pt x="2921" y="0"/>
                </a:cubicBezTo>
                <a:lnTo>
                  <a:pt x="9988" y="16"/>
                </a:lnTo>
                <a:cubicBezTo>
                  <a:pt x="9996" y="3324"/>
                  <a:pt x="9992" y="6692"/>
                  <a:pt x="10000" y="10000"/>
                </a:cubicBezTo>
                <a:lnTo>
                  <a:pt x="5474" y="9959"/>
                </a:lnTo>
                <a:lnTo>
                  <a:pt x="0" y="35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7" name="Round Diagonal Corner Rectangle 4">
            <a:extLst>
              <a:ext uri="{FF2B5EF4-FFF2-40B4-BE49-F238E27FC236}">
                <a16:creationId xmlns:a16="http://schemas.microsoft.com/office/drawing/2014/main" id="{231B8D91-3113-4251-BBA5-C25AE54B04E5}"/>
              </a:ext>
            </a:extLst>
          </p:cNvPr>
          <p:cNvSpPr/>
          <p:nvPr userDrawn="1"/>
        </p:nvSpPr>
        <p:spPr>
          <a:xfrm>
            <a:off x="9206425" y="0"/>
            <a:ext cx="2030635" cy="2116424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wrap="square" lIns="42138" tIns="42138" rIns="42138" bIns="42138" rtlCol="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Image placeholders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This layout is set with a picture placeholder for photography. To insert an image: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‘picture placeholder icon’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Navigate to the file and insert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Updating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image you wish to change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Delete the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Follow the steps as above to insert an image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Cropping image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When the image is inserted it may not automatically show the part of the image you want. To change what is shown: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the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Go to ‘Format’ tab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‘Crop’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You can now move the image within the placeholder.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Resizing image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If the shape of the image resizes too small or big, you can reset the placeholder by: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Right-click on the page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‘reset slide’ (note: Using this action will reset all of the manual formatting on the page)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A1A8CB-372E-2F04-0CB7-83C36785D6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644" y="232885"/>
            <a:ext cx="1428044" cy="40179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8B72101-BE6F-FE21-24DB-A477EDADE0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3250" y="4633912"/>
            <a:ext cx="1410824" cy="29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6871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704110C-7FA9-42B8-8B3B-DA58E665BD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4001" y="1062500"/>
            <a:ext cx="5543400" cy="1877437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F5AF73-3EA7-4347-84EA-D70EBAC2F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780" y="267573"/>
            <a:ext cx="5544620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A415EBFD-084A-4878-8287-2E1A3FCE8D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34838" y="4740424"/>
            <a:ext cx="7195415" cy="169277"/>
          </a:xfrm>
        </p:spPr>
        <p:txBody>
          <a:bodyPr/>
          <a:lstStyle>
            <a:lvl1pPr>
              <a:defRPr b="0"/>
            </a:lvl1pPr>
          </a:lstStyle>
          <a:p>
            <a:pPr>
              <a:tabLst>
                <a:tab pos="989013" algn="l"/>
              </a:tabLst>
            </a:pPr>
            <a:r>
              <a:rPr lang="en-GB"/>
              <a:t>| [Andy Martyr-Icke - Environment Apprentice Induction] | [September 2022]</a:t>
            </a:r>
            <a:endParaRPr lang="en-GB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308CCAE-A613-4894-962F-B9332D979AE1}"/>
              </a:ext>
            </a:extLst>
          </p:cNvPr>
          <p:cNvGrpSpPr/>
          <p:nvPr userDrawn="1"/>
        </p:nvGrpSpPr>
        <p:grpSpPr>
          <a:xfrm>
            <a:off x="9206425" y="0"/>
            <a:ext cx="2029736" cy="2104028"/>
            <a:chOff x="3528102" y="847657"/>
            <a:chExt cx="2029736" cy="2104028"/>
          </a:xfrm>
        </p:grpSpPr>
        <p:sp>
          <p:nvSpPr>
            <p:cNvPr id="18" name="Guidance note">
              <a:extLst>
                <a:ext uri="{FF2B5EF4-FFF2-40B4-BE49-F238E27FC236}">
                  <a16:creationId xmlns:a16="http://schemas.microsoft.com/office/drawing/2014/main" id="{753381CB-CFAD-4C37-9043-05C8A52380A7}"/>
                </a:ext>
              </a:extLst>
            </p:cNvPr>
            <p:cNvSpPr/>
            <p:nvPr/>
          </p:nvSpPr>
          <p:spPr>
            <a:xfrm>
              <a:off x="3528102" y="847657"/>
              <a:ext cx="2029736" cy="2104028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36000" tIns="36000" rIns="36000" bIns="36000" rtlCol="0" anchor="t" anchorCtr="0">
              <a:spAutoFit/>
            </a:bodyPr>
            <a:lstStyle/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Reapplying the Slide Layout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Putting text into a placeholder not only ensures the text sits in the correct place and is formatted correctly, it also helps to update the page quickly and efficiently. 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Right click on the page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on ‘Layout’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Select the layout you require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Text bullet formatting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use text/bullet formatting levels correctly, use the Increase List Level and Decrease List Level buttons from the Paragraph group on the Home tab</a:t>
              </a: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Alternatively you can use the keyboard shortcuts: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Shift+Alt+Right arrow key = increase level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Shift+Alt+Left arrow key = decrease level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Guides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ensure all other elements aside from placeholders are positioned correctly, switch your drawing guides on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Alt+F9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FA04F91-854A-4895-BD97-24C8BB928F41}"/>
                </a:ext>
              </a:extLst>
            </p:cNvPr>
            <p:cNvGrpSpPr/>
            <p:nvPr/>
          </p:nvGrpSpPr>
          <p:grpSpPr bwMode="gray">
            <a:xfrm>
              <a:off x="3568059" y="1907313"/>
              <a:ext cx="1038536" cy="360283"/>
              <a:chOff x="4736026" y="-3144621"/>
              <a:chExt cx="1698109" cy="589139"/>
            </a:xfrm>
            <a:solidFill>
              <a:srgbClr val="A5A5A5">
                <a:lumMod val="20000"/>
                <a:lumOff val="80000"/>
              </a:srgbClr>
            </a:solidFill>
          </p:grpSpPr>
          <p:pic>
            <p:nvPicPr>
              <p:cNvPr id="20" name="Picture 3">
                <a:extLst>
                  <a:ext uri="{FF2B5EF4-FFF2-40B4-BE49-F238E27FC236}">
                    <a16:creationId xmlns:a16="http://schemas.microsoft.com/office/drawing/2014/main" id="{9CABB711-E1AB-41A2-A779-C8967E1B90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736026" y="-3144621"/>
                <a:ext cx="1698109" cy="58913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Rounded Rectangle 20">
                <a:extLst>
                  <a:ext uri="{FF2B5EF4-FFF2-40B4-BE49-F238E27FC236}">
                    <a16:creationId xmlns:a16="http://schemas.microsoft.com/office/drawing/2014/main" id="{702CAAD7-0480-4B1D-A46C-986161320307}"/>
                  </a:ext>
                </a:extLst>
              </p:cNvPr>
              <p:cNvSpPr/>
              <p:nvPr/>
            </p:nvSpPr>
            <p:spPr bwMode="gray">
              <a:xfrm>
                <a:off x="5292025" y="-3085266"/>
                <a:ext cx="346227" cy="166715"/>
              </a:xfrm>
              <a:prstGeom prst="roundRect">
                <a:avLst>
                  <a:gd name="adj" fmla="val 20963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73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97860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cover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8505645" y="4778375"/>
            <a:ext cx="638355" cy="365125"/>
          </a:xfrm>
          <a:prstGeom prst="rect">
            <a:avLst/>
          </a:prstGeom>
        </p:spPr>
        <p:txBody>
          <a:bodyPr anchor="b"/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39" algn="l" rtl="0" fontAlgn="base">
              <a:spcBef>
                <a:spcPct val="0"/>
              </a:spcBef>
              <a:spcAft>
                <a:spcPct val="0"/>
              </a:spcAft>
              <a:defRPr sz="3700" b="1" kern="1200">
                <a:solidFill>
                  <a:srgbClr val="0079C1"/>
                </a:solidFill>
                <a:latin typeface="Arial" charset="0"/>
                <a:ea typeface="ＭＳ Ｐゴシック" pitchFamily="48" charset="-128"/>
                <a:cs typeface="+mn-cs"/>
              </a:defRPr>
            </a:lvl2pPr>
            <a:lvl3pPr marL="1219080" algn="l" rtl="0" fontAlgn="base">
              <a:spcBef>
                <a:spcPct val="0"/>
              </a:spcBef>
              <a:spcAft>
                <a:spcPct val="0"/>
              </a:spcAft>
              <a:defRPr sz="3700" b="1" kern="1200">
                <a:solidFill>
                  <a:srgbClr val="0079C1"/>
                </a:solidFill>
                <a:latin typeface="Arial" charset="0"/>
                <a:ea typeface="ＭＳ Ｐゴシック" pitchFamily="48" charset="-128"/>
                <a:cs typeface="+mn-cs"/>
              </a:defRPr>
            </a:lvl3pPr>
            <a:lvl4pPr marL="1828618" algn="l" rtl="0" fontAlgn="base">
              <a:spcBef>
                <a:spcPct val="0"/>
              </a:spcBef>
              <a:spcAft>
                <a:spcPct val="0"/>
              </a:spcAft>
              <a:defRPr sz="3700" b="1" kern="1200">
                <a:solidFill>
                  <a:srgbClr val="0079C1"/>
                </a:solidFill>
                <a:latin typeface="Arial" charset="0"/>
                <a:ea typeface="ＭＳ Ｐゴシック" pitchFamily="48" charset="-128"/>
                <a:cs typeface="+mn-cs"/>
              </a:defRPr>
            </a:lvl4pPr>
            <a:lvl5pPr marL="2438158" algn="l" rtl="0" fontAlgn="base">
              <a:spcBef>
                <a:spcPct val="0"/>
              </a:spcBef>
              <a:spcAft>
                <a:spcPct val="0"/>
              </a:spcAft>
              <a:defRPr sz="3700" b="1" kern="1200">
                <a:solidFill>
                  <a:srgbClr val="0079C1"/>
                </a:solidFill>
                <a:latin typeface="Arial" charset="0"/>
                <a:ea typeface="ＭＳ Ｐゴシック" pitchFamily="48" charset="-128"/>
                <a:cs typeface="+mn-cs"/>
              </a:defRPr>
            </a:lvl5pPr>
            <a:lvl6pPr marL="3047696" algn="l" defTabSz="1219080" rtl="0" eaLnBrk="1" latinLnBrk="0" hangingPunct="1">
              <a:defRPr sz="3700" b="1" kern="1200">
                <a:solidFill>
                  <a:srgbClr val="0079C1"/>
                </a:solidFill>
                <a:latin typeface="Arial" charset="0"/>
                <a:ea typeface="ＭＳ Ｐゴシック" pitchFamily="48" charset="-128"/>
                <a:cs typeface="+mn-cs"/>
              </a:defRPr>
            </a:lvl6pPr>
            <a:lvl7pPr marL="3657235" algn="l" defTabSz="1219080" rtl="0" eaLnBrk="1" latinLnBrk="0" hangingPunct="1">
              <a:defRPr sz="3700" b="1" kern="1200">
                <a:solidFill>
                  <a:srgbClr val="0079C1"/>
                </a:solidFill>
                <a:latin typeface="Arial" charset="0"/>
                <a:ea typeface="ＭＳ Ｐゴシック" pitchFamily="48" charset="-128"/>
                <a:cs typeface="+mn-cs"/>
              </a:defRPr>
            </a:lvl7pPr>
            <a:lvl8pPr marL="4266773" algn="l" defTabSz="1219080" rtl="0" eaLnBrk="1" latinLnBrk="0" hangingPunct="1">
              <a:defRPr sz="3700" b="1" kern="1200">
                <a:solidFill>
                  <a:srgbClr val="0079C1"/>
                </a:solidFill>
                <a:latin typeface="Arial" charset="0"/>
                <a:ea typeface="ＭＳ Ｐゴシック" pitchFamily="48" charset="-128"/>
                <a:cs typeface="+mn-cs"/>
              </a:defRPr>
            </a:lvl8pPr>
            <a:lvl9pPr marL="4876313" algn="l" defTabSz="1219080" rtl="0" eaLnBrk="1" latinLnBrk="0" hangingPunct="1">
              <a:defRPr sz="3700" b="1" kern="1200">
                <a:solidFill>
                  <a:srgbClr val="0079C1"/>
                </a:solidFill>
                <a:latin typeface="Arial" charset="0"/>
                <a:ea typeface="ＭＳ Ｐゴシック" pitchFamily="48" charset="-128"/>
                <a:cs typeface="+mn-cs"/>
              </a:defRPr>
            </a:lvl9pPr>
          </a:lstStyle>
          <a:p>
            <a:fld id="{C765D33F-A874-457A-8BB6-233806FE7182}" type="slidenum">
              <a:rPr lang="en-GB" sz="600" smtClean="0"/>
              <a:pPr/>
              <a:t>‹#›</a:t>
            </a:fld>
            <a:endParaRPr lang="en-GB" sz="600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704F238-3359-468F-8B64-BD992440F212}"/>
              </a:ext>
            </a:extLst>
          </p:cNvPr>
          <p:cNvGrpSpPr/>
          <p:nvPr userDrawn="1"/>
        </p:nvGrpSpPr>
        <p:grpSpPr bwMode="black">
          <a:xfrm>
            <a:off x="2105025" y="2051785"/>
            <a:ext cx="4933950" cy="1039932"/>
            <a:chOff x="2910342" y="325575"/>
            <a:chExt cx="5928968" cy="1249653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FE871AB-CF2E-4DAC-8C2D-963B97B314CA}"/>
                </a:ext>
              </a:extLst>
            </p:cNvPr>
            <p:cNvSpPr/>
            <p:nvPr/>
          </p:nvSpPr>
          <p:spPr bwMode="black">
            <a:xfrm>
              <a:off x="7911705" y="325575"/>
              <a:ext cx="275254" cy="275254"/>
            </a:xfrm>
            <a:custGeom>
              <a:avLst/>
              <a:gdLst>
                <a:gd name="connsiteX0" fmla="*/ 254610 w 275253"/>
                <a:gd name="connsiteY0" fmla="*/ 139003 h 275253"/>
                <a:gd name="connsiteX1" fmla="*/ 136251 w 275253"/>
                <a:gd name="connsiteY1" fmla="*/ 254610 h 275253"/>
                <a:gd name="connsiteX2" fmla="*/ 20644 w 275253"/>
                <a:gd name="connsiteY2" fmla="*/ 139003 h 275253"/>
                <a:gd name="connsiteX3" fmla="*/ 136251 w 275253"/>
                <a:gd name="connsiteY3" fmla="*/ 20644 h 275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5253" h="275253">
                  <a:moveTo>
                    <a:pt x="254610" y="139003"/>
                  </a:moveTo>
                  <a:lnTo>
                    <a:pt x="136251" y="254610"/>
                  </a:lnTo>
                  <a:lnTo>
                    <a:pt x="20644" y="139003"/>
                  </a:lnTo>
                  <a:lnTo>
                    <a:pt x="136251" y="2064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C8C29B9-203B-435B-890E-73A70CA4C81F}"/>
                </a:ext>
              </a:extLst>
            </p:cNvPr>
            <p:cNvSpPr/>
            <p:nvPr/>
          </p:nvSpPr>
          <p:spPr bwMode="black">
            <a:xfrm>
              <a:off x="7947488" y="680652"/>
              <a:ext cx="192678" cy="633084"/>
            </a:xfrm>
            <a:custGeom>
              <a:avLst/>
              <a:gdLst>
                <a:gd name="connsiteX0" fmla="*/ 20644 w 192677"/>
                <a:gd name="connsiteY0" fmla="*/ 20644 h 633083"/>
                <a:gd name="connsiteX1" fmla="*/ 180291 w 192677"/>
                <a:gd name="connsiteY1" fmla="*/ 20644 h 633083"/>
                <a:gd name="connsiteX2" fmla="*/ 180291 w 192677"/>
                <a:gd name="connsiteY2" fmla="*/ 631708 h 633083"/>
                <a:gd name="connsiteX3" fmla="*/ 20644 w 192677"/>
                <a:gd name="connsiteY3" fmla="*/ 631708 h 633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677" h="633083">
                  <a:moveTo>
                    <a:pt x="20644" y="20644"/>
                  </a:moveTo>
                  <a:lnTo>
                    <a:pt x="180291" y="20644"/>
                  </a:lnTo>
                  <a:lnTo>
                    <a:pt x="180291" y="631708"/>
                  </a:lnTo>
                  <a:lnTo>
                    <a:pt x="20644" y="63170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707B5D5-B821-47CA-933A-D54DC178C7C5}"/>
                </a:ext>
              </a:extLst>
            </p:cNvPr>
            <p:cNvSpPr/>
            <p:nvPr/>
          </p:nvSpPr>
          <p:spPr bwMode="black">
            <a:xfrm>
              <a:off x="2910342" y="686158"/>
              <a:ext cx="495457" cy="633084"/>
            </a:xfrm>
            <a:custGeom>
              <a:avLst/>
              <a:gdLst>
                <a:gd name="connsiteX0" fmla="*/ 20644 w 495456"/>
                <a:gd name="connsiteY0" fmla="*/ 37159 h 633083"/>
                <a:gd name="connsiteX1" fmla="*/ 92210 w 495456"/>
                <a:gd name="connsiteY1" fmla="*/ 37159 h 633083"/>
                <a:gd name="connsiteX2" fmla="*/ 92210 w 495456"/>
                <a:gd name="connsiteY2" fmla="*/ 139003 h 633083"/>
                <a:gd name="connsiteX3" fmla="*/ 94963 w 495456"/>
                <a:gd name="connsiteY3" fmla="*/ 139003 h 633083"/>
                <a:gd name="connsiteX4" fmla="*/ 282135 w 495456"/>
                <a:gd name="connsiteY4" fmla="*/ 20644 h 633083"/>
                <a:gd name="connsiteX5" fmla="*/ 496833 w 495456"/>
                <a:gd name="connsiteY5" fmla="*/ 249105 h 633083"/>
                <a:gd name="connsiteX6" fmla="*/ 496833 w 495456"/>
                <a:gd name="connsiteY6" fmla="*/ 628955 h 633083"/>
                <a:gd name="connsiteX7" fmla="*/ 425267 w 495456"/>
                <a:gd name="connsiteY7" fmla="*/ 628955 h 633083"/>
                <a:gd name="connsiteX8" fmla="*/ 425267 w 495456"/>
                <a:gd name="connsiteY8" fmla="*/ 260115 h 633083"/>
                <a:gd name="connsiteX9" fmla="*/ 276630 w 495456"/>
                <a:gd name="connsiteY9" fmla="*/ 81200 h 633083"/>
                <a:gd name="connsiteX10" fmla="*/ 92210 w 495456"/>
                <a:gd name="connsiteY10" fmla="*/ 282135 h 633083"/>
                <a:gd name="connsiteX11" fmla="*/ 92210 w 495456"/>
                <a:gd name="connsiteY11" fmla="*/ 626203 h 633083"/>
                <a:gd name="connsiteX12" fmla="*/ 20644 w 495456"/>
                <a:gd name="connsiteY12" fmla="*/ 626203 h 633083"/>
                <a:gd name="connsiteX13" fmla="*/ 20644 w 495456"/>
                <a:gd name="connsiteY13" fmla="*/ 37159 h 633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5456" h="633083">
                  <a:moveTo>
                    <a:pt x="20644" y="37159"/>
                  </a:moveTo>
                  <a:lnTo>
                    <a:pt x="92210" y="37159"/>
                  </a:lnTo>
                  <a:lnTo>
                    <a:pt x="92210" y="139003"/>
                  </a:lnTo>
                  <a:lnTo>
                    <a:pt x="94963" y="139003"/>
                  </a:lnTo>
                  <a:cubicBezTo>
                    <a:pt x="119735" y="67437"/>
                    <a:pt x="199559" y="20644"/>
                    <a:pt x="282135" y="20644"/>
                  </a:cubicBezTo>
                  <a:cubicBezTo>
                    <a:pt x="447288" y="20644"/>
                    <a:pt x="496833" y="108725"/>
                    <a:pt x="496833" y="249105"/>
                  </a:cubicBezTo>
                  <a:lnTo>
                    <a:pt x="496833" y="628955"/>
                  </a:lnTo>
                  <a:lnTo>
                    <a:pt x="425267" y="628955"/>
                  </a:lnTo>
                  <a:lnTo>
                    <a:pt x="425267" y="260115"/>
                  </a:lnTo>
                  <a:cubicBezTo>
                    <a:pt x="425267" y="158271"/>
                    <a:pt x="392237" y="81200"/>
                    <a:pt x="276630" y="81200"/>
                  </a:cubicBezTo>
                  <a:cubicBezTo>
                    <a:pt x="163776" y="81200"/>
                    <a:pt x="94963" y="169281"/>
                    <a:pt x="92210" y="282135"/>
                  </a:cubicBezTo>
                  <a:lnTo>
                    <a:pt x="92210" y="626203"/>
                  </a:lnTo>
                  <a:lnTo>
                    <a:pt x="20644" y="626203"/>
                  </a:lnTo>
                  <a:lnTo>
                    <a:pt x="20644" y="3715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D58047D-9689-487F-BFF5-02E48B2EA260}"/>
                </a:ext>
              </a:extLst>
            </p:cNvPr>
            <p:cNvSpPr/>
            <p:nvPr/>
          </p:nvSpPr>
          <p:spPr bwMode="black">
            <a:xfrm>
              <a:off x="2910342" y="686158"/>
              <a:ext cx="495457" cy="633084"/>
            </a:xfrm>
            <a:custGeom>
              <a:avLst/>
              <a:gdLst>
                <a:gd name="connsiteX0" fmla="*/ 20644 w 495456"/>
                <a:gd name="connsiteY0" fmla="*/ 37159 h 633083"/>
                <a:gd name="connsiteX1" fmla="*/ 92210 w 495456"/>
                <a:gd name="connsiteY1" fmla="*/ 37159 h 633083"/>
                <a:gd name="connsiteX2" fmla="*/ 92210 w 495456"/>
                <a:gd name="connsiteY2" fmla="*/ 139003 h 633083"/>
                <a:gd name="connsiteX3" fmla="*/ 94963 w 495456"/>
                <a:gd name="connsiteY3" fmla="*/ 139003 h 633083"/>
                <a:gd name="connsiteX4" fmla="*/ 282135 w 495456"/>
                <a:gd name="connsiteY4" fmla="*/ 20644 h 633083"/>
                <a:gd name="connsiteX5" fmla="*/ 496833 w 495456"/>
                <a:gd name="connsiteY5" fmla="*/ 249105 h 633083"/>
                <a:gd name="connsiteX6" fmla="*/ 496833 w 495456"/>
                <a:gd name="connsiteY6" fmla="*/ 628955 h 633083"/>
                <a:gd name="connsiteX7" fmla="*/ 425267 w 495456"/>
                <a:gd name="connsiteY7" fmla="*/ 628955 h 633083"/>
                <a:gd name="connsiteX8" fmla="*/ 425267 w 495456"/>
                <a:gd name="connsiteY8" fmla="*/ 260115 h 633083"/>
                <a:gd name="connsiteX9" fmla="*/ 276630 w 495456"/>
                <a:gd name="connsiteY9" fmla="*/ 81200 h 633083"/>
                <a:gd name="connsiteX10" fmla="*/ 92210 w 495456"/>
                <a:gd name="connsiteY10" fmla="*/ 284888 h 633083"/>
                <a:gd name="connsiteX11" fmla="*/ 92210 w 495456"/>
                <a:gd name="connsiteY11" fmla="*/ 628955 h 633083"/>
                <a:gd name="connsiteX12" fmla="*/ 20644 w 495456"/>
                <a:gd name="connsiteY12" fmla="*/ 628955 h 633083"/>
                <a:gd name="connsiteX13" fmla="*/ 20644 w 495456"/>
                <a:gd name="connsiteY13" fmla="*/ 37159 h 633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5456" h="633083">
                  <a:moveTo>
                    <a:pt x="20644" y="37159"/>
                  </a:moveTo>
                  <a:lnTo>
                    <a:pt x="92210" y="37159"/>
                  </a:lnTo>
                  <a:lnTo>
                    <a:pt x="92210" y="139003"/>
                  </a:lnTo>
                  <a:lnTo>
                    <a:pt x="94963" y="139003"/>
                  </a:lnTo>
                  <a:cubicBezTo>
                    <a:pt x="122488" y="67437"/>
                    <a:pt x="199559" y="20644"/>
                    <a:pt x="282135" y="20644"/>
                  </a:cubicBezTo>
                  <a:cubicBezTo>
                    <a:pt x="447288" y="20644"/>
                    <a:pt x="496833" y="108725"/>
                    <a:pt x="496833" y="249105"/>
                  </a:cubicBezTo>
                  <a:lnTo>
                    <a:pt x="496833" y="628955"/>
                  </a:lnTo>
                  <a:lnTo>
                    <a:pt x="425267" y="628955"/>
                  </a:lnTo>
                  <a:lnTo>
                    <a:pt x="425267" y="260115"/>
                  </a:lnTo>
                  <a:cubicBezTo>
                    <a:pt x="425267" y="158271"/>
                    <a:pt x="392237" y="81200"/>
                    <a:pt x="276630" y="81200"/>
                  </a:cubicBezTo>
                  <a:cubicBezTo>
                    <a:pt x="163776" y="81200"/>
                    <a:pt x="94963" y="169281"/>
                    <a:pt x="92210" y="284888"/>
                  </a:cubicBezTo>
                  <a:lnTo>
                    <a:pt x="92210" y="628955"/>
                  </a:lnTo>
                  <a:lnTo>
                    <a:pt x="20644" y="628955"/>
                  </a:lnTo>
                  <a:lnTo>
                    <a:pt x="20644" y="3715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EE19533-4B41-4903-ADFA-1430E5FA3683}"/>
                </a:ext>
              </a:extLst>
            </p:cNvPr>
            <p:cNvSpPr/>
            <p:nvPr/>
          </p:nvSpPr>
          <p:spPr bwMode="black">
            <a:xfrm>
              <a:off x="3488375" y="686158"/>
              <a:ext cx="578033" cy="660609"/>
            </a:xfrm>
            <a:custGeom>
              <a:avLst/>
              <a:gdLst>
                <a:gd name="connsiteX0" fmla="*/ 430772 w 578033"/>
                <a:gd name="connsiteY0" fmla="*/ 304156 h 660609"/>
                <a:gd name="connsiteX1" fmla="*/ 430772 w 578033"/>
                <a:gd name="connsiteY1" fmla="*/ 304156 h 660609"/>
                <a:gd name="connsiteX2" fmla="*/ 367464 w 578033"/>
                <a:gd name="connsiteY2" fmla="*/ 331681 h 660609"/>
                <a:gd name="connsiteX3" fmla="*/ 94963 w 578033"/>
                <a:gd name="connsiteY3" fmla="*/ 466555 h 660609"/>
                <a:gd name="connsiteX4" fmla="*/ 227084 w 578033"/>
                <a:gd name="connsiteY4" fmla="*/ 582162 h 660609"/>
                <a:gd name="connsiteX5" fmla="*/ 430772 w 578033"/>
                <a:gd name="connsiteY5" fmla="*/ 397742 h 660609"/>
                <a:gd name="connsiteX6" fmla="*/ 430772 w 578033"/>
                <a:gd name="connsiteY6" fmla="*/ 304156 h 660609"/>
                <a:gd name="connsiteX7" fmla="*/ 48169 w 578033"/>
                <a:gd name="connsiteY7" fmla="*/ 218827 h 660609"/>
                <a:gd name="connsiteX8" fmla="*/ 284888 w 578033"/>
                <a:gd name="connsiteY8" fmla="*/ 20644 h 660609"/>
                <a:gd name="connsiteX9" fmla="*/ 502338 w 578033"/>
                <a:gd name="connsiteY9" fmla="*/ 210569 h 660609"/>
                <a:gd name="connsiteX10" fmla="*/ 502338 w 578033"/>
                <a:gd name="connsiteY10" fmla="*/ 524359 h 660609"/>
                <a:gd name="connsiteX11" fmla="*/ 543626 w 578033"/>
                <a:gd name="connsiteY11" fmla="*/ 568399 h 660609"/>
                <a:gd name="connsiteX12" fmla="*/ 565647 w 578033"/>
                <a:gd name="connsiteY12" fmla="*/ 562894 h 660609"/>
                <a:gd name="connsiteX13" fmla="*/ 565647 w 578033"/>
                <a:gd name="connsiteY13" fmla="*/ 623450 h 660609"/>
                <a:gd name="connsiteX14" fmla="*/ 518854 w 578033"/>
                <a:gd name="connsiteY14" fmla="*/ 628955 h 660609"/>
                <a:gd name="connsiteX15" fmla="*/ 433525 w 578033"/>
                <a:gd name="connsiteY15" fmla="*/ 527111 h 660609"/>
                <a:gd name="connsiteX16" fmla="*/ 433525 w 578033"/>
                <a:gd name="connsiteY16" fmla="*/ 527111 h 660609"/>
                <a:gd name="connsiteX17" fmla="*/ 218827 w 578033"/>
                <a:gd name="connsiteY17" fmla="*/ 648223 h 660609"/>
                <a:gd name="connsiteX18" fmla="*/ 20644 w 578033"/>
                <a:gd name="connsiteY18" fmla="*/ 474813 h 660609"/>
                <a:gd name="connsiteX19" fmla="*/ 337186 w 578033"/>
                <a:gd name="connsiteY19" fmla="*/ 284888 h 660609"/>
                <a:gd name="connsiteX20" fmla="*/ 428020 w 578033"/>
                <a:gd name="connsiteY20" fmla="*/ 205064 h 660609"/>
                <a:gd name="connsiteX21" fmla="*/ 273878 w 578033"/>
                <a:gd name="connsiteY21" fmla="*/ 83952 h 660609"/>
                <a:gd name="connsiteX22" fmla="*/ 116983 w 578033"/>
                <a:gd name="connsiteY22" fmla="*/ 221579 h 660609"/>
                <a:gd name="connsiteX23" fmla="*/ 48169 w 578033"/>
                <a:gd name="connsiteY23" fmla="*/ 221579 h 66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78033" h="660609">
                  <a:moveTo>
                    <a:pt x="430772" y="304156"/>
                  </a:moveTo>
                  <a:lnTo>
                    <a:pt x="430772" y="304156"/>
                  </a:lnTo>
                  <a:cubicBezTo>
                    <a:pt x="419762" y="320671"/>
                    <a:pt x="386732" y="326176"/>
                    <a:pt x="367464" y="331681"/>
                  </a:cubicBezTo>
                  <a:cubicBezTo>
                    <a:pt x="246352" y="353701"/>
                    <a:pt x="94963" y="350949"/>
                    <a:pt x="94963" y="466555"/>
                  </a:cubicBezTo>
                  <a:cubicBezTo>
                    <a:pt x="94963" y="538121"/>
                    <a:pt x="158271" y="582162"/>
                    <a:pt x="227084" y="582162"/>
                  </a:cubicBezTo>
                  <a:cubicBezTo>
                    <a:pt x="337186" y="582162"/>
                    <a:pt x="433525" y="513348"/>
                    <a:pt x="430772" y="397742"/>
                  </a:cubicBezTo>
                  <a:lnTo>
                    <a:pt x="430772" y="304156"/>
                  </a:lnTo>
                  <a:close/>
                  <a:moveTo>
                    <a:pt x="48169" y="218827"/>
                  </a:moveTo>
                  <a:cubicBezTo>
                    <a:pt x="53675" y="81200"/>
                    <a:pt x="152766" y="20644"/>
                    <a:pt x="284888" y="20644"/>
                  </a:cubicBezTo>
                  <a:cubicBezTo>
                    <a:pt x="389484" y="20644"/>
                    <a:pt x="502338" y="53675"/>
                    <a:pt x="502338" y="210569"/>
                  </a:cubicBezTo>
                  <a:lnTo>
                    <a:pt x="502338" y="524359"/>
                  </a:lnTo>
                  <a:cubicBezTo>
                    <a:pt x="502338" y="551884"/>
                    <a:pt x="516101" y="568399"/>
                    <a:pt x="543626" y="568399"/>
                  </a:cubicBezTo>
                  <a:cubicBezTo>
                    <a:pt x="551884" y="568399"/>
                    <a:pt x="560142" y="565647"/>
                    <a:pt x="565647" y="562894"/>
                  </a:cubicBezTo>
                  <a:lnTo>
                    <a:pt x="565647" y="623450"/>
                  </a:lnTo>
                  <a:cubicBezTo>
                    <a:pt x="549132" y="626203"/>
                    <a:pt x="538121" y="628955"/>
                    <a:pt x="518854" y="628955"/>
                  </a:cubicBezTo>
                  <a:cubicBezTo>
                    <a:pt x="447288" y="628955"/>
                    <a:pt x="433525" y="587667"/>
                    <a:pt x="433525" y="527111"/>
                  </a:cubicBezTo>
                  <a:lnTo>
                    <a:pt x="433525" y="527111"/>
                  </a:lnTo>
                  <a:cubicBezTo>
                    <a:pt x="383979" y="604182"/>
                    <a:pt x="331681" y="648223"/>
                    <a:pt x="218827" y="648223"/>
                  </a:cubicBezTo>
                  <a:cubicBezTo>
                    <a:pt x="111478" y="648223"/>
                    <a:pt x="20644" y="593172"/>
                    <a:pt x="20644" y="474813"/>
                  </a:cubicBezTo>
                  <a:cubicBezTo>
                    <a:pt x="20644" y="309661"/>
                    <a:pt x="180291" y="304156"/>
                    <a:pt x="337186" y="284888"/>
                  </a:cubicBezTo>
                  <a:cubicBezTo>
                    <a:pt x="397742" y="279383"/>
                    <a:pt x="428020" y="271125"/>
                    <a:pt x="428020" y="205064"/>
                  </a:cubicBezTo>
                  <a:cubicBezTo>
                    <a:pt x="428020" y="108725"/>
                    <a:pt x="359206" y="83952"/>
                    <a:pt x="273878" y="83952"/>
                  </a:cubicBezTo>
                  <a:cubicBezTo>
                    <a:pt x="185796" y="83952"/>
                    <a:pt x="119735" y="125240"/>
                    <a:pt x="116983" y="221579"/>
                  </a:cubicBezTo>
                  <a:lnTo>
                    <a:pt x="48169" y="22157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72D0F65-4955-4D3B-8293-898EC918883C}"/>
                </a:ext>
              </a:extLst>
            </p:cNvPr>
            <p:cNvSpPr/>
            <p:nvPr/>
          </p:nvSpPr>
          <p:spPr bwMode="black">
            <a:xfrm>
              <a:off x="4077418" y="526510"/>
              <a:ext cx="330305" cy="798236"/>
            </a:xfrm>
            <a:custGeom>
              <a:avLst/>
              <a:gdLst>
                <a:gd name="connsiteX0" fmla="*/ 194054 w 330304"/>
                <a:gd name="connsiteY0" fmla="*/ 196807 h 798236"/>
                <a:gd name="connsiteX1" fmla="*/ 312413 w 330304"/>
                <a:gd name="connsiteY1" fmla="*/ 196807 h 798236"/>
                <a:gd name="connsiteX2" fmla="*/ 312413 w 330304"/>
                <a:gd name="connsiteY2" fmla="*/ 257362 h 798236"/>
                <a:gd name="connsiteX3" fmla="*/ 194054 w 330304"/>
                <a:gd name="connsiteY3" fmla="*/ 257362 h 798236"/>
                <a:gd name="connsiteX4" fmla="*/ 194054 w 330304"/>
                <a:gd name="connsiteY4" fmla="*/ 656480 h 798236"/>
                <a:gd name="connsiteX5" fmla="*/ 251857 w 330304"/>
                <a:gd name="connsiteY5" fmla="*/ 733552 h 798236"/>
                <a:gd name="connsiteX6" fmla="*/ 312413 w 330304"/>
                <a:gd name="connsiteY6" fmla="*/ 730799 h 798236"/>
                <a:gd name="connsiteX7" fmla="*/ 312413 w 330304"/>
                <a:gd name="connsiteY7" fmla="*/ 791355 h 798236"/>
                <a:gd name="connsiteX8" fmla="*/ 249105 w 330304"/>
                <a:gd name="connsiteY8" fmla="*/ 794107 h 798236"/>
                <a:gd name="connsiteX9" fmla="*/ 122488 w 330304"/>
                <a:gd name="connsiteY9" fmla="*/ 661986 h 798236"/>
                <a:gd name="connsiteX10" fmla="*/ 122488 w 330304"/>
                <a:gd name="connsiteY10" fmla="*/ 257362 h 798236"/>
                <a:gd name="connsiteX11" fmla="*/ 20644 w 330304"/>
                <a:gd name="connsiteY11" fmla="*/ 257362 h 798236"/>
                <a:gd name="connsiteX12" fmla="*/ 20644 w 330304"/>
                <a:gd name="connsiteY12" fmla="*/ 196807 h 798236"/>
                <a:gd name="connsiteX13" fmla="*/ 122488 w 330304"/>
                <a:gd name="connsiteY13" fmla="*/ 196807 h 798236"/>
                <a:gd name="connsiteX14" fmla="*/ 122488 w 330304"/>
                <a:gd name="connsiteY14" fmla="*/ 20644 h 798236"/>
                <a:gd name="connsiteX15" fmla="*/ 194054 w 330304"/>
                <a:gd name="connsiteY15" fmla="*/ 20644 h 798236"/>
                <a:gd name="connsiteX16" fmla="*/ 194054 w 330304"/>
                <a:gd name="connsiteY16" fmla="*/ 196807 h 79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0304" h="798236">
                  <a:moveTo>
                    <a:pt x="194054" y="196807"/>
                  </a:moveTo>
                  <a:lnTo>
                    <a:pt x="312413" y="196807"/>
                  </a:lnTo>
                  <a:lnTo>
                    <a:pt x="312413" y="257362"/>
                  </a:lnTo>
                  <a:lnTo>
                    <a:pt x="194054" y="257362"/>
                  </a:lnTo>
                  <a:lnTo>
                    <a:pt x="194054" y="656480"/>
                  </a:lnTo>
                  <a:cubicBezTo>
                    <a:pt x="194054" y="703274"/>
                    <a:pt x="202312" y="730799"/>
                    <a:pt x="251857" y="733552"/>
                  </a:cubicBezTo>
                  <a:cubicBezTo>
                    <a:pt x="271125" y="733552"/>
                    <a:pt x="293145" y="733552"/>
                    <a:pt x="312413" y="730799"/>
                  </a:cubicBezTo>
                  <a:lnTo>
                    <a:pt x="312413" y="791355"/>
                  </a:lnTo>
                  <a:cubicBezTo>
                    <a:pt x="290393" y="791355"/>
                    <a:pt x="271125" y="794107"/>
                    <a:pt x="249105" y="794107"/>
                  </a:cubicBezTo>
                  <a:cubicBezTo>
                    <a:pt x="152766" y="794107"/>
                    <a:pt x="119735" y="761077"/>
                    <a:pt x="122488" y="661986"/>
                  </a:cubicBezTo>
                  <a:lnTo>
                    <a:pt x="122488" y="257362"/>
                  </a:lnTo>
                  <a:lnTo>
                    <a:pt x="20644" y="257362"/>
                  </a:lnTo>
                  <a:lnTo>
                    <a:pt x="20644" y="196807"/>
                  </a:lnTo>
                  <a:lnTo>
                    <a:pt x="122488" y="196807"/>
                  </a:lnTo>
                  <a:lnTo>
                    <a:pt x="122488" y="20644"/>
                  </a:lnTo>
                  <a:lnTo>
                    <a:pt x="194054" y="20644"/>
                  </a:lnTo>
                  <a:lnTo>
                    <a:pt x="194054" y="19680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C4826A8-C9E9-49D9-AF7F-E3DC7BD67BD3}"/>
                </a:ext>
              </a:extLst>
            </p:cNvPr>
            <p:cNvSpPr/>
            <p:nvPr/>
          </p:nvSpPr>
          <p:spPr bwMode="black">
            <a:xfrm>
              <a:off x="4077418" y="526510"/>
              <a:ext cx="330305" cy="798236"/>
            </a:xfrm>
            <a:custGeom>
              <a:avLst/>
              <a:gdLst>
                <a:gd name="connsiteX0" fmla="*/ 194054 w 330304"/>
                <a:gd name="connsiteY0" fmla="*/ 196807 h 798236"/>
                <a:gd name="connsiteX1" fmla="*/ 312413 w 330304"/>
                <a:gd name="connsiteY1" fmla="*/ 196807 h 798236"/>
                <a:gd name="connsiteX2" fmla="*/ 312413 w 330304"/>
                <a:gd name="connsiteY2" fmla="*/ 257362 h 798236"/>
                <a:gd name="connsiteX3" fmla="*/ 194054 w 330304"/>
                <a:gd name="connsiteY3" fmla="*/ 257362 h 798236"/>
                <a:gd name="connsiteX4" fmla="*/ 194054 w 330304"/>
                <a:gd name="connsiteY4" fmla="*/ 656480 h 798236"/>
                <a:gd name="connsiteX5" fmla="*/ 251857 w 330304"/>
                <a:gd name="connsiteY5" fmla="*/ 733552 h 798236"/>
                <a:gd name="connsiteX6" fmla="*/ 312413 w 330304"/>
                <a:gd name="connsiteY6" fmla="*/ 730799 h 798236"/>
                <a:gd name="connsiteX7" fmla="*/ 312413 w 330304"/>
                <a:gd name="connsiteY7" fmla="*/ 791355 h 798236"/>
                <a:gd name="connsiteX8" fmla="*/ 249105 w 330304"/>
                <a:gd name="connsiteY8" fmla="*/ 794107 h 798236"/>
                <a:gd name="connsiteX9" fmla="*/ 122488 w 330304"/>
                <a:gd name="connsiteY9" fmla="*/ 661986 h 798236"/>
                <a:gd name="connsiteX10" fmla="*/ 122488 w 330304"/>
                <a:gd name="connsiteY10" fmla="*/ 257362 h 798236"/>
                <a:gd name="connsiteX11" fmla="*/ 20644 w 330304"/>
                <a:gd name="connsiteY11" fmla="*/ 257362 h 798236"/>
                <a:gd name="connsiteX12" fmla="*/ 20644 w 330304"/>
                <a:gd name="connsiteY12" fmla="*/ 196807 h 798236"/>
                <a:gd name="connsiteX13" fmla="*/ 122488 w 330304"/>
                <a:gd name="connsiteY13" fmla="*/ 196807 h 798236"/>
                <a:gd name="connsiteX14" fmla="*/ 122488 w 330304"/>
                <a:gd name="connsiteY14" fmla="*/ 20644 h 798236"/>
                <a:gd name="connsiteX15" fmla="*/ 194054 w 330304"/>
                <a:gd name="connsiteY15" fmla="*/ 20644 h 798236"/>
                <a:gd name="connsiteX16" fmla="*/ 194054 w 330304"/>
                <a:gd name="connsiteY16" fmla="*/ 196807 h 79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0304" h="798236">
                  <a:moveTo>
                    <a:pt x="194054" y="196807"/>
                  </a:moveTo>
                  <a:lnTo>
                    <a:pt x="312413" y="196807"/>
                  </a:lnTo>
                  <a:lnTo>
                    <a:pt x="312413" y="257362"/>
                  </a:lnTo>
                  <a:lnTo>
                    <a:pt x="194054" y="257362"/>
                  </a:lnTo>
                  <a:lnTo>
                    <a:pt x="194054" y="656480"/>
                  </a:lnTo>
                  <a:cubicBezTo>
                    <a:pt x="194054" y="703274"/>
                    <a:pt x="202312" y="730799"/>
                    <a:pt x="251857" y="733552"/>
                  </a:cubicBezTo>
                  <a:cubicBezTo>
                    <a:pt x="271125" y="733552"/>
                    <a:pt x="293145" y="733552"/>
                    <a:pt x="312413" y="730799"/>
                  </a:cubicBezTo>
                  <a:lnTo>
                    <a:pt x="312413" y="791355"/>
                  </a:lnTo>
                  <a:cubicBezTo>
                    <a:pt x="290393" y="791355"/>
                    <a:pt x="271125" y="794107"/>
                    <a:pt x="249105" y="794107"/>
                  </a:cubicBezTo>
                  <a:cubicBezTo>
                    <a:pt x="152766" y="794107"/>
                    <a:pt x="119735" y="761077"/>
                    <a:pt x="122488" y="661986"/>
                  </a:cubicBezTo>
                  <a:lnTo>
                    <a:pt x="122488" y="257362"/>
                  </a:lnTo>
                  <a:lnTo>
                    <a:pt x="20644" y="257362"/>
                  </a:lnTo>
                  <a:lnTo>
                    <a:pt x="20644" y="196807"/>
                  </a:lnTo>
                  <a:lnTo>
                    <a:pt x="122488" y="196807"/>
                  </a:lnTo>
                  <a:lnTo>
                    <a:pt x="122488" y="20644"/>
                  </a:lnTo>
                  <a:lnTo>
                    <a:pt x="194054" y="20644"/>
                  </a:lnTo>
                  <a:lnTo>
                    <a:pt x="194054" y="19680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CCCC674-E4E6-46F9-9914-F12E382E2222}"/>
                </a:ext>
              </a:extLst>
            </p:cNvPr>
            <p:cNvSpPr/>
            <p:nvPr/>
          </p:nvSpPr>
          <p:spPr bwMode="black">
            <a:xfrm>
              <a:off x="4501309" y="476965"/>
              <a:ext cx="110102" cy="853287"/>
            </a:xfrm>
            <a:custGeom>
              <a:avLst/>
              <a:gdLst>
                <a:gd name="connsiteX0" fmla="*/ 20644 w 110101"/>
                <a:gd name="connsiteY0" fmla="*/ 246352 h 853286"/>
                <a:gd name="connsiteX1" fmla="*/ 92210 w 110101"/>
                <a:gd name="connsiteY1" fmla="*/ 246352 h 853286"/>
                <a:gd name="connsiteX2" fmla="*/ 92210 w 110101"/>
                <a:gd name="connsiteY2" fmla="*/ 835395 h 853286"/>
                <a:gd name="connsiteX3" fmla="*/ 20644 w 110101"/>
                <a:gd name="connsiteY3" fmla="*/ 835395 h 853286"/>
                <a:gd name="connsiteX4" fmla="*/ 20644 w 110101"/>
                <a:gd name="connsiteY4" fmla="*/ 246352 h 853286"/>
                <a:gd name="connsiteX5" fmla="*/ 20644 w 110101"/>
                <a:gd name="connsiteY5" fmla="*/ 20644 h 853286"/>
                <a:gd name="connsiteX6" fmla="*/ 92210 w 110101"/>
                <a:gd name="connsiteY6" fmla="*/ 20644 h 853286"/>
                <a:gd name="connsiteX7" fmla="*/ 92210 w 110101"/>
                <a:gd name="connsiteY7" fmla="*/ 136251 h 853286"/>
                <a:gd name="connsiteX8" fmla="*/ 20644 w 110101"/>
                <a:gd name="connsiteY8" fmla="*/ 136251 h 853286"/>
                <a:gd name="connsiteX9" fmla="*/ 20644 w 110101"/>
                <a:gd name="connsiteY9" fmla="*/ 20644 h 853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101" h="853286">
                  <a:moveTo>
                    <a:pt x="20644" y="246352"/>
                  </a:moveTo>
                  <a:lnTo>
                    <a:pt x="92210" y="246352"/>
                  </a:lnTo>
                  <a:lnTo>
                    <a:pt x="92210" y="835395"/>
                  </a:lnTo>
                  <a:lnTo>
                    <a:pt x="20644" y="835395"/>
                  </a:lnTo>
                  <a:lnTo>
                    <a:pt x="20644" y="246352"/>
                  </a:lnTo>
                  <a:close/>
                  <a:moveTo>
                    <a:pt x="20644" y="20644"/>
                  </a:moveTo>
                  <a:lnTo>
                    <a:pt x="92210" y="20644"/>
                  </a:lnTo>
                  <a:lnTo>
                    <a:pt x="92210" y="136251"/>
                  </a:lnTo>
                  <a:lnTo>
                    <a:pt x="20644" y="136251"/>
                  </a:lnTo>
                  <a:lnTo>
                    <a:pt x="20644" y="2064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53A8048-4F2C-4389-90D8-AD6670C2E937}"/>
                </a:ext>
              </a:extLst>
            </p:cNvPr>
            <p:cNvSpPr/>
            <p:nvPr/>
          </p:nvSpPr>
          <p:spPr bwMode="black">
            <a:xfrm>
              <a:off x="4501309" y="702673"/>
              <a:ext cx="110102" cy="605559"/>
            </a:xfrm>
            <a:custGeom>
              <a:avLst/>
              <a:gdLst>
                <a:gd name="connsiteX0" fmla="*/ 20644 w 110101"/>
                <a:gd name="connsiteY0" fmla="*/ 20644 h 605558"/>
                <a:gd name="connsiteX1" fmla="*/ 92210 w 110101"/>
                <a:gd name="connsiteY1" fmla="*/ 20644 h 605558"/>
                <a:gd name="connsiteX2" fmla="*/ 92210 w 110101"/>
                <a:gd name="connsiteY2" fmla="*/ 609687 h 605558"/>
                <a:gd name="connsiteX3" fmla="*/ 20644 w 110101"/>
                <a:gd name="connsiteY3" fmla="*/ 609687 h 605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101" h="605558">
                  <a:moveTo>
                    <a:pt x="20644" y="20644"/>
                  </a:moveTo>
                  <a:lnTo>
                    <a:pt x="92210" y="20644"/>
                  </a:lnTo>
                  <a:lnTo>
                    <a:pt x="92210" y="609687"/>
                  </a:lnTo>
                  <a:lnTo>
                    <a:pt x="20644" y="60968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1191415-0ECC-4572-B26D-B095FEB85F29}"/>
                </a:ext>
              </a:extLst>
            </p:cNvPr>
            <p:cNvSpPr/>
            <p:nvPr/>
          </p:nvSpPr>
          <p:spPr bwMode="black">
            <a:xfrm>
              <a:off x="4501309" y="476965"/>
              <a:ext cx="110102" cy="137627"/>
            </a:xfrm>
            <a:custGeom>
              <a:avLst/>
              <a:gdLst>
                <a:gd name="connsiteX0" fmla="*/ 20644 w 110101"/>
                <a:gd name="connsiteY0" fmla="*/ 20644 h 137626"/>
                <a:gd name="connsiteX1" fmla="*/ 92210 w 110101"/>
                <a:gd name="connsiteY1" fmla="*/ 20644 h 137626"/>
                <a:gd name="connsiteX2" fmla="*/ 92210 w 110101"/>
                <a:gd name="connsiteY2" fmla="*/ 136251 h 137626"/>
                <a:gd name="connsiteX3" fmla="*/ 20644 w 110101"/>
                <a:gd name="connsiteY3" fmla="*/ 136251 h 137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101" h="137626">
                  <a:moveTo>
                    <a:pt x="20644" y="20644"/>
                  </a:moveTo>
                  <a:lnTo>
                    <a:pt x="92210" y="20644"/>
                  </a:lnTo>
                  <a:lnTo>
                    <a:pt x="92210" y="136251"/>
                  </a:lnTo>
                  <a:lnTo>
                    <a:pt x="20644" y="136251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ACB428A-70CC-49C9-9815-49643EC9A0FD}"/>
                </a:ext>
              </a:extLst>
            </p:cNvPr>
            <p:cNvSpPr/>
            <p:nvPr/>
          </p:nvSpPr>
          <p:spPr bwMode="black">
            <a:xfrm>
              <a:off x="4680224" y="686158"/>
              <a:ext cx="578033" cy="660609"/>
            </a:xfrm>
            <a:custGeom>
              <a:avLst/>
              <a:gdLst>
                <a:gd name="connsiteX0" fmla="*/ 92210 w 578033"/>
                <a:gd name="connsiteY0" fmla="*/ 331681 h 660609"/>
                <a:gd name="connsiteX1" fmla="*/ 298650 w 578033"/>
                <a:gd name="connsiteY1" fmla="*/ 582162 h 660609"/>
                <a:gd name="connsiteX2" fmla="*/ 505091 w 578033"/>
                <a:gd name="connsiteY2" fmla="*/ 331681 h 660609"/>
                <a:gd name="connsiteX3" fmla="*/ 298650 w 578033"/>
                <a:gd name="connsiteY3" fmla="*/ 81200 h 660609"/>
                <a:gd name="connsiteX4" fmla="*/ 92210 w 578033"/>
                <a:gd name="connsiteY4" fmla="*/ 331681 h 660609"/>
                <a:gd name="connsiteX5" fmla="*/ 576657 w 578033"/>
                <a:gd name="connsiteY5" fmla="*/ 331681 h 660609"/>
                <a:gd name="connsiteX6" fmla="*/ 298650 w 578033"/>
                <a:gd name="connsiteY6" fmla="*/ 642718 h 660609"/>
                <a:gd name="connsiteX7" fmla="*/ 20644 w 578033"/>
                <a:gd name="connsiteY7" fmla="*/ 331681 h 660609"/>
                <a:gd name="connsiteX8" fmla="*/ 298650 w 578033"/>
                <a:gd name="connsiteY8" fmla="*/ 20644 h 660609"/>
                <a:gd name="connsiteX9" fmla="*/ 576657 w 578033"/>
                <a:gd name="connsiteY9" fmla="*/ 331681 h 66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8033" h="660609">
                  <a:moveTo>
                    <a:pt x="92210" y="331681"/>
                  </a:moveTo>
                  <a:cubicBezTo>
                    <a:pt x="92210" y="458298"/>
                    <a:pt x="161023" y="582162"/>
                    <a:pt x="298650" y="582162"/>
                  </a:cubicBezTo>
                  <a:cubicBezTo>
                    <a:pt x="436277" y="582162"/>
                    <a:pt x="505091" y="455545"/>
                    <a:pt x="505091" y="331681"/>
                  </a:cubicBezTo>
                  <a:cubicBezTo>
                    <a:pt x="505091" y="205064"/>
                    <a:pt x="436277" y="81200"/>
                    <a:pt x="298650" y="81200"/>
                  </a:cubicBezTo>
                  <a:cubicBezTo>
                    <a:pt x="161023" y="81200"/>
                    <a:pt x="92210" y="205064"/>
                    <a:pt x="92210" y="331681"/>
                  </a:cubicBezTo>
                  <a:moveTo>
                    <a:pt x="576657" y="331681"/>
                  </a:moveTo>
                  <a:cubicBezTo>
                    <a:pt x="576657" y="499586"/>
                    <a:pt x="477565" y="642718"/>
                    <a:pt x="298650" y="642718"/>
                  </a:cubicBezTo>
                  <a:cubicBezTo>
                    <a:pt x="119735" y="642718"/>
                    <a:pt x="20644" y="499586"/>
                    <a:pt x="20644" y="331681"/>
                  </a:cubicBezTo>
                  <a:cubicBezTo>
                    <a:pt x="20644" y="163776"/>
                    <a:pt x="119735" y="20644"/>
                    <a:pt x="298650" y="20644"/>
                  </a:cubicBezTo>
                  <a:cubicBezTo>
                    <a:pt x="477565" y="20644"/>
                    <a:pt x="576657" y="163776"/>
                    <a:pt x="576657" y="331681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861F017-D2F7-4800-923F-F093966A4640}"/>
                </a:ext>
              </a:extLst>
            </p:cNvPr>
            <p:cNvSpPr/>
            <p:nvPr/>
          </p:nvSpPr>
          <p:spPr bwMode="black">
            <a:xfrm>
              <a:off x="5340834" y="686158"/>
              <a:ext cx="495457" cy="633084"/>
            </a:xfrm>
            <a:custGeom>
              <a:avLst/>
              <a:gdLst>
                <a:gd name="connsiteX0" fmla="*/ 20644 w 495456"/>
                <a:gd name="connsiteY0" fmla="*/ 37159 h 633083"/>
                <a:gd name="connsiteX1" fmla="*/ 92210 w 495456"/>
                <a:gd name="connsiteY1" fmla="*/ 37159 h 633083"/>
                <a:gd name="connsiteX2" fmla="*/ 92210 w 495456"/>
                <a:gd name="connsiteY2" fmla="*/ 139003 h 633083"/>
                <a:gd name="connsiteX3" fmla="*/ 94963 w 495456"/>
                <a:gd name="connsiteY3" fmla="*/ 139003 h 633083"/>
                <a:gd name="connsiteX4" fmla="*/ 282135 w 495456"/>
                <a:gd name="connsiteY4" fmla="*/ 20644 h 633083"/>
                <a:gd name="connsiteX5" fmla="*/ 496833 w 495456"/>
                <a:gd name="connsiteY5" fmla="*/ 249105 h 633083"/>
                <a:gd name="connsiteX6" fmla="*/ 496833 w 495456"/>
                <a:gd name="connsiteY6" fmla="*/ 628955 h 633083"/>
                <a:gd name="connsiteX7" fmla="*/ 425267 w 495456"/>
                <a:gd name="connsiteY7" fmla="*/ 628955 h 633083"/>
                <a:gd name="connsiteX8" fmla="*/ 425267 w 495456"/>
                <a:gd name="connsiteY8" fmla="*/ 260115 h 633083"/>
                <a:gd name="connsiteX9" fmla="*/ 276630 w 495456"/>
                <a:gd name="connsiteY9" fmla="*/ 81200 h 633083"/>
                <a:gd name="connsiteX10" fmla="*/ 92210 w 495456"/>
                <a:gd name="connsiteY10" fmla="*/ 282135 h 633083"/>
                <a:gd name="connsiteX11" fmla="*/ 92210 w 495456"/>
                <a:gd name="connsiteY11" fmla="*/ 626203 h 633083"/>
                <a:gd name="connsiteX12" fmla="*/ 20644 w 495456"/>
                <a:gd name="connsiteY12" fmla="*/ 626203 h 633083"/>
                <a:gd name="connsiteX13" fmla="*/ 20644 w 495456"/>
                <a:gd name="connsiteY13" fmla="*/ 37159 h 633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5456" h="633083">
                  <a:moveTo>
                    <a:pt x="20644" y="37159"/>
                  </a:moveTo>
                  <a:lnTo>
                    <a:pt x="92210" y="37159"/>
                  </a:lnTo>
                  <a:lnTo>
                    <a:pt x="92210" y="139003"/>
                  </a:lnTo>
                  <a:lnTo>
                    <a:pt x="94963" y="139003"/>
                  </a:lnTo>
                  <a:cubicBezTo>
                    <a:pt x="122488" y="67437"/>
                    <a:pt x="199559" y="20644"/>
                    <a:pt x="282135" y="20644"/>
                  </a:cubicBezTo>
                  <a:cubicBezTo>
                    <a:pt x="447288" y="20644"/>
                    <a:pt x="496833" y="108725"/>
                    <a:pt x="496833" y="249105"/>
                  </a:cubicBezTo>
                  <a:lnTo>
                    <a:pt x="496833" y="628955"/>
                  </a:lnTo>
                  <a:lnTo>
                    <a:pt x="425267" y="628955"/>
                  </a:lnTo>
                  <a:lnTo>
                    <a:pt x="425267" y="260115"/>
                  </a:lnTo>
                  <a:cubicBezTo>
                    <a:pt x="425267" y="158271"/>
                    <a:pt x="392237" y="81200"/>
                    <a:pt x="276630" y="81200"/>
                  </a:cubicBezTo>
                  <a:cubicBezTo>
                    <a:pt x="163776" y="81200"/>
                    <a:pt x="94963" y="169281"/>
                    <a:pt x="92210" y="282135"/>
                  </a:cubicBezTo>
                  <a:lnTo>
                    <a:pt x="92210" y="626203"/>
                  </a:lnTo>
                  <a:lnTo>
                    <a:pt x="20644" y="626203"/>
                  </a:lnTo>
                  <a:lnTo>
                    <a:pt x="20644" y="3715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C217B49-70CC-4D78-AED0-18A9A28B3500}"/>
                </a:ext>
              </a:extLst>
            </p:cNvPr>
            <p:cNvSpPr/>
            <p:nvPr/>
          </p:nvSpPr>
          <p:spPr bwMode="black">
            <a:xfrm>
              <a:off x="5340834" y="686158"/>
              <a:ext cx="495457" cy="633084"/>
            </a:xfrm>
            <a:custGeom>
              <a:avLst/>
              <a:gdLst>
                <a:gd name="connsiteX0" fmla="*/ 20644 w 495456"/>
                <a:gd name="connsiteY0" fmla="*/ 37159 h 633083"/>
                <a:gd name="connsiteX1" fmla="*/ 92210 w 495456"/>
                <a:gd name="connsiteY1" fmla="*/ 37159 h 633083"/>
                <a:gd name="connsiteX2" fmla="*/ 92210 w 495456"/>
                <a:gd name="connsiteY2" fmla="*/ 139003 h 633083"/>
                <a:gd name="connsiteX3" fmla="*/ 94963 w 495456"/>
                <a:gd name="connsiteY3" fmla="*/ 139003 h 633083"/>
                <a:gd name="connsiteX4" fmla="*/ 282135 w 495456"/>
                <a:gd name="connsiteY4" fmla="*/ 20644 h 633083"/>
                <a:gd name="connsiteX5" fmla="*/ 496833 w 495456"/>
                <a:gd name="connsiteY5" fmla="*/ 249105 h 633083"/>
                <a:gd name="connsiteX6" fmla="*/ 496833 w 495456"/>
                <a:gd name="connsiteY6" fmla="*/ 628955 h 633083"/>
                <a:gd name="connsiteX7" fmla="*/ 425267 w 495456"/>
                <a:gd name="connsiteY7" fmla="*/ 628955 h 633083"/>
                <a:gd name="connsiteX8" fmla="*/ 425267 w 495456"/>
                <a:gd name="connsiteY8" fmla="*/ 260115 h 633083"/>
                <a:gd name="connsiteX9" fmla="*/ 276630 w 495456"/>
                <a:gd name="connsiteY9" fmla="*/ 81200 h 633083"/>
                <a:gd name="connsiteX10" fmla="*/ 92210 w 495456"/>
                <a:gd name="connsiteY10" fmla="*/ 284888 h 633083"/>
                <a:gd name="connsiteX11" fmla="*/ 92210 w 495456"/>
                <a:gd name="connsiteY11" fmla="*/ 628955 h 633083"/>
                <a:gd name="connsiteX12" fmla="*/ 20644 w 495456"/>
                <a:gd name="connsiteY12" fmla="*/ 628955 h 633083"/>
                <a:gd name="connsiteX13" fmla="*/ 20644 w 495456"/>
                <a:gd name="connsiteY13" fmla="*/ 37159 h 633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5456" h="633083">
                  <a:moveTo>
                    <a:pt x="20644" y="37159"/>
                  </a:moveTo>
                  <a:lnTo>
                    <a:pt x="92210" y="37159"/>
                  </a:lnTo>
                  <a:lnTo>
                    <a:pt x="92210" y="139003"/>
                  </a:lnTo>
                  <a:lnTo>
                    <a:pt x="94963" y="139003"/>
                  </a:lnTo>
                  <a:cubicBezTo>
                    <a:pt x="122488" y="67437"/>
                    <a:pt x="199559" y="20644"/>
                    <a:pt x="282135" y="20644"/>
                  </a:cubicBezTo>
                  <a:cubicBezTo>
                    <a:pt x="447288" y="20644"/>
                    <a:pt x="496833" y="108725"/>
                    <a:pt x="496833" y="249105"/>
                  </a:cubicBezTo>
                  <a:lnTo>
                    <a:pt x="496833" y="628955"/>
                  </a:lnTo>
                  <a:lnTo>
                    <a:pt x="425267" y="628955"/>
                  </a:lnTo>
                  <a:lnTo>
                    <a:pt x="425267" y="260115"/>
                  </a:lnTo>
                  <a:cubicBezTo>
                    <a:pt x="425267" y="158271"/>
                    <a:pt x="392237" y="81200"/>
                    <a:pt x="276630" y="81200"/>
                  </a:cubicBezTo>
                  <a:cubicBezTo>
                    <a:pt x="163776" y="81200"/>
                    <a:pt x="94963" y="169281"/>
                    <a:pt x="92210" y="284888"/>
                  </a:cubicBezTo>
                  <a:lnTo>
                    <a:pt x="92210" y="628955"/>
                  </a:lnTo>
                  <a:lnTo>
                    <a:pt x="20644" y="628955"/>
                  </a:lnTo>
                  <a:lnTo>
                    <a:pt x="20644" y="3715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021449B-89FF-4452-B2AC-A01CC925A3F6}"/>
                </a:ext>
              </a:extLst>
            </p:cNvPr>
            <p:cNvSpPr/>
            <p:nvPr/>
          </p:nvSpPr>
          <p:spPr bwMode="black">
            <a:xfrm>
              <a:off x="5918867" y="686158"/>
              <a:ext cx="578033" cy="660609"/>
            </a:xfrm>
            <a:custGeom>
              <a:avLst/>
              <a:gdLst>
                <a:gd name="connsiteX0" fmla="*/ 430772 w 578033"/>
                <a:gd name="connsiteY0" fmla="*/ 304156 h 660609"/>
                <a:gd name="connsiteX1" fmla="*/ 430772 w 578033"/>
                <a:gd name="connsiteY1" fmla="*/ 304156 h 660609"/>
                <a:gd name="connsiteX2" fmla="*/ 367464 w 578033"/>
                <a:gd name="connsiteY2" fmla="*/ 331681 h 660609"/>
                <a:gd name="connsiteX3" fmla="*/ 94963 w 578033"/>
                <a:gd name="connsiteY3" fmla="*/ 466555 h 660609"/>
                <a:gd name="connsiteX4" fmla="*/ 227084 w 578033"/>
                <a:gd name="connsiteY4" fmla="*/ 582162 h 660609"/>
                <a:gd name="connsiteX5" fmla="*/ 430772 w 578033"/>
                <a:gd name="connsiteY5" fmla="*/ 397742 h 660609"/>
                <a:gd name="connsiteX6" fmla="*/ 430772 w 578033"/>
                <a:gd name="connsiteY6" fmla="*/ 304156 h 660609"/>
                <a:gd name="connsiteX7" fmla="*/ 48169 w 578033"/>
                <a:gd name="connsiteY7" fmla="*/ 218827 h 660609"/>
                <a:gd name="connsiteX8" fmla="*/ 284888 w 578033"/>
                <a:gd name="connsiteY8" fmla="*/ 20644 h 660609"/>
                <a:gd name="connsiteX9" fmla="*/ 502338 w 578033"/>
                <a:gd name="connsiteY9" fmla="*/ 210569 h 660609"/>
                <a:gd name="connsiteX10" fmla="*/ 502338 w 578033"/>
                <a:gd name="connsiteY10" fmla="*/ 524359 h 660609"/>
                <a:gd name="connsiteX11" fmla="*/ 543626 w 578033"/>
                <a:gd name="connsiteY11" fmla="*/ 568399 h 660609"/>
                <a:gd name="connsiteX12" fmla="*/ 565647 w 578033"/>
                <a:gd name="connsiteY12" fmla="*/ 562894 h 660609"/>
                <a:gd name="connsiteX13" fmla="*/ 565647 w 578033"/>
                <a:gd name="connsiteY13" fmla="*/ 623450 h 660609"/>
                <a:gd name="connsiteX14" fmla="*/ 518854 w 578033"/>
                <a:gd name="connsiteY14" fmla="*/ 628955 h 660609"/>
                <a:gd name="connsiteX15" fmla="*/ 433525 w 578033"/>
                <a:gd name="connsiteY15" fmla="*/ 527111 h 660609"/>
                <a:gd name="connsiteX16" fmla="*/ 430772 w 578033"/>
                <a:gd name="connsiteY16" fmla="*/ 527111 h 660609"/>
                <a:gd name="connsiteX17" fmla="*/ 216074 w 578033"/>
                <a:gd name="connsiteY17" fmla="*/ 648223 h 660609"/>
                <a:gd name="connsiteX18" fmla="*/ 20644 w 578033"/>
                <a:gd name="connsiteY18" fmla="*/ 474813 h 660609"/>
                <a:gd name="connsiteX19" fmla="*/ 334433 w 578033"/>
                <a:gd name="connsiteY19" fmla="*/ 284888 h 660609"/>
                <a:gd name="connsiteX20" fmla="*/ 425267 w 578033"/>
                <a:gd name="connsiteY20" fmla="*/ 205064 h 660609"/>
                <a:gd name="connsiteX21" fmla="*/ 271125 w 578033"/>
                <a:gd name="connsiteY21" fmla="*/ 83952 h 660609"/>
                <a:gd name="connsiteX22" fmla="*/ 114230 w 578033"/>
                <a:gd name="connsiteY22" fmla="*/ 221579 h 660609"/>
                <a:gd name="connsiteX23" fmla="*/ 48169 w 578033"/>
                <a:gd name="connsiteY23" fmla="*/ 221579 h 66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78033" h="660609">
                  <a:moveTo>
                    <a:pt x="430772" y="304156"/>
                  </a:moveTo>
                  <a:lnTo>
                    <a:pt x="430772" y="304156"/>
                  </a:lnTo>
                  <a:cubicBezTo>
                    <a:pt x="419762" y="320671"/>
                    <a:pt x="386732" y="326176"/>
                    <a:pt x="367464" y="331681"/>
                  </a:cubicBezTo>
                  <a:cubicBezTo>
                    <a:pt x="246352" y="353701"/>
                    <a:pt x="94963" y="350949"/>
                    <a:pt x="94963" y="466555"/>
                  </a:cubicBezTo>
                  <a:cubicBezTo>
                    <a:pt x="94963" y="538121"/>
                    <a:pt x="158271" y="582162"/>
                    <a:pt x="227084" y="582162"/>
                  </a:cubicBezTo>
                  <a:cubicBezTo>
                    <a:pt x="337186" y="582162"/>
                    <a:pt x="433525" y="513348"/>
                    <a:pt x="430772" y="397742"/>
                  </a:cubicBezTo>
                  <a:lnTo>
                    <a:pt x="430772" y="304156"/>
                  </a:lnTo>
                  <a:close/>
                  <a:moveTo>
                    <a:pt x="48169" y="218827"/>
                  </a:moveTo>
                  <a:cubicBezTo>
                    <a:pt x="56427" y="81200"/>
                    <a:pt x="152766" y="20644"/>
                    <a:pt x="284888" y="20644"/>
                  </a:cubicBezTo>
                  <a:cubicBezTo>
                    <a:pt x="389484" y="20644"/>
                    <a:pt x="502338" y="53675"/>
                    <a:pt x="502338" y="210569"/>
                  </a:cubicBezTo>
                  <a:lnTo>
                    <a:pt x="502338" y="524359"/>
                  </a:lnTo>
                  <a:cubicBezTo>
                    <a:pt x="502338" y="551884"/>
                    <a:pt x="516101" y="568399"/>
                    <a:pt x="543626" y="568399"/>
                  </a:cubicBezTo>
                  <a:cubicBezTo>
                    <a:pt x="551884" y="568399"/>
                    <a:pt x="560141" y="565647"/>
                    <a:pt x="565647" y="562894"/>
                  </a:cubicBezTo>
                  <a:lnTo>
                    <a:pt x="565647" y="623450"/>
                  </a:lnTo>
                  <a:cubicBezTo>
                    <a:pt x="549131" y="626203"/>
                    <a:pt x="538121" y="628955"/>
                    <a:pt x="518854" y="628955"/>
                  </a:cubicBezTo>
                  <a:cubicBezTo>
                    <a:pt x="447288" y="628955"/>
                    <a:pt x="433525" y="587667"/>
                    <a:pt x="433525" y="527111"/>
                  </a:cubicBezTo>
                  <a:lnTo>
                    <a:pt x="430772" y="527111"/>
                  </a:lnTo>
                  <a:cubicBezTo>
                    <a:pt x="381227" y="604182"/>
                    <a:pt x="328928" y="648223"/>
                    <a:pt x="216074" y="648223"/>
                  </a:cubicBezTo>
                  <a:cubicBezTo>
                    <a:pt x="108725" y="648223"/>
                    <a:pt x="20644" y="593172"/>
                    <a:pt x="20644" y="474813"/>
                  </a:cubicBezTo>
                  <a:cubicBezTo>
                    <a:pt x="20644" y="309661"/>
                    <a:pt x="180291" y="304156"/>
                    <a:pt x="334433" y="284888"/>
                  </a:cubicBezTo>
                  <a:cubicBezTo>
                    <a:pt x="392237" y="279383"/>
                    <a:pt x="425267" y="271125"/>
                    <a:pt x="425267" y="205064"/>
                  </a:cubicBezTo>
                  <a:cubicBezTo>
                    <a:pt x="425267" y="108725"/>
                    <a:pt x="356454" y="83952"/>
                    <a:pt x="271125" y="83952"/>
                  </a:cubicBezTo>
                  <a:cubicBezTo>
                    <a:pt x="183044" y="83952"/>
                    <a:pt x="116983" y="125240"/>
                    <a:pt x="114230" y="221579"/>
                  </a:cubicBezTo>
                  <a:lnTo>
                    <a:pt x="48169" y="22157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63DE190-5910-4A04-8831-912E7B4D07E0}"/>
                </a:ext>
              </a:extLst>
            </p:cNvPr>
            <p:cNvSpPr/>
            <p:nvPr/>
          </p:nvSpPr>
          <p:spPr bwMode="black">
            <a:xfrm>
              <a:off x="6582229" y="476965"/>
              <a:ext cx="110102" cy="853287"/>
            </a:xfrm>
            <a:custGeom>
              <a:avLst/>
              <a:gdLst>
                <a:gd name="connsiteX0" fmla="*/ 20644 w 110101"/>
                <a:gd name="connsiteY0" fmla="*/ 20644 h 853286"/>
                <a:gd name="connsiteX1" fmla="*/ 92210 w 110101"/>
                <a:gd name="connsiteY1" fmla="*/ 20644 h 853286"/>
                <a:gd name="connsiteX2" fmla="*/ 92210 w 110101"/>
                <a:gd name="connsiteY2" fmla="*/ 838148 h 853286"/>
                <a:gd name="connsiteX3" fmla="*/ 20644 w 110101"/>
                <a:gd name="connsiteY3" fmla="*/ 838148 h 853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101" h="853286">
                  <a:moveTo>
                    <a:pt x="20644" y="20644"/>
                  </a:moveTo>
                  <a:lnTo>
                    <a:pt x="92210" y="20644"/>
                  </a:lnTo>
                  <a:lnTo>
                    <a:pt x="92210" y="838148"/>
                  </a:lnTo>
                  <a:lnTo>
                    <a:pt x="20644" y="83814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C513A30-DC41-4B70-B474-B7F9882045F1}"/>
                </a:ext>
              </a:extLst>
            </p:cNvPr>
            <p:cNvSpPr/>
            <p:nvPr/>
          </p:nvSpPr>
          <p:spPr bwMode="black">
            <a:xfrm>
              <a:off x="6582229" y="476965"/>
              <a:ext cx="110102" cy="853287"/>
            </a:xfrm>
            <a:custGeom>
              <a:avLst/>
              <a:gdLst>
                <a:gd name="connsiteX0" fmla="*/ 20644 w 110101"/>
                <a:gd name="connsiteY0" fmla="*/ 20644 h 853286"/>
                <a:gd name="connsiteX1" fmla="*/ 92210 w 110101"/>
                <a:gd name="connsiteY1" fmla="*/ 20644 h 853286"/>
                <a:gd name="connsiteX2" fmla="*/ 92210 w 110101"/>
                <a:gd name="connsiteY2" fmla="*/ 838148 h 853286"/>
                <a:gd name="connsiteX3" fmla="*/ 20644 w 110101"/>
                <a:gd name="connsiteY3" fmla="*/ 838148 h 853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101" h="853286">
                  <a:moveTo>
                    <a:pt x="20644" y="20644"/>
                  </a:moveTo>
                  <a:lnTo>
                    <a:pt x="92210" y="20644"/>
                  </a:lnTo>
                  <a:lnTo>
                    <a:pt x="92210" y="838148"/>
                  </a:lnTo>
                  <a:lnTo>
                    <a:pt x="20644" y="83814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4BE96A6-616D-4E71-8D2F-943A0D187F8C}"/>
                </a:ext>
              </a:extLst>
            </p:cNvPr>
            <p:cNvSpPr/>
            <p:nvPr/>
          </p:nvSpPr>
          <p:spPr bwMode="black">
            <a:xfrm>
              <a:off x="6766649" y="666890"/>
              <a:ext cx="605559" cy="908338"/>
            </a:xfrm>
            <a:custGeom>
              <a:avLst/>
              <a:gdLst>
                <a:gd name="connsiteX0" fmla="*/ 312413 w 605558"/>
                <a:gd name="connsiteY0" fmla="*/ 516101 h 908337"/>
                <a:gd name="connsiteX1" fmla="*/ 447288 w 605558"/>
                <a:gd name="connsiteY1" fmla="*/ 339939 h 908337"/>
                <a:gd name="connsiteX2" fmla="*/ 309661 w 605558"/>
                <a:gd name="connsiteY2" fmla="*/ 161024 h 908337"/>
                <a:gd name="connsiteX3" fmla="*/ 185796 w 605558"/>
                <a:gd name="connsiteY3" fmla="*/ 345444 h 908337"/>
                <a:gd name="connsiteX4" fmla="*/ 312413 w 605558"/>
                <a:gd name="connsiteY4" fmla="*/ 516101 h 908337"/>
                <a:gd name="connsiteX5" fmla="*/ 604182 w 605558"/>
                <a:gd name="connsiteY5" fmla="*/ 37159 h 908337"/>
                <a:gd name="connsiteX6" fmla="*/ 604182 w 605558"/>
                <a:gd name="connsiteY6" fmla="*/ 615192 h 908337"/>
                <a:gd name="connsiteX7" fmla="*/ 298650 w 605558"/>
                <a:gd name="connsiteY7" fmla="*/ 895951 h 908337"/>
                <a:gd name="connsiteX8" fmla="*/ 34407 w 605558"/>
                <a:gd name="connsiteY8" fmla="*/ 714284 h 908337"/>
                <a:gd name="connsiteX9" fmla="*/ 207816 w 605558"/>
                <a:gd name="connsiteY9" fmla="*/ 714284 h 908337"/>
                <a:gd name="connsiteX10" fmla="*/ 320671 w 605558"/>
                <a:gd name="connsiteY10" fmla="*/ 774840 h 908337"/>
                <a:gd name="connsiteX11" fmla="*/ 447288 w 605558"/>
                <a:gd name="connsiteY11" fmla="*/ 634460 h 908337"/>
                <a:gd name="connsiteX12" fmla="*/ 447288 w 605558"/>
                <a:gd name="connsiteY12" fmla="*/ 560142 h 908337"/>
                <a:gd name="connsiteX13" fmla="*/ 444535 w 605558"/>
                <a:gd name="connsiteY13" fmla="*/ 557389 h 908337"/>
                <a:gd name="connsiteX14" fmla="*/ 282135 w 605558"/>
                <a:gd name="connsiteY14" fmla="*/ 648223 h 908337"/>
                <a:gd name="connsiteX15" fmla="*/ 20644 w 605558"/>
                <a:gd name="connsiteY15" fmla="*/ 334433 h 908337"/>
                <a:gd name="connsiteX16" fmla="*/ 271125 w 605558"/>
                <a:gd name="connsiteY16" fmla="*/ 20644 h 908337"/>
                <a:gd name="connsiteX17" fmla="*/ 447288 w 605558"/>
                <a:gd name="connsiteY17" fmla="*/ 127993 h 908337"/>
                <a:gd name="connsiteX18" fmla="*/ 450040 w 605558"/>
                <a:gd name="connsiteY18" fmla="*/ 127993 h 908337"/>
                <a:gd name="connsiteX19" fmla="*/ 450040 w 605558"/>
                <a:gd name="connsiteY19" fmla="*/ 37159 h 908337"/>
                <a:gd name="connsiteX20" fmla="*/ 604182 w 605558"/>
                <a:gd name="connsiteY20" fmla="*/ 37159 h 908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05558" h="908337">
                  <a:moveTo>
                    <a:pt x="312413" y="516101"/>
                  </a:moveTo>
                  <a:cubicBezTo>
                    <a:pt x="419762" y="516101"/>
                    <a:pt x="447288" y="422515"/>
                    <a:pt x="447288" y="339939"/>
                  </a:cubicBezTo>
                  <a:cubicBezTo>
                    <a:pt x="447288" y="240847"/>
                    <a:pt x="400494" y="161024"/>
                    <a:pt x="309661" y="161024"/>
                  </a:cubicBezTo>
                  <a:cubicBezTo>
                    <a:pt x="251857" y="161024"/>
                    <a:pt x="185796" y="205064"/>
                    <a:pt x="185796" y="345444"/>
                  </a:cubicBezTo>
                  <a:cubicBezTo>
                    <a:pt x="185796" y="422515"/>
                    <a:pt x="216074" y="516101"/>
                    <a:pt x="312413" y="516101"/>
                  </a:cubicBezTo>
                  <a:moveTo>
                    <a:pt x="604182" y="37159"/>
                  </a:moveTo>
                  <a:lnTo>
                    <a:pt x="604182" y="615192"/>
                  </a:lnTo>
                  <a:cubicBezTo>
                    <a:pt x="604182" y="719789"/>
                    <a:pt x="595925" y="895951"/>
                    <a:pt x="298650" y="895951"/>
                  </a:cubicBezTo>
                  <a:cubicBezTo>
                    <a:pt x="174786" y="895951"/>
                    <a:pt x="42664" y="840901"/>
                    <a:pt x="34407" y="714284"/>
                  </a:cubicBezTo>
                  <a:lnTo>
                    <a:pt x="207816" y="714284"/>
                  </a:lnTo>
                  <a:cubicBezTo>
                    <a:pt x="216074" y="744562"/>
                    <a:pt x="227084" y="774840"/>
                    <a:pt x="320671" y="774840"/>
                  </a:cubicBezTo>
                  <a:cubicBezTo>
                    <a:pt x="405999" y="774840"/>
                    <a:pt x="447288" y="733552"/>
                    <a:pt x="447288" y="634460"/>
                  </a:cubicBezTo>
                  <a:lnTo>
                    <a:pt x="447288" y="560142"/>
                  </a:lnTo>
                  <a:lnTo>
                    <a:pt x="444535" y="557389"/>
                  </a:lnTo>
                  <a:cubicBezTo>
                    <a:pt x="419762" y="604182"/>
                    <a:pt x="378474" y="648223"/>
                    <a:pt x="282135" y="648223"/>
                  </a:cubicBezTo>
                  <a:cubicBezTo>
                    <a:pt x="136251" y="648223"/>
                    <a:pt x="20644" y="546379"/>
                    <a:pt x="20644" y="334433"/>
                  </a:cubicBezTo>
                  <a:cubicBezTo>
                    <a:pt x="20644" y="125241"/>
                    <a:pt x="139003" y="20644"/>
                    <a:pt x="271125" y="20644"/>
                  </a:cubicBezTo>
                  <a:cubicBezTo>
                    <a:pt x="383979" y="20644"/>
                    <a:pt x="428019" y="86705"/>
                    <a:pt x="447288" y="127993"/>
                  </a:cubicBezTo>
                  <a:lnTo>
                    <a:pt x="450040" y="127993"/>
                  </a:lnTo>
                  <a:lnTo>
                    <a:pt x="450040" y="37159"/>
                  </a:lnTo>
                  <a:lnTo>
                    <a:pt x="604182" y="3715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FC6CE4B4-072A-4577-874A-81871C055E54}"/>
                </a:ext>
              </a:extLst>
            </p:cNvPr>
            <p:cNvSpPr/>
            <p:nvPr/>
          </p:nvSpPr>
          <p:spPr bwMode="black">
            <a:xfrm>
              <a:off x="7485061" y="666890"/>
              <a:ext cx="385355" cy="660609"/>
            </a:xfrm>
            <a:custGeom>
              <a:avLst/>
              <a:gdLst>
                <a:gd name="connsiteX0" fmla="*/ 23397 w 385355"/>
                <a:gd name="connsiteY0" fmla="*/ 37159 h 660609"/>
                <a:gd name="connsiteX1" fmla="*/ 174786 w 385355"/>
                <a:gd name="connsiteY1" fmla="*/ 37159 h 660609"/>
                <a:gd name="connsiteX2" fmla="*/ 174786 w 385355"/>
                <a:gd name="connsiteY2" fmla="*/ 141756 h 660609"/>
                <a:gd name="connsiteX3" fmla="*/ 177539 w 385355"/>
                <a:gd name="connsiteY3" fmla="*/ 141756 h 660609"/>
                <a:gd name="connsiteX4" fmla="*/ 342691 w 385355"/>
                <a:gd name="connsiteY4" fmla="*/ 20644 h 660609"/>
                <a:gd name="connsiteX5" fmla="*/ 372969 w 385355"/>
                <a:gd name="connsiteY5" fmla="*/ 23397 h 660609"/>
                <a:gd name="connsiteX6" fmla="*/ 372969 w 385355"/>
                <a:gd name="connsiteY6" fmla="*/ 185796 h 660609"/>
                <a:gd name="connsiteX7" fmla="*/ 326176 w 385355"/>
                <a:gd name="connsiteY7" fmla="*/ 183044 h 660609"/>
                <a:gd name="connsiteX8" fmla="*/ 180291 w 385355"/>
                <a:gd name="connsiteY8" fmla="*/ 328928 h 660609"/>
                <a:gd name="connsiteX9" fmla="*/ 180291 w 385355"/>
                <a:gd name="connsiteY9" fmla="*/ 645470 h 660609"/>
                <a:gd name="connsiteX10" fmla="*/ 20644 w 385355"/>
                <a:gd name="connsiteY10" fmla="*/ 645470 h 660609"/>
                <a:gd name="connsiteX11" fmla="*/ 20644 w 385355"/>
                <a:gd name="connsiteY11" fmla="*/ 37159 h 66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5355" h="660609">
                  <a:moveTo>
                    <a:pt x="23397" y="37159"/>
                  </a:moveTo>
                  <a:lnTo>
                    <a:pt x="174786" y="37159"/>
                  </a:lnTo>
                  <a:lnTo>
                    <a:pt x="174786" y="141756"/>
                  </a:lnTo>
                  <a:lnTo>
                    <a:pt x="177539" y="141756"/>
                  </a:lnTo>
                  <a:cubicBezTo>
                    <a:pt x="210569" y="81200"/>
                    <a:pt x="246352" y="20644"/>
                    <a:pt x="342691" y="20644"/>
                  </a:cubicBezTo>
                  <a:cubicBezTo>
                    <a:pt x="353701" y="20644"/>
                    <a:pt x="361959" y="20644"/>
                    <a:pt x="372969" y="23397"/>
                  </a:cubicBezTo>
                  <a:lnTo>
                    <a:pt x="372969" y="185796"/>
                  </a:lnTo>
                  <a:cubicBezTo>
                    <a:pt x="359206" y="183044"/>
                    <a:pt x="342691" y="183044"/>
                    <a:pt x="326176" y="183044"/>
                  </a:cubicBezTo>
                  <a:cubicBezTo>
                    <a:pt x="202312" y="183044"/>
                    <a:pt x="180291" y="260115"/>
                    <a:pt x="180291" y="328928"/>
                  </a:cubicBezTo>
                  <a:lnTo>
                    <a:pt x="180291" y="645470"/>
                  </a:lnTo>
                  <a:lnTo>
                    <a:pt x="20644" y="645470"/>
                  </a:lnTo>
                  <a:lnTo>
                    <a:pt x="20644" y="3715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CC62C249-90CE-45DC-8B3D-A3EF2B7862C4}"/>
                </a:ext>
              </a:extLst>
            </p:cNvPr>
            <p:cNvSpPr/>
            <p:nvPr/>
          </p:nvSpPr>
          <p:spPr bwMode="black">
            <a:xfrm>
              <a:off x="8206226" y="471460"/>
              <a:ext cx="633084" cy="853287"/>
            </a:xfrm>
            <a:custGeom>
              <a:avLst/>
              <a:gdLst>
                <a:gd name="connsiteX0" fmla="*/ 320671 w 633083"/>
                <a:gd name="connsiteY0" fmla="*/ 725294 h 853286"/>
                <a:gd name="connsiteX1" fmla="*/ 461050 w 633083"/>
                <a:gd name="connsiteY1" fmla="*/ 549131 h 853286"/>
                <a:gd name="connsiteX2" fmla="*/ 323423 w 633083"/>
                <a:gd name="connsiteY2" fmla="*/ 353701 h 853286"/>
                <a:gd name="connsiteX3" fmla="*/ 188549 w 633083"/>
                <a:gd name="connsiteY3" fmla="*/ 540874 h 853286"/>
                <a:gd name="connsiteX4" fmla="*/ 320671 w 633083"/>
                <a:gd name="connsiteY4" fmla="*/ 725294 h 853286"/>
                <a:gd name="connsiteX5" fmla="*/ 612440 w 633083"/>
                <a:gd name="connsiteY5" fmla="*/ 840901 h 853286"/>
                <a:gd name="connsiteX6" fmla="*/ 455545 w 633083"/>
                <a:gd name="connsiteY6" fmla="*/ 840901 h 853286"/>
                <a:gd name="connsiteX7" fmla="*/ 455545 w 633083"/>
                <a:gd name="connsiteY7" fmla="*/ 763829 h 853286"/>
                <a:gd name="connsiteX8" fmla="*/ 452793 w 633083"/>
                <a:gd name="connsiteY8" fmla="*/ 763829 h 853286"/>
                <a:gd name="connsiteX9" fmla="*/ 276630 w 633083"/>
                <a:gd name="connsiteY9" fmla="*/ 857416 h 853286"/>
                <a:gd name="connsiteX10" fmla="*/ 20644 w 633083"/>
                <a:gd name="connsiteY10" fmla="*/ 529864 h 853286"/>
                <a:gd name="connsiteX11" fmla="*/ 271125 w 633083"/>
                <a:gd name="connsiteY11" fmla="*/ 216074 h 853286"/>
                <a:gd name="connsiteX12" fmla="*/ 447288 w 633083"/>
                <a:gd name="connsiteY12" fmla="*/ 309661 h 853286"/>
                <a:gd name="connsiteX13" fmla="*/ 450040 w 633083"/>
                <a:gd name="connsiteY13" fmla="*/ 309661 h 853286"/>
                <a:gd name="connsiteX14" fmla="*/ 450040 w 633083"/>
                <a:gd name="connsiteY14" fmla="*/ 20644 h 853286"/>
                <a:gd name="connsiteX15" fmla="*/ 609688 w 633083"/>
                <a:gd name="connsiteY15" fmla="*/ 20644 h 853286"/>
                <a:gd name="connsiteX16" fmla="*/ 609688 w 633083"/>
                <a:gd name="connsiteY16" fmla="*/ 840901 h 853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33083" h="853286">
                  <a:moveTo>
                    <a:pt x="320671" y="725294"/>
                  </a:moveTo>
                  <a:cubicBezTo>
                    <a:pt x="422515" y="725294"/>
                    <a:pt x="461050" y="639965"/>
                    <a:pt x="461050" y="549131"/>
                  </a:cubicBezTo>
                  <a:cubicBezTo>
                    <a:pt x="461050" y="452793"/>
                    <a:pt x="433525" y="353701"/>
                    <a:pt x="323423" y="353701"/>
                  </a:cubicBezTo>
                  <a:cubicBezTo>
                    <a:pt x="221579" y="353701"/>
                    <a:pt x="188549" y="444535"/>
                    <a:pt x="188549" y="540874"/>
                  </a:cubicBezTo>
                  <a:cubicBezTo>
                    <a:pt x="188549" y="615192"/>
                    <a:pt x="216074" y="725294"/>
                    <a:pt x="320671" y="725294"/>
                  </a:cubicBezTo>
                  <a:moveTo>
                    <a:pt x="612440" y="840901"/>
                  </a:moveTo>
                  <a:lnTo>
                    <a:pt x="455545" y="840901"/>
                  </a:lnTo>
                  <a:lnTo>
                    <a:pt x="455545" y="763829"/>
                  </a:lnTo>
                  <a:lnTo>
                    <a:pt x="452793" y="763829"/>
                  </a:lnTo>
                  <a:cubicBezTo>
                    <a:pt x="414257" y="832643"/>
                    <a:pt x="342691" y="857416"/>
                    <a:pt x="276630" y="857416"/>
                  </a:cubicBezTo>
                  <a:cubicBezTo>
                    <a:pt x="97715" y="857416"/>
                    <a:pt x="20644" y="697769"/>
                    <a:pt x="20644" y="529864"/>
                  </a:cubicBezTo>
                  <a:cubicBezTo>
                    <a:pt x="20644" y="320671"/>
                    <a:pt x="139003" y="216074"/>
                    <a:pt x="271125" y="216074"/>
                  </a:cubicBezTo>
                  <a:cubicBezTo>
                    <a:pt x="372969" y="216074"/>
                    <a:pt x="422515" y="271125"/>
                    <a:pt x="447288" y="309661"/>
                  </a:cubicBezTo>
                  <a:lnTo>
                    <a:pt x="450040" y="309661"/>
                  </a:lnTo>
                  <a:lnTo>
                    <a:pt x="450040" y="20644"/>
                  </a:lnTo>
                  <a:lnTo>
                    <a:pt x="609688" y="20644"/>
                  </a:lnTo>
                  <a:lnTo>
                    <a:pt x="609688" y="840901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45501122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FD237-0E9D-3B46-91C2-AB554876E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1078-8923-D545-B564-5C31E002B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780" y="1058864"/>
            <a:ext cx="8498440" cy="187743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A7BA3-3FA0-824F-8718-4CB67D58B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AF15A-EF54-C241-BCDD-24110FCC42C1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64770-E9D8-C746-BFC7-91E1A18E7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908C9-3627-B145-BBD3-6C0240AFA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6DCD0-7FA3-5644-8958-8582CB1E7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35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F52CBFD-699B-45C5-A157-E323D3A6D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3999" y="1062500"/>
            <a:ext cx="4068613" cy="1877437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54D8696-31B7-4DB8-B15D-873BDA46532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51388" y="1062500"/>
            <a:ext cx="4068000" cy="1877437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42441E-8F2C-4081-9DA0-77F80225E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EB7EAF22-09C0-49C9-9811-75AF4CD216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34838" y="4740424"/>
            <a:ext cx="7195415" cy="169277"/>
          </a:xfrm>
        </p:spPr>
        <p:txBody>
          <a:bodyPr/>
          <a:lstStyle>
            <a:lvl1pPr>
              <a:defRPr b="0"/>
            </a:lvl1pPr>
          </a:lstStyle>
          <a:p>
            <a:pPr>
              <a:tabLst>
                <a:tab pos="989013" algn="l"/>
              </a:tabLst>
            </a:pPr>
            <a:r>
              <a:rPr lang="en-GB"/>
              <a:t>| [Andy Martyr-Icke - Environment Apprentice Induction] | [September 2022]</a:t>
            </a:r>
            <a:endParaRPr lang="en-GB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6800D90-E2FB-42D1-8CB6-1955ED546129}"/>
              </a:ext>
            </a:extLst>
          </p:cNvPr>
          <p:cNvGrpSpPr/>
          <p:nvPr userDrawn="1"/>
        </p:nvGrpSpPr>
        <p:grpSpPr>
          <a:xfrm>
            <a:off x="9206425" y="0"/>
            <a:ext cx="2029736" cy="2104028"/>
            <a:chOff x="3528102" y="847657"/>
            <a:chExt cx="2029736" cy="2104028"/>
          </a:xfrm>
        </p:grpSpPr>
        <p:sp>
          <p:nvSpPr>
            <p:cNvPr id="25" name="Guidance note">
              <a:extLst>
                <a:ext uri="{FF2B5EF4-FFF2-40B4-BE49-F238E27FC236}">
                  <a16:creationId xmlns:a16="http://schemas.microsoft.com/office/drawing/2014/main" id="{819ED999-6999-46F4-B7A1-EFF10837A570}"/>
                </a:ext>
              </a:extLst>
            </p:cNvPr>
            <p:cNvSpPr/>
            <p:nvPr/>
          </p:nvSpPr>
          <p:spPr>
            <a:xfrm>
              <a:off x="3528102" y="847657"/>
              <a:ext cx="2029736" cy="2104028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36000" tIns="36000" rIns="36000" bIns="36000" rtlCol="0" anchor="t" anchorCtr="0">
              <a:spAutoFit/>
            </a:bodyPr>
            <a:lstStyle/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Reapplying the Slide Layout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Putting text into a placeholder not only ensures the text sits in the correct place and is formatted correctly, it also helps to update the page quickly and efficiently. 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Right click on the page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on ‘Layout’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Select the layout you require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Text bullet formatting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use text/bullet formatting levels correctly, use the Increase List Level and Decrease List Level buttons from the Paragraph group on the Home tab</a:t>
              </a: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Alternatively you can use the keyboard shortcuts: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Shift+Alt+Right arrow key = increase level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Shift+Alt+Left arrow key = decrease level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Guides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ensure all other elements aside from placeholders are positioned correctly, switch your drawing guides on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Alt+F9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B633B5A-3193-4605-B154-E0B8CB89CCB3}"/>
                </a:ext>
              </a:extLst>
            </p:cNvPr>
            <p:cNvGrpSpPr/>
            <p:nvPr/>
          </p:nvGrpSpPr>
          <p:grpSpPr bwMode="gray">
            <a:xfrm>
              <a:off x="3568059" y="1907313"/>
              <a:ext cx="1038536" cy="360283"/>
              <a:chOff x="4736026" y="-3144621"/>
              <a:chExt cx="1698109" cy="589139"/>
            </a:xfrm>
            <a:solidFill>
              <a:srgbClr val="A5A5A5">
                <a:lumMod val="20000"/>
                <a:lumOff val="80000"/>
              </a:srgbClr>
            </a:solidFill>
          </p:grpSpPr>
          <p:pic>
            <p:nvPicPr>
              <p:cNvPr id="27" name="Picture 3">
                <a:extLst>
                  <a:ext uri="{FF2B5EF4-FFF2-40B4-BE49-F238E27FC236}">
                    <a16:creationId xmlns:a16="http://schemas.microsoft.com/office/drawing/2014/main" id="{585F499E-E2AE-40D1-BBDA-189BC79FDB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736026" y="-3144621"/>
                <a:ext cx="1698109" cy="58913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Rounded Rectangle 20">
                <a:extLst>
                  <a:ext uri="{FF2B5EF4-FFF2-40B4-BE49-F238E27FC236}">
                    <a16:creationId xmlns:a16="http://schemas.microsoft.com/office/drawing/2014/main" id="{752EE2C4-E482-438A-9070-A14C38B61464}"/>
                  </a:ext>
                </a:extLst>
              </p:cNvPr>
              <p:cNvSpPr/>
              <p:nvPr/>
            </p:nvSpPr>
            <p:spPr bwMode="gray">
              <a:xfrm>
                <a:off x="5292025" y="-3085266"/>
                <a:ext cx="346227" cy="166715"/>
              </a:xfrm>
              <a:prstGeom prst="roundRect">
                <a:avLst>
                  <a:gd name="adj" fmla="val 20963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73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836630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0C88B5B-AAF5-47BD-AD69-1EE3F9438D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3999" y="1062500"/>
            <a:ext cx="4068613" cy="1877437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6AD82B2-07C2-46E9-9678-D1F4F1426BE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752975" y="1062038"/>
            <a:ext cx="4051937" cy="3454400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GB" dirty="0"/>
              <a:t>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A9E21F-48B1-4B1C-A7BD-A425530A3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44373E4D-07C5-468F-A7BD-C7AD22C776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34838" y="4740424"/>
            <a:ext cx="7195415" cy="169277"/>
          </a:xfrm>
        </p:spPr>
        <p:txBody>
          <a:bodyPr/>
          <a:lstStyle>
            <a:lvl1pPr>
              <a:defRPr b="0"/>
            </a:lvl1pPr>
          </a:lstStyle>
          <a:p>
            <a:pPr>
              <a:tabLst>
                <a:tab pos="989013" algn="l"/>
              </a:tabLst>
            </a:pPr>
            <a:r>
              <a:rPr lang="en-GB"/>
              <a:t>| [Andy Martyr-Icke - Environment Apprentice Induction] | [September 2022]</a:t>
            </a:r>
            <a:endParaRPr lang="en-GB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BC6F12F-E651-47EF-873C-C4BCFD73026C}"/>
              </a:ext>
            </a:extLst>
          </p:cNvPr>
          <p:cNvGrpSpPr/>
          <p:nvPr userDrawn="1"/>
        </p:nvGrpSpPr>
        <p:grpSpPr>
          <a:xfrm>
            <a:off x="9206425" y="0"/>
            <a:ext cx="2029736" cy="2104028"/>
            <a:chOff x="3528102" y="847657"/>
            <a:chExt cx="2029736" cy="2104028"/>
          </a:xfrm>
        </p:grpSpPr>
        <p:sp>
          <p:nvSpPr>
            <p:cNvPr id="34" name="Guidance note">
              <a:extLst>
                <a:ext uri="{FF2B5EF4-FFF2-40B4-BE49-F238E27FC236}">
                  <a16:creationId xmlns:a16="http://schemas.microsoft.com/office/drawing/2014/main" id="{F95C3436-B6EE-47A5-8CDF-DFC1CEE6A784}"/>
                </a:ext>
              </a:extLst>
            </p:cNvPr>
            <p:cNvSpPr/>
            <p:nvPr/>
          </p:nvSpPr>
          <p:spPr>
            <a:xfrm>
              <a:off x="3528102" y="847657"/>
              <a:ext cx="2029736" cy="2104028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36000" tIns="36000" rIns="36000" bIns="36000" rtlCol="0" anchor="t" anchorCtr="0">
              <a:spAutoFit/>
            </a:bodyPr>
            <a:lstStyle/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Reapplying the Slide Layout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Putting text into a placeholder not only ensures the text sits in the correct place and is formatted correctly, it also helps to update the page quickly and efficiently. 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Right click on the page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on ‘Layout’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Select the layout you require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Text bullet formatting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use text/bullet formatting levels correctly, use the Increase List Level and Decrease List Level buttons from the Paragraph group on the Home tab</a:t>
              </a: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Alternatively you can use the keyboard shortcuts: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Shift+Alt+Right arrow key = increase level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Shift+Alt+Left arrow key = decrease level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Guides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ensure all other elements aside from placeholders are positioned correctly, switch your drawing guides on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Alt+F9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50E3572-442E-4063-AED5-829AB7EAA7C3}"/>
                </a:ext>
              </a:extLst>
            </p:cNvPr>
            <p:cNvGrpSpPr/>
            <p:nvPr/>
          </p:nvGrpSpPr>
          <p:grpSpPr bwMode="gray">
            <a:xfrm>
              <a:off x="3568059" y="1907313"/>
              <a:ext cx="1038536" cy="360283"/>
              <a:chOff x="4736026" y="-3144621"/>
              <a:chExt cx="1698109" cy="589139"/>
            </a:xfrm>
            <a:solidFill>
              <a:srgbClr val="A5A5A5">
                <a:lumMod val="20000"/>
                <a:lumOff val="80000"/>
              </a:srgbClr>
            </a:solidFill>
          </p:grpSpPr>
          <p:pic>
            <p:nvPicPr>
              <p:cNvPr id="36" name="Picture 3">
                <a:extLst>
                  <a:ext uri="{FF2B5EF4-FFF2-40B4-BE49-F238E27FC236}">
                    <a16:creationId xmlns:a16="http://schemas.microsoft.com/office/drawing/2014/main" id="{97890FFF-8342-4E6A-B73E-44D0FCF7A2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736026" y="-3144621"/>
                <a:ext cx="1698109" cy="58913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" name="Rounded Rectangle 20">
                <a:extLst>
                  <a:ext uri="{FF2B5EF4-FFF2-40B4-BE49-F238E27FC236}">
                    <a16:creationId xmlns:a16="http://schemas.microsoft.com/office/drawing/2014/main" id="{C5F8D64F-558B-4EE8-B969-C40A6125D25D}"/>
                  </a:ext>
                </a:extLst>
              </p:cNvPr>
              <p:cNvSpPr/>
              <p:nvPr/>
            </p:nvSpPr>
            <p:spPr bwMode="gray">
              <a:xfrm>
                <a:off x="5292025" y="-3085266"/>
                <a:ext cx="346227" cy="166715"/>
              </a:xfrm>
              <a:prstGeom prst="roundRect">
                <a:avLst>
                  <a:gd name="adj" fmla="val 20963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73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9" name="Round Diagonal Corner Rectangle 4">
            <a:extLst>
              <a:ext uri="{FF2B5EF4-FFF2-40B4-BE49-F238E27FC236}">
                <a16:creationId xmlns:a16="http://schemas.microsoft.com/office/drawing/2014/main" id="{DEEFE2A4-9E60-4329-8F38-C8621FA2D86F}"/>
              </a:ext>
            </a:extLst>
          </p:cNvPr>
          <p:cNvSpPr/>
          <p:nvPr userDrawn="1"/>
        </p:nvSpPr>
        <p:spPr>
          <a:xfrm>
            <a:off x="9206425" y="2140326"/>
            <a:ext cx="2030635" cy="2116424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wrap="square" lIns="42138" tIns="42138" rIns="42138" bIns="42138" rtlCol="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Image placeholders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This layout is set with a picture placeholder for photography. To insert an image: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‘picture placeholder icon’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Navigate to the file and insert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Updating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image you wish to change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Delete the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Follow the steps as above to insert an image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Cropping image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When the image is inserted it may not automatically show the part of the image you want. To change what is shown: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the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Go to ‘Format’ tab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‘Crop’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You can now move the image within the placeholder.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Resizing image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If the shape of the image resizes too small or big, you can reset the placeholder by: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Right-click on the page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‘reset slide’ (note: Using this action will reset all of the manual formatting on the page)</a:t>
            </a:r>
          </a:p>
        </p:txBody>
      </p:sp>
    </p:spTree>
    <p:extLst>
      <p:ext uri="{BB962C8B-B14F-4D97-AF65-F5344CB8AC3E}">
        <p14:creationId xmlns:p14="http://schemas.microsoft.com/office/powerpoint/2010/main" val="22396611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6AD82B2-07C2-46E9-9678-D1F4F1426BE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27763" y="1062038"/>
            <a:ext cx="2577149" cy="3454400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GB" dirty="0"/>
              <a:t>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A9E21F-48B1-4B1C-A7BD-A425530A3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5B8ED1A-AF6F-4E25-AAB2-26D9DEBFF5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4000" y="1062500"/>
            <a:ext cx="2592239" cy="1877437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4BB6730-51C5-4FB3-8052-D9905AB1484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76600" y="1062500"/>
            <a:ext cx="2592000" cy="1877437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E89C5F10-0515-49F1-B7E1-FA5D252EBE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34838" y="4740424"/>
            <a:ext cx="7195415" cy="169277"/>
          </a:xfrm>
        </p:spPr>
        <p:txBody>
          <a:bodyPr/>
          <a:lstStyle>
            <a:lvl1pPr>
              <a:defRPr b="0"/>
            </a:lvl1pPr>
          </a:lstStyle>
          <a:p>
            <a:pPr>
              <a:tabLst>
                <a:tab pos="989013" algn="l"/>
              </a:tabLst>
            </a:pPr>
            <a:r>
              <a:rPr lang="en-GB"/>
              <a:t>| [Andy Martyr-Icke - Environment Apprentice Induction] | [September 2022]</a:t>
            </a:r>
            <a:endParaRPr lang="en-GB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6203AC-F147-41C5-B406-E8249CBBDB54}"/>
              </a:ext>
            </a:extLst>
          </p:cNvPr>
          <p:cNvGrpSpPr/>
          <p:nvPr userDrawn="1"/>
        </p:nvGrpSpPr>
        <p:grpSpPr>
          <a:xfrm>
            <a:off x="9206425" y="0"/>
            <a:ext cx="2029736" cy="2104028"/>
            <a:chOff x="3528102" y="847657"/>
            <a:chExt cx="2029736" cy="2104028"/>
          </a:xfrm>
        </p:grpSpPr>
        <p:sp>
          <p:nvSpPr>
            <p:cNvPr id="15" name="Guidance note">
              <a:extLst>
                <a:ext uri="{FF2B5EF4-FFF2-40B4-BE49-F238E27FC236}">
                  <a16:creationId xmlns:a16="http://schemas.microsoft.com/office/drawing/2014/main" id="{464C2E21-214C-4806-9F3E-C69A825582DD}"/>
                </a:ext>
              </a:extLst>
            </p:cNvPr>
            <p:cNvSpPr/>
            <p:nvPr/>
          </p:nvSpPr>
          <p:spPr>
            <a:xfrm>
              <a:off x="3528102" y="847657"/>
              <a:ext cx="2029736" cy="2104028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36000" tIns="36000" rIns="36000" bIns="36000" rtlCol="0" anchor="t" anchorCtr="0">
              <a:spAutoFit/>
            </a:bodyPr>
            <a:lstStyle/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Reapplying the Slide Layout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Putting text into a placeholder not only ensures the text sits in the correct place and is formatted correctly, it also helps to update the page quickly and efficiently. 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Right click on the page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on ‘Layout’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Select the layout you require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Text bullet formatting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use text/bullet formatting levels correctly, use the Increase List Level and Decrease List Level buttons from the Paragraph group on the Home tab</a:t>
              </a: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Alternatively you can use the keyboard shortcuts: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Shift+Alt+Right arrow key = increase level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Shift+Alt+Left arrow key = decrease level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Guides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ensure all other elements aside from placeholders are positioned correctly, switch your drawing guides on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Alt+F9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E56EF6B-B396-42F9-B229-E1E18A219AB6}"/>
                </a:ext>
              </a:extLst>
            </p:cNvPr>
            <p:cNvGrpSpPr/>
            <p:nvPr/>
          </p:nvGrpSpPr>
          <p:grpSpPr bwMode="gray">
            <a:xfrm>
              <a:off x="3568059" y="1907313"/>
              <a:ext cx="1038536" cy="360283"/>
              <a:chOff x="4736026" y="-3144621"/>
              <a:chExt cx="1698109" cy="589139"/>
            </a:xfrm>
            <a:solidFill>
              <a:srgbClr val="A5A5A5">
                <a:lumMod val="20000"/>
                <a:lumOff val="80000"/>
              </a:srgbClr>
            </a:solidFill>
          </p:grpSpPr>
          <p:pic>
            <p:nvPicPr>
              <p:cNvPr id="17" name="Picture 3">
                <a:extLst>
                  <a:ext uri="{FF2B5EF4-FFF2-40B4-BE49-F238E27FC236}">
                    <a16:creationId xmlns:a16="http://schemas.microsoft.com/office/drawing/2014/main" id="{8EB1562C-2ED4-4AC8-AFE4-22D14FADBF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736026" y="-3144621"/>
                <a:ext cx="1698109" cy="58913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Rounded Rectangle 20">
                <a:extLst>
                  <a:ext uri="{FF2B5EF4-FFF2-40B4-BE49-F238E27FC236}">
                    <a16:creationId xmlns:a16="http://schemas.microsoft.com/office/drawing/2014/main" id="{E1BE0287-66BC-469E-9977-A30B88F00C15}"/>
                  </a:ext>
                </a:extLst>
              </p:cNvPr>
              <p:cNvSpPr/>
              <p:nvPr/>
            </p:nvSpPr>
            <p:spPr bwMode="gray">
              <a:xfrm>
                <a:off x="5292025" y="-3085266"/>
                <a:ext cx="346227" cy="166715"/>
              </a:xfrm>
              <a:prstGeom prst="roundRect">
                <a:avLst>
                  <a:gd name="adj" fmla="val 20963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73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3" name="Round Diagonal Corner Rectangle 4">
            <a:extLst>
              <a:ext uri="{FF2B5EF4-FFF2-40B4-BE49-F238E27FC236}">
                <a16:creationId xmlns:a16="http://schemas.microsoft.com/office/drawing/2014/main" id="{529E9B37-4CA4-410B-848A-FE86FF6F9510}"/>
              </a:ext>
            </a:extLst>
          </p:cNvPr>
          <p:cNvSpPr/>
          <p:nvPr userDrawn="1"/>
        </p:nvSpPr>
        <p:spPr>
          <a:xfrm>
            <a:off x="9206425" y="2140326"/>
            <a:ext cx="2030635" cy="2116424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wrap="square" lIns="42138" tIns="42138" rIns="42138" bIns="42138" rtlCol="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Image placeholders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This layout is set with a picture placeholder for photography. To insert an image: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‘picture placeholder icon’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Navigate to the file and insert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Updating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image you wish to change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Delete the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Follow the steps as above to insert an image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Cropping image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When the image is inserted it may not automatically show the part of the image you want. To change what is shown: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the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Go to ‘Format’ tab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‘Crop’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You can now move the image within the placeholder.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Resizing image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If the shape of the image resizes too small or big, you can reset the placeholder by: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Right-click on the page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‘reset slide’ (note: Using this action will reset all of the manual formatting on the page)</a:t>
            </a:r>
          </a:p>
        </p:txBody>
      </p:sp>
    </p:spTree>
    <p:extLst>
      <p:ext uri="{BB962C8B-B14F-4D97-AF65-F5344CB8AC3E}">
        <p14:creationId xmlns:p14="http://schemas.microsoft.com/office/powerpoint/2010/main" val="7855971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0930CD1D-A41A-4185-9CFA-885F60C5B5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4000" y="1062500"/>
            <a:ext cx="2592239" cy="1877437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5C4283E-702E-4783-AE1B-598C33ABAD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76600" y="1062500"/>
            <a:ext cx="2592000" cy="1877437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5ABD336-6DA0-4C14-8548-610B7CB3FD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28961" y="1062500"/>
            <a:ext cx="2592000" cy="1569660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401A2-6451-4E45-96E0-C555AE389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11993E21-89C4-43F1-B0DA-3D71670B0B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34838" y="4740424"/>
            <a:ext cx="7195415" cy="169277"/>
          </a:xfrm>
        </p:spPr>
        <p:txBody>
          <a:bodyPr/>
          <a:lstStyle>
            <a:lvl1pPr>
              <a:defRPr b="0"/>
            </a:lvl1pPr>
          </a:lstStyle>
          <a:p>
            <a:pPr>
              <a:tabLst>
                <a:tab pos="989013" algn="l"/>
              </a:tabLst>
            </a:pPr>
            <a:r>
              <a:rPr lang="en-GB"/>
              <a:t>| [Andy Martyr-Icke - Environment Apprentice Induction] | [September 2022]</a:t>
            </a:r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2EC9A99-CBD6-4BA5-A71D-10F2DFE9CFA1}"/>
              </a:ext>
            </a:extLst>
          </p:cNvPr>
          <p:cNvGrpSpPr/>
          <p:nvPr userDrawn="1"/>
        </p:nvGrpSpPr>
        <p:grpSpPr>
          <a:xfrm>
            <a:off x="9206425" y="0"/>
            <a:ext cx="2029736" cy="2104028"/>
            <a:chOff x="3528102" y="847657"/>
            <a:chExt cx="2029736" cy="2104028"/>
          </a:xfrm>
        </p:grpSpPr>
        <p:sp>
          <p:nvSpPr>
            <p:cNvPr id="17" name="Guidance note">
              <a:extLst>
                <a:ext uri="{FF2B5EF4-FFF2-40B4-BE49-F238E27FC236}">
                  <a16:creationId xmlns:a16="http://schemas.microsoft.com/office/drawing/2014/main" id="{6ADE5D12-11A2-4CCE-81CB-203511BF5C3F}"/>
                </a:ext>
              </a:extLst>
            </p:cNvPr>
            <p:cNvSpPr/>
            <p:nvPr/>
          </p:nvSpPr>
          <p:spPr>
            <a:xfrm>
              <a:off x="3528102" y="847657"/>
              <a:ext cx="2029736" cy="2104028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36000" tIns="36000" rIns="36000" bIns="36000" rtlCol="0" anchor="t" anchorCtr="0">
              <a:spAutoFit/>
            </a:bodyPr>
            <a:lstStyle/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Reapplying the Slide Layout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Putting text into a placeholder not only ensures the text sits in the correct place and is formatted correctly, it also helps to update the page quickly and efficiently. 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Right click on the page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on ‘Layout’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Select the layout you require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Text bullet formatting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use text/bullet formatting levels correctly, use the Increase List Level and Decrease List Level buttons from the Paragraph group on the Home tab</a:t>
              </a: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Alternatively you can use the keyboard shortcuts: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Shift+Alt+Right arrow key = increase level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Shift+Alt+Left arrow key = decrease level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Guides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ensure all other elements aside from placeholders are positioned correctly, switch your drawing guides on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Alt+F9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081217D-4EA5-40B0-9EA6-FAD35195E17C}"/>
                </a:ext>
              </a:extLst>
            </p:cNvPr>
            <p:cNvGrpSpPr/>
            <p:nvPr/>
          </p:nvGrpSpPr>
          <p:grpSpPr bwMode="gray">
            <a:xfrm>
              <a:off x="3568059" y="1907313"/>
              <a:ext cx="1038536" cy="360283"/>
              <a:chOff x="4736026" y="-3144621"/>
              <a:chExt cx="1698109" cy="589139"/>
            </a:xfrm>
            <a:solidFill>
              <a:srgbClr val="A5A5A5">
                <a:lumMod val="20000"/>
                <a:lumOff val="80000"/>
              </a:srgbClr>
            </a:solidFill>
          </p:grpSpPr>
          <p:pic>
            <p:nvPicPr>
              <p:cNvPr id="19" name="Picture 3">
                <a:extLst>
                  <a:ext uri="{FF2B5EF4-FFF2-40B4-BE49-F238E27FC236}">
                    <a16:creationId xmlns:a16="http://schemas.microsoft.com/office/drawing/2014/main" id="{464DB892-B193-4994-87A1-F3005D1BEA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736026" y="-3144621"/>
                <a:ext cx="1698109" cy="58913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Rounded Rectangle 20">
                <a:extLst>
                  <a:ext uri="{FF2B5EF4-FFF2-40B4-BE49-F238E27FC236}">
                    <a16:creationId xmlns:a16="http://schemas.microsoft.com/office/drawing/2014/main" id="{4CE544B9-8DF2-4C6C-B878-A4384379E280}"/>
                  </a:ext>
                </a:extLst>
              </p:cNvPr>
              <p:cNvSpPr/>
              <p:nvPr/>
            </p:nvSpPr>
            <p:spPr bwMode="gray">
              <a:xfrm>
                <a:off x="5292025" y="-3085266"/>
                <a:ext cx="346227" cy="166715"/>
              </a:xfrm>
              <a:prstGeom prst="roundRect">
                <a:avLst>
                  <a:gd name="adj" fmla="val 20963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73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164807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 +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0930CD1D-A41A-4185-9CFA-885F60C5B5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3999" y="1062500"/>
            <a:ext cx="2592000" cy="2664000"/>
          </a:xfrm>
          <a:solidFill>
            <a:srgbClr val="0073CD"/>
          </a:solidFill>
        </p:spPr>
        <p:txBody>
          <a:bodyPr wrap="square" lIns="144000" tIns="108000" rIns="144000" bIns="108000">
            <a:noAutofit/>
          </a:bodyPr>
          <a:lstStyle>
            <a:lvl1pPr>
              <a:spcAft>
                <a:spcPts val="600"/>
              </a:spcAft>
              <a:defRPr>
                <a:solidFill>
                  <a:schemeClr val="bg1"/>
                </a:solidFill>
              </a:defRPr>
            </a:lvl1pPr>
            <a:lvl2pPr>
              <a:spcAft>
                <a:spcPts val="0"/>
              </a:spcAft>
              <a:defRPr sz="160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Clr>
                <a:schemeClr val="bg1"/>
              </a:buClr>
              <a:buFontTx/>
              <a:buNone/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5C4283E-702E-4783-AE1B-598C33ABAD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76000" y="1062500"/>
            <a:ext cx="2592000" cy="1877437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5ABD336-6DA0-4C14-8548-610B7CB3FD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28000" y="1062500"/>
            <a:ext cx="2592000" cy="1877437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96A342-D873-47FF-A0CB-ED762BAF6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F1F48095-532B-4817-BFFB-AF6AF6A81C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34838" y="4740424"/>
            <a:ext cx="7195415" cy="169277"/>
          </a:xfrm>
        </p:spPr>
        <p:txBody>
          <a:bodyPr/>
          <a:lstStyle>
            <a:lvl1pPr>
              <a:defRPr b="0"/>
            </a:lvl1pPr>
          </a:lstStyle>
          <a:p>
            <a:pPr>
              <a:tabLst>
                <a:tab pos="989013" algn="l"/>
              </a:tabLst>
            </a:pPr>
            <a:r>
              <a:rPr lang="en-GB"/>
              <a:t>| [Andy Martyr-Icke - Environment Apprentice Induction] | [September 2022]</a:t>
            </a:r>
            <a:endParaRPr lang="en-GB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2F101B0-C15C-4E8B-BCD8-94C6F9FA8B71}"/>
              </a:ext>
            </a:extLst>
          </p:cNvPr>
          <p:cNvGrpSpPr/>
          <p:nvPr userDrawn="1"/>
        </p:nvGrpSpPr>
        <p:grpSpPr>
          <a:xfrm>
            <a:off x="9206425" y="0"/>
            <a:ext cx="2029736" cy="2104028"/>
            <a:chOff x="3528102" y="847657"/>
            <a:chExt cx="2029736" cy="2104028"/>
          </a:xfrm>
        </p:grpSpPr>
        <p:sp>
          <p:nvSpPr>
            <p:cNvPr id="27" name="Guidance note">
              <a:extLst>
                <a:ext uri="{FF2B5EF4-FFF2-40B4-BE49-F238E27FC236}">
                  <a16:creationId xmlns:a16="http://schemas.microsoft.com/office/drawing/2014/main" id="{5019EF20-6B36-43C9-BDEB-3621A64EB545}"/>
                </a:ext>
              </a:extLst>
            </p:cNvPr>
            <p:cNvSpPr/>
            <p:nvPr/>
          </p:nvSpPr>
          <p:spPr>
            <a:xfrm>
              <a:off x="3528102" y="847657"/>
              <a:ext cx="2029736" cy="2104028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36000" tIns="36000" rIns="36000" bIns="36000" rtlCol="0" anchor="t" anchorCtr="0">
              <a:spAutoFit/>
            </a:bodyPr>
            <a:lstStyle/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Reapplying the Slide Layout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Putting text into a placeholder not only ensures the text sits in the correct place and is formatted correctly, it also helps to update the page quickly and efficiently. 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Right click on the page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on ‘Layout’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Select the layout you require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Text bullet formatting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use text/bullet formatting levels correctly, use the Increase List Level and Decrease List Level buttons from the Paragraph group on the Home tab</a:t>
              </a: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Alternatively you can use the keyboard shortcuts: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Shift+Alt+Right arrow key = increase level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Shift+Alt+Left arrow key = decrease level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Guides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ensure all other elements aside from placeholders are positioned correctly, switch your drawing guides on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Alt+F9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21C0FE1-B9EF-4B93-932D-4FD8C477B3AE}"/>
                </a:ext>
              </a:extLst>
            </p:cNvPr>
            <p:cNvGrpSpPr/>
            <p:nvPr/>
          </p:nvGrpSpPr>
          <p:grpSpPr bwMode="gray">
            <a:xfrm>
              <a:off x="3568059" y="1907313"/>
              <a:ext cx="1038536" cy="360283"/>
              <a:chOff x="4736026" y="-3144621"/>
              <a:chExt cx="1698109" cy="589139"/>
            </a:xfrm>
            <a:solidFill>
              <a:srgbClr val="A5A5A5">
                <a:lumMod val="20000"/>
                <a:lumOff val="80000"/>
              </a:srgbClr>
            </a:solidFill>
          </p:grpSpPr>
          <p:pic>
            <p:nvPicPr>
              <p:cNvPr id="29" name="Picture 3">
                <a:extLst>
                  <a:ext uri="{FF2B5EF4-FFF2-40B4-BE49-F238E27FC236}">
                    <a16:creationId xmlns:a16="http://schemas.microsoft.com/office/drawing/2014/main" id="{7C1D4B64-6112-4E50-93D6-4D6DF530DF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736026" y="-3144621"/>
                <a:ext cx="1698109" cy="58913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Rounded Rectangle 20">
                <a:extLst>
                  <a:ext uri="{FF2B5EF4-FFF2-40B4-BE49-F238E27FC236}">
                    <a16:creationId xmlns:a16="http://schemas.microsoft.com/office/drawing/2014/main" id="{4E55863B-5F7C-47FB-BB27-4E84CB7B252B}"/>
                  </a:ext>
                </a:extLst>
              </p:cNvPr>
              <p:cNvSpPr/>
              <p:nvPr/>
            </p:nvSpPr>
            <p:spPr bwMode="gray">
              <a:xfrm>
                <a:off x="5292025" y="-3085266"/>
                <a:ext cx="346227" cy="166715"/>
              </a:xfrm>
              <a:prstGeom prst="roundRect">
                <a:avLst>
                  <a:gd name="adj" fmla="val 20963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73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59928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 +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5C4283E-702E-4783-AE1B-598C33ABAD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76000" y="1062500"/>
            <a:ext cx="2592000" cy="1877437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AFD44EC-D9DC-4A2D-91EF-9F07DE3F1CE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3999" y="1062500"/>
            <a:ext cx="2592000" cy="1877437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D6B893-85E5-4E35-9461-E7E97ADE1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2177FB2-8BB7-4D7D-AD52-7C859E8DFE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28000" y="1062500"/>
            <a:ext cx="2592000" cy="2664000"/>
          </a:xfrm>
          <a:solidFill>
            <a:srgbClr val="0073CD"/>
          </a:solidFill>
        </p:spPr>
        <p:txBody>
          <a:bodyPr wrap="square" lIns="144000" tIns="108000" rIns="144000" bIns="108000">
            <a:noAutofit/>
          </a:bodyPr>
          <a:lstStyle>
            <a:lvl1pPr>
              <a:spcAft>
                <a:spcPts val="600"/>
              </a:spcAft>
              <a:defRPr sz="1800">
                <a:solidFill>
                  <a:schemeClr val="bg1"/>
                </a:solidFill>
              </a:defRPr>
            </a:lvl1pPr>
            <a:lvl2pPr>
              <a:spcAft>
                <a:spcPts val="0"/>
              </a:spcAft>
              <a:defRPr sz="160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Clr>
                <a:schemeClr val="bg1"/>
              </a:buClr>
              <a:buFontTx/>
              <a:buNone/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CC0BFDE7-E46E-4D15-A8FA-219C8CB4D4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34838" y="4740424"/>
            <a:ext cx="7195415" cy="169277"/>
          </a:xfrm>
        </p:spPr>
        <p:txBody>
          <a:bodyPr/>
          <a:lstStyle>
            <a:lvl1pPr>
              <a:defRPr b="0"/>
            </a:lvl1pPr>
          </a:lstStyle>
          <a:p>
            <a:pPr>
              <a:tabLst>
                <a:tab pos="989013" algn="l"/>
              </a:tabLst>
            </a:pPr>
            <a:r>
              <a:rPr lang="en-GB"/>
              <a:t>| [Andy Martyr-Icke - Environment Apprentice Induction] | [September 2022]</a:t>
            </a:r>
            <a:endParaRPr lang="en-GB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6F0B578-E378-46F0-A4C9-1552A629C76D}"/>
              </a:ext>
            </a:extLst>
          </p:cNvPr>
          <p:cNvGrpSpPr/>
          <p:nvPr userDrawn="1"/>
        </p:nvGrpSpPr>
        <p:grpSpPr>
          <a:xfrm>
            <a:off x="9206425" y="0"/>
            <a:ext cx="2029736" cy="2104028"/>
            <a:chOff x="3528102" y="847657"/>
            <a:chExt cx="2029736" cy="2104028"/>
          </a:xfrm>
        </p:grpSpPr>
        <p:sp>
          <p:nvSpPr>
            <p:cNvPr id="28" name="Guidance note">
              <a:extLst>
                <a:ext uri="{FF2B5EF4-FFF2-40B4-BE49-F238E27FC236}">
                  <a16:creationId xmlns:a16="http://schemas.microsoft.com/office/drawing/2014/main" id="{F2DEB423-320E-404F-8B3B-CCFAFB4B5554}"/>
                </a:ext>
              </a:extLst>
            </p:cNvPr>
            <p:cNvSpPr/>
            <p:nvPr/>
          </p:nvSpPr>
          <p:spPr>
            <a:xfrm>
              <a:off x="3528102" y="847657"/>
              <a:ext cx="2029736" cy="2104028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36000" tIns="36000" rIns="36000" bIns="36000" rtlCol="0" anchor="t" anchorCtr="0">
              <a:spAutoFit/>
            </a:bodyPr>
            <a:lstStyle/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Reapplying the Slide Layout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Putting text into a placeholder not only ensures the text sits in the correct place and is formatted correctly, it also helps to update the page quickly and efficiently. 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Right click on the page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on ‘Layout’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Select the layout you require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Text bullet formatting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use text/bullet formatting levels correctly, use the Increase List Level and Decrease List Level buttons from the Paragraph group on the Home tab</a:t>
              </a: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Alternatively you can use the keyboard shortcuts: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Shift+Alt+Right arrow key = increase level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Shift+Alt+Left arrow key = decrease level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Guides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ensure all other elements aside from placeholders are positioned correctly, switch your drawing guides on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Alt+F9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3BE6250-E57A-419B-A962-5A85632A71B4}"/>
                </a:ext>
              </a:extLst>
            </p:cNvPr>
            <p:cNvGrpSpPr/>
            <p:nvPr/>
          </p:nvGrpSpPr>
          <p:grpSpPr bwMode="gray">
            <a:xfrm>
              <a:off x="3568059" y="1907313"/>
              <a:ext cx="1038536" cy="360283"/>
              <a:chOff x="4736026" y="-3144621"/>
              <a:chExt cx="1698109" cy="589139"/>
            </a:xfrm>
            <a:solidFill>
              <a:srgbClr val="A5A5A5">
                <a:lumMod val="20000"/>
                <a:lumOff val="80000"/>
              </a:srgbClr>
            </a:solidFill>
          </p:grpSpPr>
          <p:pic>
            <p:nvPicPr>
              <p:cNvPr id="30" name="Picture 3">
                <a:extLst>
                  <a:ext uri="{FF2B5EF4-FFF2-40B4-BE49-F238E27FC236}">
                    <a16:creationId xmlns:a16="http://schemas.microsoft.com/office/drawing/2014/main" id="{3815D591-B560-4B71-ACE3-786F10B3ED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736026" y="-3144621"/>
                <a:ext cx="1698109" cy="58913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Rounded Rectangle 20">
                <a:extLst>
                  <a:ext uri="{FF2B5EF4-FFF2-40B4-BE49-F238E27FC236}">
                    <a16:creationId xmlns:a16="http://schemas.microsoft.com/office/drawing/2014/main" id="{D9C85BF9-7030-4B6C-A627-472B55A9DB32}"/>
                  </a:ext>
                </a:extLst>
              </p:cNvPr>
              <p:cNvSpPr/>
              <p:nvPr/>
            </p:nvSpPr>
            <p:spPr bwMode="gray">
              <a:xfrm>
                <a:off x="5292025" y="-3085266"/>
                <a:ext cx="346227" cy="166715"/>
              </a:xfrm>
              <a:prstGeom prst="roundRect">
                <a:avLst>
                  <a:gd name="adj" fmla="val 20963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73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17105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24DF50-EEA0-4A06-8714-8D21D9F9F1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tabLst>
                <a:tab pos="989013" algn="l"/>
              </a:tabLst>
            </a:pPr>
            <a:r>
              <a:rPr lang="en-GB"/>
              <a:t>| [Andy Martyr-Icke - Environment Apprentice Induction] | [September 2022]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F1565-A4B3-45DC-B4DE-67F62117E5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2780" y="1068388"/>
            <a:ext cx="5544621" cy="18774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DD9BE2-305C-49B6-A828-7CE17E381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3A5251B-0820-4ADA-9A19-8246D2702489}"/>
              </a:ext>
            </a:extLst>
          </p:cNvPr>
          <p:cNvGrpSpPr/>
          <p:nvPr userDrawn="1"/>
        </p:nvGrpSpPr>
        <p:grpSpPr>
          <a:xfrm>
            <a:off x="9206425" y="0"/>
            <a:ext cx="2029736" cy="2104028"/>
            <a:chOff x="3528102" y="847657"/>
            <a:chExt cx="2029736" cy="2104028"/>
          </a:xfrm>
        </p:grpSpPr>
        <p:sp>
          <p:nvSpPr>
            <p:cNvPr id="17" name="Guidance note">
              <a:extLst>
                <a:ext uri="{FF2B5EF4-FFF2-40B4-BE49-F238E27FC236}">
                  <a16:creationId xmlns:a16="http://schemas.microsoft.com/office/drawing/2014/main" id="{312A308F-3064-47BA-AC60-32EDEEDAB44B}"/>
                </a:ext>
              </a:extLst>
            </p:cNvPr>
            <p:cNvSpPr/>
            <p:nvPr/>
          </p:nvSpPr>
          <p:spPr>
            <a:xfrm>
              <a:off x="3528102" y="847657"/>
              <a:ext cx="2029736" cy="2104028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36000" tIns="36000" rIns="36000" bIns="36000" rtlCol="0" anchor="t" anchorCtr="0">
              <a:spAutoFit/>
            </a:bodyPr>
            <a:lstStyle/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Reapplying the Slide Layout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Putting text into a placeholder not only ensures the text sits in the correct place and is formatted correctly, it also helps to update the page quickly and efficiently. 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Right click on the page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on ‘Layout’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Select the layout you require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Text bullet formatting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use text/bullet formatting levels correctly, use the Increase List Level and Decrease List Level buttons from the Paragraph group on the Home tab</a:t>
              </a: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Alternatively you can use the keyboard shortcuts: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Shift+Alt+Right arrow key = increase level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Shift+Alt+Left arrow key = decrease level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Guides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ensure all other elements aside from placeholders are positioned correctly, switch your drawing guides on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Alt+F9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FAF13CC-EB75-491E-ADC5-099192BFB81F}"/>
                </a:ext>
              </a:extLst>
            </p:cNvPr>
            <p:cNvGrpSpPr/>
            <p:nvPr/>
          </p:nvGrpSpPr>
          <p:grpSpPr bwMode="gray">
            <a:xfrm>
              <a:off x="3568059" y="1907313"/>
              <a:ext cx="1038536" cy="360283"/>
              <a:chOff x="4736026" y="-3144621"/>
              <a:chExt cx="1698109" cy="589139"/>
            </a:xfrm>
            <a:solidFill>
              <a:srgbClr val="A5A5A5">
                <a:lumMod val="20000"/>
                <a:lumOff val="80000"/>
              </a:srgbClr>
            </a:solidFill>
          </p:grpSpPr>
          <p:pic>
            <p:nvPicPr>
              <p:cNvPr id="19" name="Picture 3">
                <a:extLst>
                  <a:ext uri="{FF2B5EF4-FFF2-40B4-BE49-F238E27FC236}">
                    <a16:creationId xmlns:a16="http://schemas.microsoft.com/office/drawing/2014/main" id="{A9488914-4AA4-477A-966D-3FA45BA9AD0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736026" y="-3144621"/>
                <a:ext cx="1698109" cy="58913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Rounded Rectangle 20">
                <a:extLst>
                  <a:ext uri="{FF2B5EF4-FFF2-40B4-BE49-F238E27FC236}">
                    <a16:creationId xmlns:a16="http://schemas.microsoft.com/office/drawing/2014/main" id="{6261C382-D82C-4A0D-BCAA-2DFF1F81BFD8}"/>
                  </a:ext>
                </a:extLst>
              </p:cNvPr>
              <p:cNvSpPr/>
              <p:nvPr/>
            </p:nvSpPr>
            <p:spPr bwMode="gray">
              <a:xfrm>
                <a:off x="5292025" y="-3085266"/>
                <a:ext cx="346227" cy="166715"/>
              </a:xfrm>
              <a:prstGeom prst="roundRect">
                <a:avLst>
                  <a:gd name="adj" fmla="val 20963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73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74085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90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22780" y="267573"/>
            <a:ext cx="849737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27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2780" y="1058864"/>
            <a:ext cx="8498440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dirty="0"/>
              <a:t>Heading 1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286937" y="4740424"/>
            <a:ext cx="534283" cy="16927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39" algn="l" rtl="0" fontAlgn="base">
              <a:spcBef>
                <a:spcPct val="0"/>
              </a:spcBef>
              <a:spcAft>
                <a:spcPct val="0"/>
              </a:spcAft>
              <a:defRPr sz="3700" b="1" kern="1200">
                <a:solidFill>
                  <a:srgbClr val="0079C1"/>
                </a:solidFill>
                <a:latin typeface="Arial" charset="0"/>
                <a:ea typeface="ＭＳ Ｐゴシック" pitchFamily="48" charset="-128"/>
                <a:cs typeface="+mn-cs"/>
              </a:defRPr>
            </a:lvl2pPr>
            <a:lvl3pPr marL="1219080" algn="l" rtl="0" fontAlgn="base">
              <a:spcBef>
                <a:spcPct val="0"/>
              </a:spcBef>
              <a:spcAft>
                <a:spcPct val="0"/>
              </a:spcAft>
              <a:defRPr sz="3700" b="1" kern="1200">
                <a:solidFill>
                  <a:srgbClr val="0079C1"/>
                </a:solidFill>
                <a:latin typeface="Arial" charset="0"/>
                <a:ea typeface="ＭＳ Ｐゴシック" pitchFamily="48" charset="-128"/>
                <a:cs typeface="+mn-cs"/>
              </a:defRPr>
            </a:lvl3pPr>
            <a:lvl4pPr marL="1828618" algn="l" rtl="0" fontAlgn="base">
              <a:spcBef>
                <a:spcPct val="0"/>
              </a:spcBef>
              <a:spcAft>
                <a:spcPct val="0"/>
              </a:spcAft>
              <a:defRPr sz="3700" b="1" kern="1200">
                <a:solidFill>
                  <a:srgbClr val="0079C1"/>
                </a:solidFill>
                <a:latin typeface="Arial" charset="0"/>
                <a:ea typeface="ＭＳ Ｐゴシック" pitchFamily="48" charset="-128"/>
                <a:cs typeface="+mn-cs"/>
              </a:defRPr>
            </a:lvl4pPr>
            <a:lvl5pPr marL="2438158" algn="l" rtl="0" fontAlgn="base">
              <a:spcBef>
                <a:spcPct val="0"/>
              </a:spcBef>
              <a:spcAft>
                <a:spcPct val="0"/>
              </a:spcAft>
              <a:defRPr sz="3700" b="1" kern="1200">
                <a:solidFill>
                  <a:srgbClr val="0079C1"/>
                </a:solidFill>
                <a:latin typeface="Arial" charset="0"/>
                <a:ea typeface="ＭＳ Ｐゴシック" pitchFamily="48" charset="-128"/>
                <a:cs typeface="+mn-cs"/>
              </a:defRPr>
            </a:lvl5pPr>
            <a:lvl6pPr marL="3047696" algn="l" defTabSz="1219080" rtl="0" eaLnBrk="1" latinLnBrk="0" hangingPunct="1">
              <a:defRPr sz="3700" b="1" kern="1200">
                <a:solidFill>
                  <a:srgbClr val="0079C1"/>
                </a:solidFill>
                <a:latin typeface="Arial" charset="0"/>
                <a:ea typeface="ＭＳ Ｐゴシック" pitchFamily="48" charset="-128"/>
                <a:cs typeface="+mn-cs"/>
              </a:defRPr>
            </a:lvl6pPr>
            <a:lvl7pPr marL="3657235" algn="l" defTabSz="1219080" rtl="0" eaLnBrk="1" latinLnBrk="0" hangingPunct="1">
              <a:defRPr sz="3700" b="1" kern="1200">
                <a:solidFill>
                  <a:srgbClr val="0079C1"/>
                </a:solidFill>
                <a:latin typeface="Arial" charset="0"/>
                <a:ea typeface="ＭＳ Ｐゴシック" pitchFamily="48" charset="-128"/>
                <a:cs typeface="+mn-cs"/>
              </a:defRPr>
            </a:lvl7pPr>
            <a:lvl8pPr marL="4266773" algn="l" defTabSz="1219080" rtl="0" eaLnBrk="1" latinLnBrk="0" hangingPunct="1">
              <a:defRPr sz="3700" b="1" kern="1200">
                <a:solidFill>
                  <a:srgbClr val="0079C1"/>
                </a:solidFill>
                <a:latin typeface="Arial" charset="0"/>
                <a:ea typeface="ＭＳ Ｐゴシック" pitchFamily="48" charset="-128"/>
                <a:cs typeface="+mn-cs"/>
              </a:defRPr>
            </a:lvl8pPr>
            <a:lvl9pPr marL="4876313" algn="l" defTabSz="1219080" rtl="0" eaLnBrk="1" latinLnBrk="0" hangingPunct="1">
              <a:defRPr sz="3700" b="1" kern="1200">
                <a:solidFill>
                  <a:srgbClr val="0079C1"/>
                </a:solidFill>
                <a:latin typeface="Arial" charset="0"/>
                <a:ea typeface="ＭＳ Ｐゴシック" pitchFamily="48" charset="-128"/>
                <a:cs typeface="+mn-cs"/>
              </a:defRPr>
            </a:lvl9pPr>
          </a:lstStyle>
          <a:p>
            <a:fld id="{C765D33F-A874-457A-8BB6-233806FE7182}" type="slidenum">
              <a:rPr lang="en-GB" sz="1100" smtClean="0">
                <a:solidFill>
                  <a:schemeClr val="accent1"/>
                </a:solidFill>
              </a:rPr>
              <a:pPr/>
              <a:t>‹#›</a:t>
            </a:fld>
            <a:endParaRPr lang="en-GB" sz="1100" dirty="0">
              <a:solidFill>
                <a:schemeClr val="accent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B12DA87-6564-4220-A5E6-DF04389D5C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4838" y="4740424"/>
            <a:ext cx="7195415" cy="16927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lang="en-GB" sz="1100" b="0" dirty="0">
                <a:solidFill>
                  <a:schemeClr val="accent1"/>
                </a:solidFill>
                <a:latin typeface="+mn-lt"/>
                <a:ea typeface="+mn-ea"/>
              </a:defRPr>
            </a:lvl1pPr>
          </a:lstStyle>
          <a:p>
            <a:pPr>
              <a:tabLst>
                <a:tab pos="989013" algn="l"/>
              </a:tabLst>
            </a:pPr>
            <a:r>
              <a:rPr lang="en-GB"/>
              <a:t>| [Andy Martyr-Icke - Environment Apprentice Induction] | [September 2022]</a:t>
            </a:r>
            <a:endParaRPr lang="en-GB" dirty="0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5595E345-7284-4667-AC5E-016E8BC22574}"/>
              </a:ext>
            </a:extLst>
          </p:cNvPr>
          <p:cNvSpPr txBox="1">
            <a:spLocks/>
          </p:cNvSpPr>
          <p:nvPr userDrawn="1"/>
        </p:nvSpPr>
        <p:spPr>
          <a:xfrm>
            <a:off x="322780" y="4740424"/>
            <a:ext cx="912058" cy="16927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en-GB" sz="1100" b="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09539" algn="l" rtl="0" fontAlgn="base">
              <a:spcBef>
                <a:spcPct val="0"/>
              </a:spcBef>
              <a:spcAft>
                <a:spcPct val="0"/>
              </a:spcAft>
              <a:defRPr sz="3700" b="1" kern="1200">
                <a:solidFill>
                  <a:srgbClr val="0079C1"/>
                </a:solidFill>
                <a:latin typeface="Arial" charset="0"/>
                <a:ea typeface="ＭＳ Ｐゴシック" pitchFamily="48" charset="-128"/>
                <a:cs typeface="+mn-cs"/>
              </a:defRPr>
            </a:lvl2pPr>
            <a:lvl3pPr marL="1219080" algn="l" rtl="0" fontAlgn="base">
              <a:spcBef>
                <a:spcPct val="0"/>
              </a:spcBef>
              <a:spcAft>
                <a:spcPct val="0"/>
              </a:spcAft>
              <a:defRPr sz="3700" b="1" kern="1200">
                <a:solidFill>
                  <a:srgbClr val="0079C1"/>
                </a:solidFill>
                <a:latin typeface="Arial" charset="0"/>
                <a:ea typeface="ＭＳ Ｐゴシック" pitchFamily="48" charset="-128"/>
                <a:cs typeface="+mn-cs"/>
              </a:defRPr>
            </a:lvl3pPr>
            <a:lvl4pPr marL="1828618" algn="l" rtl="0" fontAlgn="base">
              <a:spcBef>
                <a:spcPct val="0"/>
              </a:spcBef>
              <a:spcAft>
                <a:spcPct val="0"/>
              </a:spcAft>
              <a:defRPr sz="3700" b="1" kern="1200">
                <a:solidFill>
                  <a:srgbClr val="0079C1"/>
                </a:solidFill>
                <a:latin typeface="Arial" charset="0"/>
                <a:ea typeface="ＭＳ Ｐゴシック" pitchFamily="48" charset="-128"/>
                <a:cs typeface="+mn-cs"/>
              </a:defRPr>
            </a:lvl4pPr>
            <a:lvl5pPr marL="2438158" algn="l" rtl="0" fontAlgn="base">
              <a:spcBef>
                <a:spcPct val="0"/>
              </a:spcBef>
              <a:spcAft>
                <a:spcPct val="0"/>
              </a:spcAft>
              <a:defRPr sz="3700" b="1" kern="1200">
                <a:solidFill>
                  <a:srgbClr val="0079C1"/>
                </a:solidFill>
                <a:latin typeface="Arial" charset="0"/>
                <a:ea typeface="ＭＳ Ｐゴシック" pitchFamily="48" charset="-128"/>
                <a:cs typeface="+mn-cs"/>
              </a:defRPr>
            </a:lvl5pPr>
            <a:lvl6pPr marL="3047696" algn="l" defTabSz="1219080" rtl="0" eaLnBrk="1" latinLnBrk="0" hangingPunct="1">
              <a:defRPr sz="3700" b="1" kern="1200">
                <a:solidFill>
                  <a:srgbClr val="0079C1"/>
                </a:solidFill>
                <a:latin typeface="Arial" charset="0"/>
                <a:ea typeface="ＭＳ Ｐゴシック" pitchFamily="48" charset="-128"/>
                <a:cs typeface="+mn-cs"/>
              </a:defRPr>
            </a:lvl6pPr>
            <a:lvl7pPr marL="3657235" algn="l" defTabSz="1219080" rtl="0" eaLnBrk="1" latinLnBrk="0" hangingPunct="1">
              <a:defRPr sz="3700" b="1" kern="1200">
                <a:solidFill>
                  <a:srgbClr val="0079C1"/>
                </a:solidFill>
                <a:latin typeface="Arial" charset="0"/>
                <a:ea typeface="ＭＳ Ｐゴシック" pitchFamily="48" charset="-128"/>
                <a:cs typeface="+mn-cs"/>
              </a:defRPr>
            </a:lvl7pPr>
            <a:lvl8pPr marL="4266773" algn="l" defTabSz="1219080" rtl="0" eaLnBrk="1" latinLnBrk="0" hangingPunct="1">
              <a:defRPr sz="3700" b="1" kern="1200">
                <a:solidFill>
                  <a:srgbClr val="0079C1"/>
                </a:solidFill>
                <a:latin typeface="Arial" charset="0"/>
                <a:ea typeface="ＭＳ Ｐゴシック" pitchFamily="48" charset="-128"/>
                <a:cs typeface="+mn-cs"/>
              </a:defRPr>
            </a:lvl8pPr>
            <a:lvl9pPr marL="4876313" algn="l" defTabSz="1219080" rtl="0" eaLnBrk="1" latinLnBrk="0" hangingPunct="1">
              <a:defRPr sz="3700" b="1" kern="1200">
                <a:solidFill>
                  <a:srgbClr val="0079C1"/>
                </a:solidFill>
                <a:latin typeface="Arial" charset="0"/>
                <a:ea typeface="ＭＳ Ｐゴシック" pitchFamily="48" charset="-128"/>
                <a:cs typeface="+mn-cs"/>
              </a:defRPr>
            </a:lvl9pPr>
          </a:lstStyle>
          <a:p>
            <a:pPr>
              <a:tabLst>
                <a:tab pos="989013" algn="l"/>
              </a:tabLst>
            </a:pPr>
            <a:r>
              <a:rPr lang="en-GB" b="1" dirty="0"/>
              <a:t>National Grid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800" r:id="rId2"/>
    <p:sldLayoutId id="2147483801" r:id="rId3"/>
    <p:sldLayoutId id="2147483803" r:id="rId4"/>
    <p:sldLayoutId id="2147483813" r:id="rId5"/>
    <p:sldLayoutId id="2147483804" r:id="rId6"/>
    <p:sldLayoutId id="2147483805" r:id="rId7"/>
    <p:sldLayoutId id="2147483806" r:id="rId8"/>
    <p:sldLayoutId id="2147483786" r:id="rId9"/>
    <p:sldLayoutId id="2147483808" r:id="rId10"/>
    <p:sldLayoutId id="2147483809" r:id="rId11"/>
    <p:sldLayoutId id="2147483814" r:id="rId12"/>
    <p:sldLayoutId id="2147483810" r:id="rId13"/>
    <p:sldLayoutId id="2147483811" r:id="rId14"/>
    <p:sldLayoutId id="2147483812" r:id="rId15"/>
    <p:sldLayoutId id="2147483790" r:id="rId16"/>
    <p:sldLayoutId id="2147483815" r:id="rId17"/>
    <p:sldLayoutId id="2147483792" r:id="rId18"/>
    <p:sldLayoutId id="2147483816" r:id="rId19"/>
    <p:sldLayoutId id="2147483784" r:id="rId20"/>
    <p:sldLayoutId id="2147483817" r:id="rId21"/>
  </p:sldLayoutIdLst>
  <p:transition>
    <p:fade/>
  </p:transition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079C1"/>
          </a:solidFill>
          <a:latin typeface="Arial" charset="0"/>
          <a:ea typeface="ＭＳ Ｐゴシック" pitchFamily="4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079C1"/>
          </a:solidFill>
          <a:latin typeface="Arial" charset="0"/>
          <a:ea typeface="ＭＳ Ｐゴシック" pitchFamily="4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079C1"/>
          </a:solidFill>
          <a:latin typeface="Arial" charset="0"/>
          <a:ea typeface="ＭＳ Ｐゴシック" pitchFamily="4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079C1"/>
          </a:solidFill>
          <a:latin typeface="Arial" charset="0"/>
          <a:ea typeface="ＭＳ Ｐゴシック" pitchFamily="48" charset="-128"/>
        </a:defRPr>
      </a:lvl5pPr>
      <a:lvl6pPr marL="342866" algn="l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079C1"/>
          </a:solidFill>
          <a:latin typeface="Arial" charset="0"/>
          <a:ea typeface="ＭＳ Ｐゴシック" pitchFamily="48" charset="-128"/>
        </a:defRPr>
      </a:lvl6pPr>
      <a:lvl7pPr marL="685732" algn="l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079C1"/>
          </a:solidFill>
          <a:latin typeface="Arial" charset="0"/>
          <a:ea typeface="ＭＳ Ｐゴシック" pitchFamily="48" charset="-128"/>
        </a:defRPr>
      </a:lvl7pPr>
      <a:lvl8pPr marL="1028598" algn="l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079C1"/>
          </a:solidFill>
          <a:latin typeface="Arial" charset="0"/>
          <a:ea typeface="ＭＳ Ｐゴシック" pitchFamily="48" charset="-128"/>
        </a:defRPr>
      </a:lvl8pPr>
      <a:lvl9pPr marL="1371464" algn="l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079C1"/>
          </a:solidFill>
          <a:latin typeface="Arial" charset="0"/>
          <a:ea typeface="ＭＳ Ｐゴシック" pitchFamily="48" charset="-128"/>
        </a:defRPr>
      </a:lvl9pPr>
    </p:titleStyle>
    <p:bodyStyle>
      <a:lvl1pPr marL="0" indent="0" algn="l" rtl="0" eaLnBrk="1" fontAlgn="base" hangingPunct="1">
        <a:spcBef>
          <a:spcPct val="0"/>
        </a:spcBef>
        <a:spcAft>
          <a:spcPts val="1200"/>
        </a:spcAft>
        <a:buClr>
          <a:schemeClr val="tx1"/>
        </a:buClr>
        <a:buFontTx/>
        <a:buNone/>
        <a:defRPr sz="1800" b="1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ct val="0"/>
        </a:spcBef>
        <a:spcAft>
          <a:spcPts val="1200"/>
        </a:spcAft>
        <a:buClr>
          <a:schemeClr val="tx1"/>
        </a:buClr>
        <a:buFontTx/>
        <a:buNone/>
        <a:defRPr sz="1600">
          <a:solidFill>
            <a:schemeClr val="tx1"/>
          </a:solidFill>
          <a:latin typeface="+mn-lt"/>
          <a:ea typeface="+mn-ea"/>
        </a:defRPr>
      </a:lvl2pPr>
      <a:lvl3pPr marL="270000" indent="-270000" algn="l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</a:defRPr>
      </a:lvl3pPr>
      <a:lvl4pPr marL="540000" indent="-270000" algn="l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-"/>
        <a:defRPr sz="1600">
          <a:solidFill>
            <a:schemeClr val="tx1"/>
          </a:solidFill>
          <a:latin typeface="+mn-lt"/>
          <a:ea typeface="+mn-ea"/>
        </a:defRPr>
      </a:lvl4pPr>
      <a:lvl5pPr marL="810000" indent="-270000" algn="l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◦"/>
        <a:defRPr sz="1600">
          <a:solidFill>
            <a:schemeClr val="tx1"/>
          </a:solidFill>
          <a:latin typeface="+mn-lt"/>
          <a:ea typeface="+mn-ea"/>
        </a:defRPr>
      </a:lvl5pPr>
      <a:lvl6pPr marL="0" indent="-270000" algn="l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+mj-lt"/>
        <a:buAutoNum type="arabicPeriod"/>
        <a:defRPr sz="1600">
          <a:solidFill>
            <a:schemeClr val="tx1"/>
          </a:solidFill>
          <a:latin typeface="+mn-lt"/>
          <a:ea typeface="+mn-ea"/>
        </a:defRPr>
      </a:lvl6pPr>
      <a:lvl7pPr marL="540000" indent="-270000" algn="l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+mj-lt"/>
        <a:buAutoNum type="alphaLcPeriod"/>
        <a:defRPr sz="1600">
          <a:solidFill>
            <a:schemeClr val="tx1"/>
          </a:solidFill>
          <a:latin typeface="+mn-lt"/>
          <a:ea typeface="+mn-ea"/>
        </a:defRPr>
      </a:lvl7pPr>
      <a:lvl8pPr marL="810000" indent="-270000" algn="l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+mj-lt"/>
        <a:buAutoNum type="romanLcPeriod"/>
        <a:defRPr sz="1600">
          <a:solidFill>
            <a:schemeClr val="tx1"/>
          </a:solidFill>
          <a:latin typeface="+mn-lt"/>
          <a:ea typeface="+mn-ea"/>
        </a:defRPr>
      </a:lvl8pPr>
      <a:lvl9pPr marL="0" indent="0" algn="l" rtl="0" eaLnBrk="1" fontAlgn="base" hangingPunct="1">
        <a:spcBef>
          <a:spcPct val="0"/>
        </a:spcBef>
        <a:spcAft>
          <a:spcPts val="1200"/>
        </a:spcAft>
        <a:buClr>
          <a:schemeClr val="tx1"/>
        </a:buClr>
        <a:buFontTx/>
        <a:buNone/>
        <a:defRPr sz="2400">
          <a:solidFill>
            <a:schemeClr val="accent1"/>
          </a:solidFill>
          <a:latin typeface="+mn-lt"/>
          <a:ea typeface="+mn-ea"/>
        </a:defRPr>
      </a:lvl9pPr>
    </p:bodyStyle>
    <p:otherStyle>
      <a:defPPr>
        <a:defRPr lang="en-GB"/>
      </a:defPPr>
      <a:lvl1pPr marL="0" indent="0" algn="l" rtl="0" eaLnBrk="1" fontAlgn="base" hangingPunct="1">
        <a:spcBef>
          <a:spcPct val="0"/>
        </a:spcBef>
        <a:spcAft>
          <a:spcPts val="600"/>
        </a:spcAft>
        <a:buClr>
          <a:schemeClr val="tx1"/>
        </a:buClr>
        <a:buFontTx/>
        <a:buNone/>
        <a:defRPr sz="1200" b="1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ct val="0"/>
        </a:spcBef>
        <a:spcAft>
          <a:spcPts val="600"/>
        </a:spcAft>
        <a:buClr>
          <a:schemeClr val="tx1"/>
        </a:buClr>
        <a:buFontTx/>
        <a:buNone/>
        <a:defRPr sz="1200">
          <a:solidFill>
            <a:schemeClr val="tx1"/>
          </a:solidFill>
          <a:latin typeface="+mn-lt"/>
          <a:ea typeface="+mn-ea"/>
        </a:defRPr>
      </a:lvl2pPr>
      <a:lvl3pPr marL="180000" indent="-180000" algn="l" rtl="0" eaLnBrk="1" fontAlgn="base" hangingPunct="1">
        <a:spcBef>
          <a:spcPct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200">
          <a:solidFill>
            <a:schemeClr val="tx1"/>
          </a:solidFill>
          <a:latin typeface="+mn-lt"/>
          <a:ea typeface="+mn-ea"/>
        </a:defRPr>
      </a:lvl3pPr>
      <a:lvl4pPr marL="360000" indent="-180000" algn="l" rtl="0" eaLnBrk="1" fontAlgn="base" hangingPunct="1">
        <a:spcBef>
          <a:spcPct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-"/>
        <a:defRPr sz="1200">
          <a:solidFill>
            <a:schemeClr val="tx1"/>
          </a:solidFill>
          <a:latin typeface="+mn-lt"/>
          <a:ea typeface="+mn-ea"/>
        </a:defRPr>
      </a:lvl4pPr>
      <a:lvl5pPr marL="540000" indent="-180000" algn="l" rtl="0" eaLnBrk="1" fontAlgn="base" hangingPunct="1">
        <a:spcBef>
          <a:spcPct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◦"/>
        <a:defRPr sz="1200">
          <a:solidFill>
            <a:schemeClr val="tx1"/>
          </a:solidFill>
          <a:latin typeface="+mn-lt"/>
          <a:ea typeface="+mn-ea"/>
        </a:defRPr>
      </a:lvl5pPr>
      <a:lvl6pPr marL="180000" indent="-180000" algn="l" rtl="0" eaLnBrk="1" fontAlgn="base" hangingPunct="1">
        <a:spcBef>
          <a:spcPct val="0"/>
        </a:spcBef>
        <a:spcAft>
          <a:spcPts val="600"/>
        </a:spcAft>
        <a:buClr>
          <a:schemeClr val="accent1"/>
        </a:buClr>
        <a:buFont typeface="+mj-lt"/>
        <a:buAutoNum type="arabicPeriod"/>
        <a:defRPr sz="1200">
          <a:solidFill>
            <a:schemeClr val="tx1"/>
          </a:solidFill>
          <a:latin typeface="+mn-lt"/>
          <a:ea typeface="+mn-ea"/>
        </a:defRPr>
      </a:lvl6pPr>
      <a:lvl7pPr marL="360000" indent="-180000" algn="l" rtl="0" eaLnBrk="1" fontAlgn="base" hangingPunct="1">
        <a:spcBef>
          <a:spcPct val="0"/>
        </a:spcBef>
        <a:spcAft>
          <a:spcPts val="600"/>
        </a:spcAft>
        <a:buClr>
          <a:schemeClr val="accent1"/>
        </a:buClr>
        <a:buFont typeface="+mj-lt"/>
        <a:buAutoNum type="alphaLcPeriod"/>
        <a:defRPr sz="1200">
          <a:solidFill>
            <a:schemeClr val="tx1"/>
          </a:solidFill>
          <a:latin typeface="+mn-lt"/>
          <a:ea typeface="+mn-ea"/>
        </a:defRPr>
      </a:lvl7pPr>
      <a:lvl8pPr marL="540000" indent="-180000" algn="l" rtl="0" eaLnBrk="1" fontAlgn="base" hangingPunct="1">
        <a:spcBef>
          <a:spcPct val="0"/>
        </a:spcBef>
        <a:spcAft>
          <a:spcPts val="600"/>
        </a:spcAft>
        <a:buClr>
          <a:schemeClr val="accent1"/>
        </a:buClr>
        <a:buFont typeface="+mj-lt"/>
        <a:buAutoNum type="romanLcPeriod"/>
        <a:defRPr sz="1200">
          <a:solidFill>
            <a:schemeClr val="tx1"/>
          </a:solidFill>
          <a:latin typeface="+mn-lt"/>
          <a:ea typeface="+mn-ea"/>
        </a:defRPr>
      </a:lvl8pPr>
      <a:lvl9pPr marL="0" indent="0" algn="l" rtl="0" eaLnBrk="1" fontAlgn="base" hangingPunct="1">
        <a:spcBef>
          <a:spcPct val="0"/>
        </a:spcBef>
        <a:spcAft>
          <a:spcPts val="600"/>
        </a:spcAft>
        <a:buClr>
          <a:schemeClr val="tx1"/>
        </a:buClr>
        <a:buFontTx/>
        <a:buNone/>
        <a:defRPr sz="1200">
          <a:solidFill>
            <a:schemeClr val="accent2"/>
          </a:solidFill>
          <a:latin typeface="+mn-lt"/>
          <a:ea typeface="+mn-ea"/>
        </a:defRPr>
      </a:lvl9pPr>
    </p:otherStyle>
  </p:txStyles>
  <p:extLst>
    <p:ext uri="{27BBF7A9-308A-43DC-89C8-2F10F3537804}">
      <p15:sldGuideLst xmlns:p15="http://schemas.microsoft.com/office/powerpoint/2012/main">
        <p15:guide id="2" pos="2767" userDrawn="1">
          <p15:clr>
            <a:srgbClr val="F26B43"/>
          </p15:clr>
        </p15:guide>
        <p15:guide id="4" pos="5556" userDrawn="1">
          <p15:clr>
            <a:srgbClr val="F26B43"/>
          </p15:clr>
        </p15:guide>
        <p15:guide id="6" orient="horz" pos="2845" userDrawn="1">
          <p15:clr>
            <a:srgbClr val="F26B43"/>
          </p15:clr>
        </p15:guide>
        <p15:guide id="8" pos="204" userDrawn="1">
          <p15:clr>
            <a:srgbClr val="F26B43"/>
          </p15:clr>
        </p15:guide>
        <p15:guide id="13" pos="2993" userDrawn="1">
          <p15:clr>
            <a:srgbClr val="F26B43"/>
          </p15:clr>
        </p15:guide>
        <p15:guide id="14" orient="horz" pos="350" userDrawn="1">
          <p15:clr>
            <a:srgbClr val="F26B43"/>
          </p15:clr>
        </p15:guide>
        <p15:guide id="15" orient="horz" pos="667" userDrawn="1">
          <p15:clr>
            <a:srgbClr val="F26B43"/>
          </p15:clr>
        </p15:guide>
        <p15:guide id="16" pos="2064" userDrawn="1">
          <p15:clr>
            <a:srgbClr val="F26B43"/>
          </p15:clr>
        </p15:guide>
        <p15:guide id="17" pos="3923" userDrawn="1">
          <p15:clr>
            <a:srgbClr val="F26B43"/>
          </p15:clr>
        </p15:guide>
        <p15:guide id="18" pos="3696" userDrawn="1">
          <p15:clr>
            <a:srgbClr val="F26B43"/>
          </p15:clr>
        </p15:guide>
        <p15:guide id="19" pos="183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2061EDC-C9F8-2F34-60B8-7E9613F7D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Andy Martyr-Icke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196D29-2C15-42F1-899C-699DA20095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9485" y="1589480"/>
            <a:ext cx="4908813" cy="830997"/>
          </a:xfrm>
        </p:spPr>
        <p:txBody>
          <a:bodyPr/>
          <a:lstStyle/>
          <a:p>
            <a:r>
              <a:rPr lang="en-GB" dirty="0"/>
              <a:t>Lead Environment Advisor</a:t>
            </a:r>
          </a:p>
          <a:p>
            <a:endParaRPr lang="en-GB" dirty="0"/>
          </a:p>
          <a:p>
            <a:r>
              <a:rPr lang="en-GB" dirty="0"/>
              <a:t>National Grid Electricity Distribution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36159D5-B9FD-4CBC-A40B-EC1D02DA0F0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681038"/>
            <a:ext cx="2598738" cy="1768475"/>
          </a:xfrm>
        </p:spPr>
        <p:txBody>
          <a:bodyPr/>
          <a:lstStyle/>
          <a:p>
            <a:r>
              <a:rPr lang="en-GB" dirty="0"/>
              <a:t>01</a:t>
            </a:r>
          </a:p>
        </p:txBody>
      </p:sp>
      <p:pic>
        <p:nvPicPr>
          <p:cNvPr id="17" name="Picture Placeholder 16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9755" r="4667" b="11776"/>
          <a:stretch/>
        </p:blipFill>
        <p:spPr/>
      </p:pic>
      <p:pic>
        <p:nvPicPr>
          <p:cNvPr id="16" name="Picture Placeholder 1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" t="28517" r="1028" b="5456"/>
          <a:stretch/>
        </p:blipFill>
        <p:spPr/>
      </p:pic>
      <p:pic>
        <p:nvPicPr>
          <p:cNvPr id="28" name="Picture Placeholder 26" descr="A person and a child sitting on a bed reading a book&#10;&#10;Description automatically generated with low confidence">
            <a:extLst>
              <a:ext uri="{FF2B5EF4-FFF2-40B4-BE49-F238E27FC236}">
                <a16:creationId xmlns:a16="http://schemas.microsoft.com/office/drawing/2014/main" id="{D2DA4FC6-9D12-8860-88FA-A61E889B5EB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/>
          <a:srcRect l="12083" t="2709" r="1467" b="14963"/>
          <a:stretch/>
        </p:blipFill>
        <p:spPr>
          <a:xfrm>
            <a:off x="2276475" y="2657158"/>
            <a:ext cx="4960938" cy="2479675"/>
          </a:xfrm>
        </p:spPr>
      </p:pic>
    </p:spTree>
    <p:extLst>
      <p:ext uri="{BB962C8B-B14F-4D97-AF65-F5344CB8AC3E}">
        <p14:creationId xmlns:p14="http://schemas.microsoft.com/office/powerpoint/2010/main" val="47616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CC31ED-D280-4FD9-AC1C-4F0101A83A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[Andy Martyr-Icke – 2024 SHE Conference] | [v1.0]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1CCABFD-6BB1-42FE-9C12-3AA199887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471" y="-149328"/>
            <a:ext cx="9409471" cy="5292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121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CC31ED-D280-4FD9-AC1C-4F0101A83A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[Andy Martyr-Icke – 2024 SHE Conference] | [v1.0]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DEBB90B-E204-43CA-9060-BBC1C9C23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7578" y="-1275513"/>
            <a:ext cx="11411578" cy="641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682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16"/>
          <a:stretch/>
        </p:blipFill>
        <p:spPr>
          <a:xfrm>
            <a:off x="1806287" y="-22677"/>
            <a:ext cx="5326602" cy="4623206"/>
          </a:xfrm>
          <a:prstGeom prst="rect">
            <a:avLst/>
          </a:prstGeo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31F8148B-3CF7-4799-B49B-1FC1B12532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34838" y="4740424"/>
            <a:ext cx="7195415" cy="169277"/>
          </a:xfrm>
        </p:spPr>
        <p:txBody>
          <a:bodyPr/>
          <a:lstStyle/>
          <a:p>
            <a:r>
              <a:rPr lang="en-GB" dirty="0"/>
              <a:t>Andy Martyr-Icke – ENA SHE Conference 2025</a:t>
            </a:r>
          </a:p>
        </p:txBody>
      </p:sp>
    </p:spTree>
    <p:extLst>
      <p:ext uri="{BB962C8B-B14F-4D97-AF65-F5344CB8AC3E}">
        <p14:creationId xmlns:p14="http://schemas.microsoft.com/office/powerpoint/2010/main" val="279342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le 44"/>
          <p:cNvSpPr/>
          <p:nvPr/>
        </p:nvSpPr>
        <p:spPr>
          <a:xfrm>
            <a:off x="2784631" y="3652535"/>
            <a:ext cx="6241604" cy="6625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GB" sz="1200" kern="1200" dirty="0">
              <a:solidFill>
                <a:srgbClr val="40C1AB"/>
              </a:solidFill>
              <a:latin typeface="Arial" panose="020B06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5689A-C375-43FA-9B00-7F6913C5D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lnSpc>
                <a:spcPts val="2700"/>
              </a:lnSpc>
              <a:spcBef>
                <a:spcPts val="0"/>
              </a:spcBef>
            </a:pPr>
            <a:r>
              <a:rPr lang="en-GB" dirty="0"/>
              <a:t>ED2 Environmental Commitments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58" y="1424521"/>
            <a:ext cx="2374315" cy="2294458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2784632" y="990601"/>
            <a:ext cx="6241604" cy="10318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rgbClr val="00BE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GB" sz="1200" kern="1200" dirty="0">
              <a:solidFill>
                <a:srgbClr val="40C1AB"/>
              </a:solidFill>
              <a:latin typeface="Arial" panose="020B0604020202020204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873572" y="1280620"/>
            <a:ext cx="2311722" cy="421043"/>
          </a:xfrm>
          <a:prstGeom prst="rect">
            <a:avLst/>
          </a:prstGeom>
          <a:solidFill>
            <a:srgbClr val="00148C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06004" defTabSz="68580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GB" sz="1050" kern="1200" dirty="0">
                <a:solidFill>
                  <a:srgbClr val="FFFFFF"/>
                </a:solidFill>
                <a:latin typeface="Arial" panose="020B0604020202020204"/>
              </a:rPr>
              <a:t>OPERATIONAL CHANGE</a:t>
            </a:r>
          </a:p>
        </p:txBody>
      </p:sp>
      <p:sp>
        <p:nvSpPr>
          <p:cNvPr id="31" name="Isosceles Triangle 30"/>
          <p:cNvSpPr/>
          <p:nvPr/>
        </p:nvSpPr>
        <p:spPr>
          <a:xfrm rot="5400000">
            <a:off x="5068333" y="1433765"/>
            <a:ext cx="421043" cy="114750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GB" sz="1350" b="0" kern="1200">
              <a:solidFill>
                <a:srgbClr val="33657F"/>
              </a:solidFill>
              <a:latin typeface="Arial" panose="020B0604020202020204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336229" y="1416105"/>
            <a:ext cx="3690006" cy="601271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8588" indent="-128588" defTabSz="685800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GB" sz="900" kern="1200" dirty="0">
                <a:solidFill>
                  <a:srgbClr val="33657F"/>
                </a:solidFill>
                <a:latin typeface="Arial" panose="020B0604020202020204"/>
              </a:rPr>
              <a:t>Follow target of 1.5c to limit the climate impact on our activities</a:t>
            </a:r>
          </a:p>
          <a:p>
            <a:pPr marL="128588" indent="-128588" defTabSz="685800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GB" sz="900" kern="1200" dirty="0">
                <a:solidFill>
                  <a:srgbClr val="33657F"/>
                </a:solidFill>
                <a:latin typeface="Arial" panose="020B0604020202020204"/>
              </a:rPr>
              <a:t>Reduce oil leaks by 50% on fluid filled cables and replacing worst leaking circuits</a:t>
            </a:r>
          </a:p>
          <a:p>
            <a:pPr marL="128588" indent="-128588" defTabSz="685800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GB" sz="900" kern="1200" dirty="0">
                <a:solidFill>
                  <a:srgbClr val="33657F"/>
                </a:solidFill>
                <a:latin typeface="Arial" panose="020B0604020202020204"/>
              </a:rPr>
              <a:t>20% reduction in SF6 losses</a:t>
            </a:r>
          </a:p>
          <a:p>
            <a:pPr marL="128588" indent="-128588" defTabSz="685800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GB" sz="900" kern="1200" dirty="0">
                <a:solidFill>
                  <a:srgbClr val="33657F"/>
                </a:solidFill>
                <a:latin typeface="Arial" panose="020B0604020202020204"/>
              </a:rPr>
              <a:t>Zero waste to landfill by 2028 and 30% drop in tonnage of waste produced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GB" sz="863" kern="1200" dirty="0">
              <a:solidFill>
                <a:srgbClr val="33657F"/>
              </a:solidFill>
              <a:latin typeface="Arial" panose="020B0604020202020204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GB" sz="863" kern="1200" dirty="0">
              <a:solidFill>
                <a:srgbClr val="33657F"/>
              </a:solidFill>
              <a:latin typeface="Arial" panose="020B0604020202020204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GB" sz="863" kern="1200" dirty="0">
                <a:solidFill>
                  <a:srgbClr val="33657F"/>
                </a:solidFill>
                <a:latin typeface="Arial" panose="020B0604020202020204"/>
              </a:rPr>
              <a:t> </a:t>
            </a:r>
            <a:r>
              <a:rPr lang="en-GB" sz="1350" kern="1200" dirty="0">
                <a:solidFill>
                  <a:srgbClr val="FFFFFF"/>
                </a:solidFill>
                <a:latin typeface="Arial" panose="020B0604020202020204"/>
              </a:rPr>
              <a:t>a verified Science Based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2784632" y="2017375"/>
            <a:ext cx="6241604" cy="97997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GB" sz="1200" kern="1200" dirty="0">
              <a:solidFill>
                <a:srgbClr val="40C1AB"/>
              </a:solidFill>
              <a:latin typeface="Arial" panose="020B0604020202020204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873572" y="2209215"/>
            <a:ext cx="2358399" cy="421043"/>
          </a:xfrm>
          <a:prstGeom prst="rect">
            <a:avLst/>
          </a:prstGeom>
          <a:solidFill>
            <a:srgbClr val="00148C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06004" defTabSz="68580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GB" sz="1050" kern="1200" dirty="0">
                <a:solidFill>
                  <a:srgbClr val="FFFFFF"/>
                </a:solidFill>
                <a:latin typeface="Arial" panose="020B0604020202020204"/>
              </a:rPr>
              <a:t>FLEET AND BUILDINGS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5336229" y="2514551"/>
            <a:ext cx="3690006" cy="588885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8588" indent="-128588" defTabSz="685800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GB" sz="863" kern="1200" dirty="0">
                <a:solidFill>
                  <a:srgbClr val="33657F"/>
                </a:solidFill>
                <a:latin typeface="Arial" panose="020B0604020202020204"/>
              </a:rPr>
              <a:t>Replace as much operational fleet with EVs by 2028 as possible</a:t>
            </a:r>
          </a:p>
          <a:p>
            <a:pPr marL="128588" indent="-128588" defTabSz="685800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GB" sz="863" kern="1200" dirty="0">
                <a:solidFill>
                  <a:srgbClr val="33657F"/>
                </a:solidFill>
                <a:latin typeface="Arial" panose="020B0604020202020204"/>
              </a:rPr>
              <a:t>Install EV infrastructure at all sites</a:t>
            </a:r>
          </a:p>
          <a:p>
            <a:pPr marL="128588" indent="-128588" defTabSz="685800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GB" sz="863" kern="1200" dirty="0">
                <a:solidFill>
                  <a:srgbClr val="33657F"/>
                </a:solidFill>
                <a:latin typeface="Arial" panose="020B0604020202020204"/>
              </a:rPr>
              <a:t>Install solar generation at all suitable operational depots to meet demand</a:t>
            </a:r>
          </a:p>
          <a:p>
            <a:pPr marL="128588" indent="-128588" defTabSz="685800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GB" sz="863" kern="1200" dirty="0">
                <a:solidFill>
                  <a:srgbClr val="33657F"/>
                </a:solidFill>
                <a:latin typeface="Arial" panose="020B0604020202020204"/>
              </a:rPr>
              <a:t>Reduce energy use in buildings</a:t>
            </a:r>
          </a:p>
          <a:p>
            <a:pPr marL="128588" indent="-128588" defTabSz="685800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GB" sz="863" kern="1200" dirty="0">
                <a:solidFill>
                  <a:srgbClr val="33657F"/>
                </a:solidFill>
                <a:latin typeface="Arial" panose="020B0604020202020204"/>
              </a:rPr>
              <a:t>Increase use of small scale battery powered generation where appropriate, reducing reliance on diesel generation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GB" sz="863" kern="1200" dirty="0">
              <a:solidFill>
                <a:srgbClr val="33657F"/>
              </a:solidFill>
              <a:latin typeface="Arial" panose="020B0604020202020204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GB" sz="863" kern="1200" dirty="0">
              <a:solidFill>
                <a:srgbClr val="33657F"/>
              </a:solidFill>
              <a:latin typeface="Arial" panose="020B0604020202020204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GB" sz="863" kern="1200" dirty="0">
              <a:solidFill>
                <a:srgbClr val="33657F"/>
              </a:solidFill>
              <a:latin typeface="Arial" panose="020B0604020202020204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GB" sz="863" kern="1200" dirty="0">
                <a:solidFill>
                  <a:srgbClr val="33657F"/>
                </a:solidFill>
                <a:latin typeface="Arial" panose="020B0604020202020204"/>
              </a:rPr>
              <a:t> </a:t>
            </a:r>
            <a:r>
              <a:rPr lang="en-GB" sz="1350" kern="1200" dirty="0">
                <a:solidFill>
                  <a:srgbClr val="FFFFFF"/>
                </a:solidFill>
                <a:latin typeface="Arial" panose="020B0604020202020204"/>
              </a:rPr>
              <a:t>a verified Science Based</a:t>
            </a:r>
          </a:p>
        </p:txBody>
      </p:sp>
      <p:sp>
        <p:nvSpPr>
          <p:cNvPr id="36" name="Isosceles Triangle 35"/>
          <p:cNvSpPr/>
          <p:nvPr/>
        </p:nvSpPr>
        <p:spPr>
          <a:xfrm rot="5400000">
            <a:off x="5100096" y="2352741"/>
            <a:ext cx="421043" cy="114750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GB" sz="1350" b="0" kern="1200">
              <a:solidFill>
                <a:srgbClr val="33657F"/>
              </a:solidFill>
              <a:latin typeface="Arial" panose="020B0604020202020204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784631" y="2997349"/>
            <a:ext cx="6241604" cy="6625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GB" sz="1200" kern="1200" dirty="0">
              <a:solidFill>
                <a:srgbClr val="40C1AB"/>
              </a:solidFill>
              <a:latin typeface="Arial" panose="020B0604020202020204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873572" y="3103436"/>
            <a:ext cx="2372240" cy="421043"/>
          </a:xfrm>
          <a:prstGeom prst="rect">
            <a:avLst/>
          </a:prstGeom>
          <a:solidFill>
            <a:srgbClr val="00148C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06004" defTabSz="68580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GB" sz="1050" kern="1200" dirty="0">
                <a:solidFill>
                  <a:srgbClr val="FFFFFF"/>
                </a:solidFill>
                <a:latin typeface="Arial" panose="020B0604020202020204"/>
              </a:rPr>
              <a:t>A NEW LANDSCAPE</a:t>
            </a:r>
          </a:p>
        </p:txBody>
      </p:sp>
      <p:sp>
        <p:nvSpPr>
          <p:cNvPr id="39" name="Isosceles Triangle 38"/>
          <p:cNvSpPr/>
          <p:nvPr/>
        </p:nvSpPr>
        <p:spPr>
          <a:xfrm rot="5400000">
            <a:off x="5122507" y="3278552"/>
            <a:ext cx="421043" cy="114750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GB" sz="1350" b="0" kern="1200">
              <a:solidFill>
                <a:srgbClr val="33657F"/>
              </a:solidFill>
              <a:latin typeface="Arial" panose="020B0604020202020204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5336228" y="3296098"/>
            <a:ext cx="3678614" cy="432131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8588" indent="-128588" defTabSz="685800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GB" sz="863" kern="1200" dirty="0">
                <a:solidFill>
                  <a:srgbClr val="33657F"/>
                </a:solidFill>
                <a:latin typeface="Arial" panose="020B0604020202020204"/>
              </a:rPr>
              <a:t>Removing at least 50km overhead lines in AONB and National Parks</a:t>
            </a:r>
          </a:p>
          <a:p>
            <a:pPr marL="128588" indent="-128588" defTabSz="685800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GB" sz="863" kern="1200" dirty="0">
                <a:solidFill>
                  <a:srgbClr val="33657F"/>
                </a:solidFill>
                <a:latin typeface="Arial" panose="020B0604020202020204"/>
              </a:rPr>
              <a:t>10% net gain in biodiversity for major new projects and selected primary and grid substations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GB" sz="863" kern="1200" dirty="0">
              <a:solidFill>
                <a:srgbClr val="33657F"/>
              </a:solidFill>
              <a:latin typeface="Arial" panose="020B0604020202020204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GB" sz="863" kern="1200" dirty="0">
                <a:solidFill>
                  <a:srgbClr val="33657F"/>
                </a:solidFill>
                <a:latin typeface="Arial" panose="020B0604020202020204"/>
              </a:rPr>
              <a:t> </a:t>
            </a:r>
            <a:r>
              <a:rPr lang="en-GB" sz="1350" kern="1200" dirty="0">
                <a:solidFill>
                  <a:srgbClr val="FFFFFF"/>
                </a:solidFill>
                <a:latin typeface="Arial" panose="020B0604020202020204"/>
              </a:rPr>
              <a:t>a verified Science Based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873572" y="3792227"/>
            <a:ext cx="2358661" cy="416659"/>
          </a:xfrm>
          <a:prstGeom prst="rect">
            <a:avLst/>
          </a:prstGeom>
          <a:solidFill>
            <a:srgbClr val="00148C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06004" defTabSz="68580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GB" sz="1050" kern="1200" dirty="0">
                <a:solidFill>
                  <a:srgbClr val="FFFFFF"/>
                </a:solidFill>
                <a:latin typeface="Arial" panose="020B0604020202020204"/>
              </a:rPr>
              <a:t>CONTINUAL INNOVATION</a:t>
            </a:r>
          </a:p>
        </p:txBody>
      </p:sp>
      <p:sp>
        <p:nvSpPr>
          <p:cNvPr id="42" name="Isosceles Triangle 41"/>
          <p:cNvSpPr/>
          <p:nvPr/>
        </p:nvSpPr>
        <p:spPr>
          <a:xfrm rot="5400000">
            <a:off x="5091380" y="3947363"/>
            <a:ext cx="416657" cy="119013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GB" sz="1350" b="0" kern="1200">
              <a:solidFill>
                <a:srgbClr val="33657F"/>
              </a:solidFill>
              <a:latin typeface="Arial" panose="020B0604020202020204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5321175" y="3728229"/>
            <a:ext cx="3693667" cy="582143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8588" indent="-128588" defTabSz="685800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GB" sz="863" kern="1200" dirty="0">
                <a:solidFill>
                  <a:srgbClr val="33657F"/>
                </a:solidFill>
                <a:latin typeface="Arial" panose="020B0604020202020204"/>
              </a:rPr>
              <a:t>Using innovation to improve processes and show positive carbon impact – bringing £95m efficiencies</a:t>
            </a:r>
          </a:p>
          <a:p>
            <a:pPr marL="128588" indent="-128588" defTabSz="685800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GB" sz="863" kern="1200" dirty="0">
                <a:solidFill>
                  <a:srgbClr val="33657F"/>
                </a:solidFill>
                <a:latin typeface="Arial" panose="020B0604020202020204"/>
              </a:rPr>
              <a:t>Enhance customers’ access to data and tailoring it to their individual needs</a:t>
            </a: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52C52D00-638E-40A0-8EC9-77A798B136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34838" y="4740424"/>
            <a:ext cx="7195415" cy="169277"/>
          </a:xfrm>
        </p:spPr>
        <p:txBody>
          <a:bodyPr/>
          <a:lstStyle/>
          <a:p>
            <a:r>
              <a:rPr lang="en-GB" dirty="0"/>
              <a:t>Andy Martyr-Icke – ENA SHE Conference 2025</a:t>
            </a:r>
          </a:p>
        </p:txBody>
      </p:sp>
    </p:spTree>
    <p:extLst>
      <p:ext uri="{BB962C8B-B14F-4D97-AF65-F5344CB8AC3E}">
        <p14:creationId xmlns:p14="http://schemas.microsoft.com/office/powerpoint/2010/main" val="253052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5336228" y="3296098"/>
            <a:ext cx="3678614" cy="432131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8588" indent="-128588" defTabSz="685800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GB" sz="863" kern="1200" dirty="0">
                <a:solidFill>
                  <a:schemeClr val="bg1"/>
                </a:solidFill>
                <a:latin typeface="Arial" panose="020B0604020202020204"/>
              </a:rPr>
              <a:t>Removing at least 50km overhead lines in AONB and National Parks</a:t>
            </a:r>
          </a:p>
          <a:p>
            <a:pPr marL="128588" indent="-128588" defTabSz="685800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GB" sz="863" kern="1200" dirty="0">
                <a:solidFill>
                  <a:srgbClr val="33657F"/>
                </a:solidFill>
                <a:latin typeface="Arial" panose="020B0604020202020204"/>
              </a:rPr>
              <a:t>10% net gain in biodiversity for major new projects and selected primary and grid substations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GB" sz="863" kern="1200" dirty="0">
              <a:solidFill>
                <a:srgbClr val="33657F"/>
              </a:solidFill>
              <a:latin typeface="Arial" panose="020B0604020202020204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GB" sz="863" kern="1200" dirty="0">
                <a:solidFill>
                  <a:srgbClr val="33657F"/>
                </a:solidFill>
                <a:latin typeface="Arial" panose="020B0604020202020204"/>
              </a:rPr>
              <a:t> </a:t>
            </a:r>
            <a:r>
              <a:rPr lang="en-GB" sz="1350" kern="1200" dirty="0">
                <a:solidFill>
                  <a:srgbClr val="FFFFFF"/>
                </a:solidFill>
                <a:latin typeface="Arial" panose="020B0604020202020204"/>
              </a:rPr>
              <a:t>a verified Science Based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C9DA1A-F4B6-47AE-BDBC-942EC0E30A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34838" y="4740424"/>
            <a:ext cx="7195415" cy="169277"/>
          </a:xfrm>
        </p:spPr>
        <p:txBody>
          <a:bodyPr/>
          <a:lstStyle/>
          <a:p>
            <a:r>
              <a:rPr lang="en-GB" dirty="0"/>
              <a:t>Andy Martyr-Icke – ENA SHE Conference 2025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F09D75-A99B-4951-958F-52E101ADE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780" y="267573"/>
            <a:ext cx="8497370" cy="430887"/>
          </a:xfrm>
        </p:spPr>
        <p:txBody>
          <a:bodyPr/>
          <a:lstStyle/>
          <a:p>
            <a:pPr marL="0" indent="0">
              <a:lnSpc>
                <a:spcPts val="2700"/>
              </a:lnSpc>
              <a:spcBef>
                <a:spcPts val="0"/>
              </a:spcBef>
            </a:pPr>
            <a:r>
              <a:rPr lang="en-GB" dirty="0"/>
              <a:t>ED2 Environmental Commitments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291B98-A005-493B-866E-E1F8628FE7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58" y="1424521"/>
            <a:ext cx="2374315" cy="229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8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112000" y="11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7023B545-BC87-4FB5-A720-C4B74B3389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34838" y="4740424"/>
            <a:ext cx="7195415" cy="169277"/>
          </a:xfrm>
        </p:spPr>
        <p:txBody>
          <a:bodyPr/>
          <a:lstStyle/>
          <a:p>
            <a:r>
              <a:rPr lang="en-GB" dirty="0"/>
              <a:t>Andy Martyr-Icke – ENA SHE Conference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128412-65B4-4531-9EC1-37A880DBD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390" y="-564935"/>
            <a:ext cx="3557588" cy="6324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AB0AC1-36DE-4A9F-BC60-1C91BAEAE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148" y="-39155"/>
            <a:ext cx="3317915" cy="58985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DAB3B1-3C47-4331-887E-15785D1EE0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222" r="26033"/>
          <a:stretch/>
        </p:blipFill>
        <p:spPr>
          <a:xfrm>
            <a:off x="3191328" y="-138849"/>
            <a:ext cx="3001017" cy="589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7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7023B545-BC87-4FB5-A720-C4B74B3389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34838" y="4740424"/>
            <a:ext cx="7195415" cy="169277"/>
          </a:xfrm>
        </p:spPr>
        <p:txBody>
          <a:bodyPr/>
          <a:lstStyle/>
          <a:p>
            <a:r>
              <a:rPr lang="en-GB" dirty="0"/>
              <a:t>Andy Martyr-Icke – ENA SHE Conference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C60123-E3AE-45FA-98FA-4E69FFF5A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00165" cy="3124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EB2A83-52F7-474A-8F43-9A2CF7488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9728" y="1177290"/>
            <a:ext cx="5224272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30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6ddacf0a-8d97-41b1-b0a8-a78e1d13db65@nationalgri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43"/>
          <a:stretch/>
        </p:blipFill>
        <p:spPr bwMode="auto">
          <a:xfrm>
            <a:off x="1234838" y="81280"/>
            <a:ext cx="6869854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7023B545-BC87-4FB5-A720-C4B74B3389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34838" y="4740424"/>
            <a:ext cx="7195415" cy="169277"/>
          </a:xfrm>
        </p:spPr>
        <p:txBody>
          <a:bodyPr/>
          <a:lstStyle/>
          <a:p>
            <a:r>
              <a:rPr lang="en-GB" dirty="0"/>
              <a:t>Andy Martyr-Icke – ENA SHE Conference 2025</a:t>
            </a:r>
          </a:p>
        </p:txBody>
      </p:sp>
    </p:spTree>
    <p:extLst>
      <p:ext uri="{BB962C8B-B14F-4D97-AF65-F5344CB8AC3E}">
        <p14:creationId xmlns:p14="http://schemas.microsoft.com/office/powerpoint/2010/main" val="237029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CC31ED-D280-4FD9-AC1C-4F0101A83A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[Andy Martyr-Icke – 2024 SHE Conference] | [v1.0]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0352" y="0"/>
            <a:ext cx="103843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34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Baseline Results</a:t>
            </a:r>
          </a:p>
        </p:txBody>
      </p:sp>
      <p:graphicFrame>
        <p:nvGraphicFramePr>
          <p:cNvPr id="9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7302929"/>
              </p:ext>
            </p:extLst>
          </p:nvPr>
        </p:nvGraphicFramePr>
        <p:xfrm>
          <a:off x="334209" y="1072923"/>
          <a:ext cx="8685966" cy="2899550"/>
        </p:xfrm>
        <a:graphic>
          <a:graphicData uri="http://schemas.openxmlformats.org/drawingml/2006/table">
            <a:tbl>
              <a:tblPr firstCol="1" bandRow="1">
                <a:tableStyleId>{21E4AEA4-8DFA-4A89-87EB-49C32662AFE0}</a:tableStyleId>
              </a:tblPr>
              <a:tblGrid>
                <a:gridCol w="18038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58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3136">
                  <a:extLst>
                    <a:ext uri="{9D8B030D-6E8A-4147-A177-3AD203B41FA5}">
                      <a16:colId xmlns:a16="http://schemas.microsoft.com/office/drawing/2014/main" val="852594923"/>
                    </a:ext>
                  </a:extLst>
                </a:gridCol>
                <a:gridCol w="2523136">
                  <a:extLst>
                    <a:ext uri="{9D8B030D-6E8A-4147-A177-3AD203B41FA5}">
                      <a16:colId xmlns:a16="http://schemas.microsoft.com/office/drawing/2014/main" val="40959458"/>
                    </a:ext>
                  </a:extLst>
                </a:gridCol>
              </a:tblGrid>
              <a:tr h="696175">
                <a:tc>
                  <a:txBody>
                    <a:bodyPr/>
                    <a:lstStyle/>
                    <a:p>
                      <a:r>
                        <a:rPr lang="en-GB" sz="2000" b="1" dirty="0"/>
                        <a:t>South West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/>
                        <a:t>175 Units </a:t>
                      </a:r>
                      <a:endParaRPr lang="en-GB" sz="2000" b="0" dirty="0">
                        <a:solidFill>
                          <a:srgbClr val="000000"/>
                        </a:solidFill>
                      </a:endParaRP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dirty="0">
                        <a:solidFill>
                          <a:srgbClr val="000000"/>
                        </a:solidFill>
                      </a:endParaRP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dirty="0">
                        <a:solidFill>
                          <a:srgbClr val="000000"/>
                        </a:solidFill>
                      </a:endParaRP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7602">
                <a:tc>
                  <a:txBody>
                    <a:bodyPr/>
                    <a:lstStyle/>
                    <a:p>
                      <a:r>
                        <a:rPr lang="en-GB" sz="2000" b="1" dirty="0"/>
                        <a:t>West Midlands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000000"/>
                          </a:solidFill>
                        </a:rPr>
                        <a:t>20 Units</a:t>
                      </a: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dirty="0">
                        <a:solidFill>
                          <a:srgbClr val="000000"/>
                        </a:solidFill>
                      </a:endParaRP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dirty="0">
                        <a:solidFill>
                          <a:srgbClr val="000000"/>
                        </a:solidFill>
                      </a:endParaRP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6175">
                <a:tc>
                  <a:txBody>
                    <a:bodyPr/>
                    <a:lstStyle/>
                    <a:p>
                      <a:r>
                        <a:rPr lang="en-GB" sz="2000" b="1" dirty="0"/>
                        <a:t>East Midlands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/>
                        <a:t>151 Units</a:t>
                      </a:r>
                      <a:endParaRPr lang="en-GB" sz="2000" b="0" dirty="0">
                        <a:solidFill>
                          <a:srgbClr val="000000"/>
                        </a:solidFill>
                      </a:endParaRP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dirty="0">
                        <a:solidFill>
                          <a:srgbClr val="000000"/>
                        </a:solidFill>
                      </a:endParaRP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dirty="0">
                        <a:solidFill>
                          <a:srgbClr val="000000"/>
                        </a:solidFill>
                      </a:endParaRP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6175">
                <a:tc>
                  <a:txBody>
                    <a:bodyPr/>
                    <a:lstStyle/>
                    <a:p>
                      <a:r>
                        <a:rPr lang="en-GB" sz="2000" b="1" dirty="0"/>
                        <a:t>Value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/>
                        <a:t>346 Units</a:t>
                      </a:r>
                      <a:endParaRPr lang="en-GB" sz="2000" b="0" dirty="0">
                        <a:solidFill>
                          <a:srgbClr val="000000"/>
                        </a:solidFill>
                      </a:endParaRP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rgbClr val="000000"/>
                        </a:solidFill>
                      </a:endParaRP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dirty="0">
                        <a:solidFill>
                          <a:srgbClr val="000000"/>
                        </a:solidFill>
                      </a:endParaRP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66841E94-7B6A-4E9E-AFEE-1B6791BC3F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34838" y="4740424"/>
            <a:ext cx="7195415" cy="169277"/>
          </a:xfrm>
        </p:spPr>
        <p:txBody>
          <a:bodyPr/>
          <a:lstStyle/>
          <a:p>
            <a:r>
              <a:rPr lang="en-GB" dirty="0"/>
              <a:t>Andy Martyr-Icke – ENA SHE Conference 2025</a:t>
            </a:r>
          </a:p>
        </p:txBody>
      </p:sp>
    </p:spTree>
    <p:extLst>
      <p:ext uri="{BB962C8B-B14F-4D97-AF65-F5344CB8AC3E}">
        <p14:creationId xmlns:p14="http://schemas.microsoft.com/office/powerpoint/2010/main" val="422615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2E1E8AE9-41FD-46EA-9FB7-787C4070D81C}"/>
              </a:ext>
            </a:extLst>
          </p:cNvPr>
          <p:cNvSpPr txBox="1">
            <a:spLocks/>
          </p:cNvSpPr>
          <p:nvPr/>
        </p:nvSpPr>
        <p:spPr bwMode="auto">
          <a:xfrm>
            <a:off x="5431144" y="430200"/>
            <a:ext cx="2997349" cy="1188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Tx/>
              <a:buNone/>
              <a:defRPr sz="1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Tx/>
              <a:buNone/>
              <a:defRPr sz="1800">
                <a:solidFill>
                  <a:schemeClr val="tx1"/>
                </a:solidFill>
                <a:latin typeface="+mn-lt"/>
                <a:ea typeface="+mn-ea"/>
              </a:defRPr>
            </a:lvl2pPr>
            <a:lvl3pPr marL="269875" indent="-269875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540000" indent="-270000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810000" indent="-270000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0" indent="-270000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540000" indent="-270000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lphaLcPeriod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810000" indent="-270000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romanLcPeriod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0" indent="0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Tx/>
              <a:buNone/>
              <a:defRPr sz="2400">
                <a:solidFill>
                  <a:schemeClr val="accent5"/>
                </a:solidFill>
                <a:latin typeface="+mn-lt"/>
                <a:ea typeface="+mn-ea"/>
              </a:defRPr>
            </a:lvl9pPr>
          </a:lstStyle>
          <a:p>
            <a:pPr algn="ctr"/>
            <a:r>
              <a:rPr lang="en-GB" sz="2000" kern="0" dirty="0">
                <a:solidFill>
                  <a:schemeClr val="bg1"/>
                </a:solidFill>
              </a:rPr>
              <a:t>Right thing for us and our environment 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80E15A53-FF2A-4CE8-B6FA-377AF88AF801}"/>
              </a:ext>
            </a:extLst>
          </p:cNvPr>
          <p:cNvSpPr txBox="1">
            <a:spLocks/>
          </p:cNvSpPr>
          <p:nvPr/>
        </p:nvSpPr>
        <p:spPr bwMode="auto">
          <a:xfrm>
            <a:off x="5432024" y="2960806"/>
            <a:ext cx="2997349" cy="1188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Tx/>
              <a:buNone/>
              <a:defRPr sz="1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Tx/>
              <a:buNone/>
              <a:defRPr sz="1800">
                <a:solidFill>
                  <a:schemeClr val="tx1"/>
                </a:solidFill>
                <a:latin typeface="+mn-lt"/>
                <a:ea typeface="+mn-ea"/>
              </a:defRPr>
            </a:lvl2pPr>
            <a:lvl3pPr marL="269875" indent="-269875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540000" indent="-270000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810000" indent="-270000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0" indent="-270000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540000" indent="-270000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lphaLcPeriod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810000" indent="-270000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romanLcPeriod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0" indent="0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Tx/>
              <a:buNone/>
              <a:defRPr sz="2400">
                <a:solidFill>
                  <a:schemeClr val="accent5"/>
                </a:solidFill>
                <a:latin typeface="+mn-lt"/>
                <a:ea typeface="+mn-ea"/>
              </a:defRPr>
            </a:lvl9pPr>
          </a:lstStyle>
          <a:p>
            <a:pPr algn="ctr"/>
            <a:r>
              <a:rPr lang="en-GB" sz="2000" kern="0" dirty="0">
                <a:solidFill>
                  <a:schemeClr val="bg1"/>
                </a:solidFill>
              </a:rPr>
              <a:t>Right thing for our network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D791054-E5D3-42F1-A851-2ADDEAD7880C}"/>
              </a:ext>
            </a:extLst>
          </p:cNvPr>
          <p:cNvSpPr txBox="1">
            <a:spLocks/>
          </p:cNvSpPr>
          <p:nvPr/>
        </p:nvSpPr>
        <p:spPr bwMode="auto">
          <a:xfrm>
            <a:off x="5430264" y="1695496"/>
            <a:ext cx="2998229" cy="118863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Tx/>
              <a:buNone/>
              <a:defRPr sz="18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Tx/>
              <a:buNone/>
              <a:defRPr sz="1800">
                <a:solidFill>
                  <a:schemeClr val="tx1"/>
                </a:solidFill>
                <a:latin typeface="+mn-lt"/>
                <a:ea typeface="+mn-ea"/>
              </a:defRPr>
            </a:lvl2pPr>
            <a:lvl3pPr marL="269875" indent="-269875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540000" indent="-270000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810000" indent="-270000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0" indent="-270000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540000" indent="-270000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lphaLcPeriod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810000" indent="-270000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romanLcPeriod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0" indent="0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Tx/>
              <a:buNone/>
              <a:defRPr sz="2400">
                <a:solidFill>
                  <a:schemeClr val="accent2"/>
                </a:solidFill>
                <a:latin typeface="+mn-lt"/>
                <a:ea typeface="+mn-ea"/>
              </a:defRPr>
            </a:lvl9pPr>
          </a:lstStyle>
          <a:p>
            <a:pPr algn="ctr"/>
            <a:r>
              <a:rPr lang="en-GB" sz="2000" kern="0" dirty="0">
                <a:solidFill>
                  <a:schemeClr val="bg1"/>
                </a:solidFill>
              </a:rPr>
              <a:t>Right thing for our business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06CC31ED-D280-4FD9-AC1C-4F0101A83A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34838" y="4740424"/>
            <a:ext cx="7195415" cy="169277"/>
          </a:xfrm>
        </p:spPr>
        <p:txBody>
          <a:bodyPr/>
          <a:lstStyle/>
          <a:p>
            <a:r>
              <a:rPr lang="en-GB" dirty="0"/>
              <a:t>Andy Martyr-Icke – ENA SHE Conference 2025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30200"/>
            <a:ext cx="5398884" cy="371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62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Post Intervention Results</a:t>
            </a:r>
          </a:p>
        </p:txBody>
      </p:sp>
      <p:graphicFrame>
        <p:nvGraphicFramePr>
          <p:cNvPr id="9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6129944"/>
              </p:ext>
            </p:extLst>
          </p:nvPr>
        </p:nvGraphicFramePr>
        <p:xfrm>
          <a:off x="334209" y="1072923"/>
          <a:ext cx="8685966" cy="2899550"/>
        </p:xfrm>
        <a:graphic>
          <a:graphicData uri="http://schemas.openxmlformats.org/drawingml/2006/table">
            <a:tbl>
              <a:tblPr firstCol="1" bandRow="1">
                <a:tableStyleId>{21E4AEA4-8DFA-4A89-87EB-49C32662AFE0}</a:tableStyleId>
              </a:tblPr>
              <a:tblGrid>
                <a:gridCol w="18038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58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3136">
                  <a:extLst>
                    <a:ext uri="{9D8B030D-6E8A-4147-A177-3AD203B41FA5}">
                      <a16:colId xmlns:a16="http://schemas.microsoft.com/office/drawing/2014/main" val="852594923"/>
                    </a:ext>
                  </a:extLst>
                </a:gridCol>
                <a:gridCol w="2523136">
                  <a:extLst>
                    <a:ext uri="{9D8B030D-6E8A-4147-A177-3AD203B41FA5}">
                      <a16:colId xmlns:a16="http://schemas.microsoft.com/office/drawing/2014/main" val="40959458"/>
                    </a:ext>
                  </a:extLst>
                </a:gridCol>
              </a:tblGrid>
              <a:tr h="696175">
                <a:tc>
                  <a:txBody>
                    <a:bodyPr/>
                    <a:lstStyle/>
                    <a:p>
                      <a:r>
                        <a:rPr lang="en-GB" sz="2000" b="1" dirty="0"/>
                        <a:t>South West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/>
                        <a:t>175 Units </a:t>
                      </a:r>
                      <a:endParaRPr lang="en-GB" sz="2000" b="0" dirty="0">
                        <a:solidFill>
                          <a:srgbClr val="000000"/>
                        </a:solidFill>
                      </a:endParaRP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000000"/>
                          </a:solidFill>
                        </a:rPr>
                        <a:t>+160 Unit Uplift</a:t>
                      </a: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000000"/>
                          </a:solidFill>
                        </a:rPr>
                        <a:t>335 Total</a:t>
                      </a: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6175">
                <a:tc>
                  <a:txBody>
                    <a:bodyPr/>
                    <a:lstStyle/>
                    <a:p>
                      <a:r>
                        <a:rPr lang="en-GB" sz="2000" b="1" dirty="0"/>
                        <a:t>West Midlands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000000"/>
                          </a:solidFill>
                        </a:rPr>
                        <a:t>20 Units</a:t>
                      </a: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000000"/>
                          </a:solidFill>
                        </a:rPr>
                        <a:t>+19 Unit Uplift</a:t>
                      </a: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000000"/>
                          </a:solidFill>
                        </a:rPr>
                        <a:t>39 Total</a:t>
                      </a: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6175">
                <a:tc>
                  <a:txBody>
                    <a:bodyPr/>
                    <a:lstStyle/>
                    <a:p>
                      <a:r>
                        <a:rPr lang="en-GB" sz="2000" b="1" dirty="0"/>
                        <a:t>East Midlands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/>
                        <a:t>151 Units</a:t>
                      </a:r>
                      <a:endParaRPr lang="en-GB" sz="2000" b="0" dirty="0">
                        <a:solidFill>
                          <a:srgbClr val="000000"/>
                        </a:solidFill>
                      </a:endParaRP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000000"/>
                          </a:solidFill>
                        </a:rPr>
                        <a:t>+143 Unit Uplift</a:t>
                      </a: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000000"/>
                          </a:solidFill>
                        </a:rPr>
                        <a:t>294 Total</a:t>
                      </a: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6175">
                <a:tc>
                  <a:txBody>
                    <a:bodyPr/>
                    <a:lstStyle/>
                    <a:p>
                      <a:r>
                        <a:rPr lang="en-GB" sz="2000" b="1" dirty="0"/>
                        <a:t>Value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/>
                        <a:t>346 Units</a:t>
                      </a:r>
                      <a:endParaRPr lang="en-GB" sz="2000" b="0" dirty="0">
                        <a:solidFill>
                          <a:srgbClr val="000000"/>
                        </a:solidFill>
                      </a:endParaRP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rgbClr val="000000"/>
                        </a:solidFill>
                      </a:endParaRP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dirty="0">
                        <a:solidFill>
                          <a:srgbClr val="000000"/>
                        </a:solidFill>
                      </a:endParaRP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0248976A-7946-4908-8FC5-03A25F101D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34838" y="4740424"/>
            <a:ext cx="7195415" cy="169277"/>
          </a:xfrm>
        </p:spPr>
        <p:txBody>
          <a:bodyPr/>
          <a:lstStyle/>
          <a:p>
            <a:r>
              <a:rPr lang="en-GB" dirty="0"/>
              <a:t>Andy Martyr-Icke – ENA SHE Conference 2025</a:t>
            </a:r>
          </a:p>
        </p:txBody>
      </p:sp>
    </p:spTree>
    <p:extLst>
      <p:ext uri="{BB962C8B-B14F-4D97-AF65-F5344CB8AC3E}">
        <p14:creationId xmlns:p14="http://schemas.microsoft.com/office/powerpoint/2010/main" val="207830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Post Intervention Results</a:t>
            </a:r>
          </a:p>
        </p:txBody>
      </p:sp>
      <p:graphicFrame>
        <p:nvGraphicFramePr>
          <p:cNvPr id="9" name="Content Placeholder 5"/>
          <p:cNvGraphicFramePr>
            <a:graphicFrameLocks/>
          </p:cNvGraphicFramePr>
          <p:nvPr/>
        </p:nvGraphicFramePr>
        <p:xfrm>
          <a:off x="334209" y="1072923"/>
          <a:ext cx="8685966" cy="2899550"/>
        </p:xfrm>
        <a:graphic>
          <a:graphicData uri="http://schemas.openxmlformats.org/drawingml/2006/table">
            <a:tbl>
              <a:tblPr firstCol="1" bandRow="1">
                <a:tableStyleId>{21E4AEA4-8DFA-4A89-87EB-49C32662AFE0}</a:tableStyleId>
              </a:tblPr>
              <a:tblGrid>
                <a:gridCol w="18038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58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3136">
                  <a:extLst>
                    <a:ext uri="{9D8B030D-6E8A-4147-A177-3AD203B41FA5}">
                      <a16:colId xmlns:a16="http://schemas.microsoft.com/office/drawing/2014/main" val="852594923"/>
                    </a:ext>
                  </a:extLst>
                </a:gridCol>
                <a:gridCol w="2523136">
                  <a:extLst>
                    <a:ext uri="{9D8B030D-6E8A-4147-A177-3AD203B41FA5}">
                      <a16:colId xmlns:a16="http://schemas.microsoft.com/office/drawing/2014/main" val="40959458"/>
                    </a:ext>
                  </a:extLst>
                </a:gridCol>
              </a:tblGrid>
              <a:tr h="696175">
                <a:tc>
                  <a:txBody>
                    <a:bodyPr/>
                    <a:lstStyle/>
                    <a:p>
                      <a:r>
                        <a:rPr lang="en-GB" sz="2000" b="1" dirty="0"/>
                        <a:t>South West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/>
                        <a:t>175 Units </a:t>
                      </a:r>
                      <a:endParaRPr lang="en-GB" sz="2000" b="0" dirty="0">
                        <a:solidFill>
                          <a:srgbClr val="000000"/>
                        </a:solidFill>
                      </a:endParaRP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000000"/>
                          </a:solidFill>
                        </a:rPr>
                        <a:t>+160 Unit Uplift</a:t>
                      </a: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000000"/>
                          </a:solidFill>
                        </a:rPr>
                        <a:t>335 Total</a:t>
                      </a: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6175">
                <a:tc>
                  <a:txBody>
                    <a:bodyPr/>
                    <a:lstStyle/>
                    <a:p>
                      <a:r>
                        <a:rPr lang="en-GB" sz="2000" b="1" dirty="0"/>
                        <a:t>West Midlands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000000"/>
                          </a:solidFill>
                        </a:rPr>
                        <a:t>20 Units</a:t>
                      </a: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000000"/>
                          </a:solidFill>
                        </a:rPr>
                        <a:t>+19 Unit Uplift</a:t>
                      </a: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000000"/>
                          </a:solidFill>
                        </a:rPr>
                        <a:t>39 Total</a:t>
                      </a: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6175">
                <a:tc>
                  <a:txBody>
                    <a:bodyPr/>
                    <a:lstStyle/>
                    <a:p>
                      <a:r>
                        <a:rPr lang="en-GB" sz="2000" b="1" dirty="0"/>
                        <a:t>East Midlands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/>
                        <a:t>151 Units</a:t>
                      </a:r>
                      <a:endParaRPr lang="en-GB" sz="2000" b="0" dirty="0">
                        <a:solidFill>
                          <a:srgbClr val="000000"/>
                        </a:solidFill>
                      </a:endParaRP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000000"/>
                          </a:solidFill>
                        </a:rPr>
                        <a:t>+143 Unit Uplift</a:t>
                      </a: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000000"/>
                          </a:solidFill>
                        </a:rPr>
                        <a:t>294 Total</a:t>
                      </a: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6175">
                <a:tc>
                  <a:txBody>
                    <a:bodyPr/>
                    <a:lstStyle/>
                    <a:p>
                      <a:r>
                        <a:rPr lang="en-GB" sz="2000" b="1" dirty="0"/>
                        <a:t>Value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/>
                        <a:t>346 Units</a:t>
                      </a:r>
                      <a:endParaRPr lang="en-GB" sz="2000" b="0" dirty="0">
                        <a:solidFill>
                          <a:srgbClr val="000000"/>
                        </a:solidFill>
                      </a:endParaRP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0000"/>
                          </a:solidFill>
                        </a:rPr>
                        <a:t>322 Unit Uplift</a:t>
                      </a: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000000"/>
                          </a:solidFill>
                        </a:rPr>
                        <a:t>668 Total</a:t>
                      </a: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0248976A-7946-4908-8FC5-03A25F101D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34838" y="4740424"/>
            <a:ext cx="7195415" cy="169277"/>
          </a:xfrm>
        </p:spPr>
        <p:txBody>
          <a:bodyPr/>
          <a:lstStyle/>
          <a:p>
            <a:r>
              <a:rPr lang="en-GB" dirty="0"/>
              <a:t>Andy Martyr-Icke – ENA SHE Conference 2025</a:t>
            </a:r>
          </a:p>
        </p:txBody>
      </p:sp>
    </p:spTree>
    <p:extLst>
      <p:ext uri="{BB962C8B-B14F-4D97-AF65-F5344CB8AC3E}">
        <p14:creationId xmlns:p14="http://schemas.microsoft.com/office/powerpoint/2010/main" val="184611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Potential Values</a:t>
            </a:r>
          </a:p>
        </p:txBody>
      </p:sp>
      <p:graphicFrame>
        <p:nvGraphicFramePr>
          <p:cNvPr id="9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9938043"/>
              </p:ext>
            </p:extLst>
          </p:nvPr>
        </p:nvGraphicFramePr>
        <p:xfrm>
          <a:off x="322780" y="1127437"/>
          <a:ext cx="8190666" cy="2088525"/>
        </p:xfrm>
        <a:graphic>
          <a:graphicData uri="http://schemas.openxmlformats.org/drawingml/2006/table">
            <a:tbl>
              <a:tblPr firstCol="1" bandRow="1">
                <a:tableStyleId>{21E4AEA4-8DFA-4A89-87EB-49C32662AFE0}</a:tableStyleId>
              </a:tblPr>
              <a:tblGrid>
                <a:gridCol w="53807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9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6175">
                <a:tc>
                  <a:txBody>
                    <a:bodyPr/>
                    <a:lstStyle/>
                    <a:p>
                      <a:r>
                        <a:rPr lang="en-GB" sz="2000" b="1" dirty="0"/>
                        <a:t>Total gain if project fully implemented 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/>
                        <a:t>322 Units </a:t>
                      </a:r>
                      <a:endParaRPr lang="en-GB" sz="2000" b="0" dirty="0">
                        <a:solidFill>
                          <a:srgbClr val="000000"/>
                        </a:solidFill>
                      </a:endParaRP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6175">
                <a:tc>
                  <a:txBody>
                    <a:bodyPr/>
                    <a:lstStyle/>
                    <a:p>
                      <a:r>
                        <a:rPr lang="en-GB" sz="2000" b="1" dirty="0"/>
                        <a:t>Average current market value for a Unit</a:t>
                      </a: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000000"/>
                          </a:solidFill>
                        </a:rPr>
                        <a:t>£30k-£35k</a:t>
                      </a: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6175">
                <a:tc>
                  <a:txBody>
                    <a:bodyPr/>
                    <a:lstStyle/>
                    <a:p>
                      <a:r>
                        <a:rPr lang="en-GB" sz="2000" b="1" dirty="0"/>
                        <a:t>Potential value of uplift 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/>
                        <a:t>£9.6M - £11.2M</a:t>
                      </a:r>
                      <a:endParaRPr lang="en-GB" sz="2000" b="0" dirty="0">
                        <a:solidFill>
                          <a:srgbClr val="000000"/>
                        </a:solidFill>
                      </a:endParaRP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77BD766-9976-43B6-9AB3-63C821DB450E}"/>
              </a:ext>
            </a:extLst>
          </p:cNvPr>
          <p:cNvSpPr txBox="1"/>
          <p:nvPr/>
        </p:nvSpPr>
        <p:spPr bwMode="auto">
          <a:xfrm>
            <a:off x="322780" y="2476500"/>
            <a:ext cx="8316395" cy="1400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  <a:buClr>
                <a:schemeClr val="tx1"/>
              </a:buClr>
            </a:pPr>
            <a:endParaRPr lang="en-GB" sz="1800" b="0" kern="0" dirty="0" err="1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FDB9BE75-6F4E-4622-9B08-C680D552C7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34838" y="4740424"/>
            <a:ext cx="7195415" cy="169277"/>
          </a:xfrm>
        </p:spPr>
        <p:txBody>
          <a:bodyPr/>
          <a:lstStyle/>
          <a:p>
            <a:r>
              <a:rPr lang="en-GB" dirty="0"/>
              <a:t>Andy Martyr-Icke – ENA SHE Conference 2025</a:t>
            </a:r>
          </a:p>
        </p:txBody>
      </p:sp>
    </p:spTree>
    <p:extLst>
      <p:ext uri="{BB962C8B-B14F-4D97-AF65-F5344CB8AC3E}">
        <p14:creationId xmlns:p14="http://schemas.microsoft.com/office/powerpoint/2010/main" val="336196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CC31ED-D280-4FD9-AC1C-4F0101A83A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[Andy Martyr-Icke – 2024 SHE Conference] | [v1.0]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408AD1-E1CB-4FEA-AA23-117AC9137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2475"/>
            <a:ext cx="9267825" cy="694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0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CC31ED-D280-4FD9-AC1C-4F0101A83A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[Andy Martyr-Icke – 2024 SHE Conference] | [v1.0]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" y="0"/>
            <a:ext cx="913547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7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CC31ED-D280-4FD9-AC1C-4F0101A83A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[Andy Martyr-Icke – 2024 SHE Conference] | [v1.0]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9A4A0A1-7642-458D-9B9A-13F2533BA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4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5E837FFF-9898-486A-88E1-E9BEC8F66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492" y="-329936"/>
            <a:ext cx="4363508" cy="7757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294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CC31ED-D280-4FD9-AC1C-4F0101A83A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[Andy Martyr-Icke – 2024 SHE Conference] | [v1.0]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075E0C-BD53-44F3-888A-A20D6A9C5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220000">
            <a:off x="-1720451" y="644361"/>
            <a:ext cx="5458310" cy="40937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FEF53D-C69A-4F7B-A9AF-8B277A908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119483" y="536953"/>
            <a:ext cx="5426123" cy="40695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12B4FA-7A50-4D4C-B003-34CDFD189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5721" y="0"/>
            <a:ext cx="5190004" cy="519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1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" t="19311" r="141" b="-93"/>
          <a:stretch/>
        </p:blipFill>
        <p:spPr>
          <a:xfrm>
            <a:off x="-346509" y="0"/>
            <a:ext cx="9567511" cy="514951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009553" y="1347538"/>
            <a:ext cx="3154265" cy="2414986"/>
            <a:chOff x="11612203" y="155890"/>
            <a:chExt cx="1974886" cy="1643767"/>
          </a:xfrm>
          <a:solidFill>
            <a:schemeClr val="bg1"/>
          </a:solidFill>
        </p:grpSpPr>
        <p:grpSp>
          <p:nvGrpSpPr>
            <p:cNvPr id="5" name="Group 229"/>
            <p:cNvGrpSpPr>
              <a:grpSpLocks/>
            </p:cNvGrpSpPr>
            <p:nvPr/>
          </p:nvGrpSpPr>
          <p:grpSpPr bwMode="auto">
            <a:xfrm>
              <a:off x="11612203" y="155890"/>
              <a:ext cx="1974886" cy="1643767"/>
              <a:chOff x="3670" y="3150"/>
              <a:chExt cx="334" cy="278"/>
            </a:xfrm>
            <a:grpFill/>
          </p:grpSpPr>
          <p:sp>
            <p:nvSpPr>
              <p:cNvPr id="14" name="Freeform 230"/>
              <p:cNvSpPr>
                <a:spLocks noChangeArrowheads="1"/>
              </p:cNvSpPr>
              <p:nvPr/>
            </p:nvSpPr>
            <p:spPr bwMode="auto">
              <a:xfrm>
                <a:off x="3670" y="3222"/>
                <a:ext cx="254" cy="206"/>
              </a:xfrm>
              <a:custGeom>
                <a:avLst/>
                <a:gdLst>
                  <a:gd name="T0" fmla="*/ 0 w 2547"/>
                  <a:gd name="T1" fmla="*/ 0 h 2067"/>
                  <a:gd name="T2" fmla="*/ 0 w 2547"/>
                  <a:gd name="T3" fmla="*/ 0 h 2067"/>
                  <a:gd name="T4" fmla="*/ 0 w 2547"/>
                  <a:gd name="T5" fmla="*/ 0 h 2067"/>
                  <a:gd name="T6" fmla="*/ 0 w 2547"/>
                  <a:gd name="T7" fmla="*/ 0 h 2067"/>
                  <a:gd name="T8" fmla="*/ 0 w 2547"/>
                  <a:gd name="T9" fmla="*/ 0 h 2067"/>
                  <a:gd name="T10" fmla="*/ 0 w 2547"/>
                  <a:gd name="T11" fmla="*/ 0 h 2067"/>
                  <a:gd name="T12" fmla="*/ 0 w 2547"/>
                  <a:gd name="T13" fmla="*/ 0 h 2067"/>
                  <a:gd name="T14" fmla="*/ 0 w 2547"/>
                  <a:gd name="T15" fmla="*/ 0 h 2067"/>
                  <a:gd name="T16" fmla="*/ 0 w 2547"/>
                  <a:gd name="T17" fmla="*/ 0 h 2067"/>
                  <a:gd name="T18" fmla="*/ 0 w 2547"/>
                  <a:gd name="T19" fmla="*/ 0 h 2067"/>
                  <a:gd name="T20" fmla="*/ 0 w 2547"/>
                  <a:gd name="T21" fmla="*/ 0 h 2067"/>
                  <a:gd name="T22" fmla="*/ 0 w 2547"/>
                  <a:gd name="T23" fmla="*/ 0 h 2067"/>
                  <a:gd name="T24" fmla="*/ 0 w 2547"/>
                  <a:gd name="T25" fmla="*/ 0 h 2067"/>
                  <a:gd name="T26" fmla="*/ 0 w 2547"/>
                  <a:gd name="T27" fmla="*/ 0 h 2067"/>
                  <a:gd name="T28" fmla="*/ 0 w 2547"/>
                  <a:gd name="T29" fmla="*/ 0 h 2067"/>
                  <a:gd name="T30" fmla="*/ 0 w 2547"/>
                  <a:gd name="T31" fmla="*/ 0 h 2067"/>
                  <a:gd name="T32" fmla="*/ 0 w 2547"/>
                  <a:gd name="T33" fmla="*/ 0 h 2067"/>
                  <a:gd name="T34" fmla="*/ 0 w 2547"/>
                  <a:gd name="T35" fmla="*/ 0 h 2067"/>
                  <a:gd name="T36" fmla="*/ 0 w 2547"/>
                  <a:gd name="T37" fmla="*/ 0 h 2067"/>
                  <a:gd name="T38" fmla="*/ 0 w 2547"/>
                  <a:gd name="T39" fmla="*/ 0 h 2067"/>
                  <a:gd name="T40" fmla="*/ 0 w 2547"/>
                  <a:gd name="T41" fmla="*/ 0 h 2067"/>
                  <a:gd name="T42" fmla="*/ 0 w 2547"/>
                  <a:gd name="T43" fmla="*/ 0 h 2067"/>
                  <a:gd name="T44" fmla="*/ 0 w 2547"/>
                  <a:gd name="T45" fmla="*/ 0 h 2067"/>
                  <a:gd name="T46" fmla="*/ 0 w 2547"/>
                  <a:gd name="T47" fmla="*/ 0 h 2067"/>
                  <a:gd name="T48" fmla="*/ 0 w 2547"/>
                  <a:gd name="T49" fmla="*/ 0 h 2067"/>
                  <a:gd name="T50" fmla="*/ 0 w 2547"/>
                  <a:gd name="T51" fmla="*/ 0 h 2067"/>
                  <a:gd name="T52" fmla="*/ 0 w 2547"/>
                  <a:gd name="T53" fmla="*/ 0 h 2067"/>
                  <a:gd name="T54" fmla="*/ 0 w 2547"/>
                  <a:gd name="T55" fmla="*/ 0 h 2067"/>
                  <a:gd name="T56" fmla="*/ 0 w 2547"/>
                  <a:gd name="T57" fmla="*/ 0 h 2067"/>
                  <a:gd name="T58" fmla="*/ 0 w 2547"/>
                  <a:gd name="T59" fmla="*/ 0 h 2067"/>
                  <a:gd name="T60" fmla="*/ 0 w 2547"/>
                  <a:gd name="T61" fmla="*/ 0 h 2067"/>
                  <a:gd name="T62" fmla="*/ 0 w 2547"/>
                  <a:gd name="T63" fmla="*/ 0 h 2067"/>
                  <a:gd name="T64" fmla="*/ 0 w 2547"/>
                  <a:gd name="T65" fmla="*/ 0 h 2067"/>
                  <a:gd name="T66" fmla="*/ 0 w 2547"/>
                  <a:gd name="T67" fmla="*/ 0 h 2067"/>
                  <a:gd name="T68" fmla="*/ 0 w 2547"/>
                  <a:gd name="T69" fmla="*/ 0 h 2067"/>
                  <a:gd name="T70" fmla="*/ 0 w 2547"/>
                  <a:gd name="T71" fmla="*/ 0 h 2067"/>
                  <a:gd name="T72" fmla="*/ 0 w 2547"/>
                  <a:gd name="T73" fmla="*/ 0 h 2067"/>
                  <a:gd name="T74" fmla="*/ 0 w 2547"/>
                  <a:gd name="T75" fmla="*/ 0 h 2067"/>
                  <a:gd name="T76" fmla="*/ 0 w 2547"/>
                  <a:gd name="T77" fmla="*/ 0 h 2067"/>
                  <a:gd name="T78" fmla="*/ 0 w 2547"/>
                  <a:gd name="T79" fmla="*/ 0 h 2067"/>
                  <a:gd name="T80" fmla="*/ 0 w 2547"/>
                  <a:gd name="T81" fmla="*/ 0 h 2067"/>
                  <a:gd name="T82" fmla="*/ 0 w 2547"/>
                  <a:gd name="T83" fmla="*/ 0 h 2067"/>
                  <a:gd name="T84" fmla="*/ 0 w 2547"/>
                  <a:gd name="T85" fmla="*/ 0 h 2067"/>
                  <a:gd name="T86" fmla="*/ 0 w 2547"/>
                  <a:gd name="T87" fmla="*/ 0 h 2067"/>
                  <a:gd name="T88" fmla="*/ 0 w 2547"/>
                  <a:gd name="T89" fmla="*/ 0 h 2067"/>
                  <a:gd name="T90" fmla="*/ 0 w 2547"/>
                  <a:gd name="T91" fmla="*/ 0 h 2067"/>
                  <a:gd name="T92" fmla="*/ 0 w 2547"/>
                  <a:gd name="T93" fmla="*/ 0 h 2067"/>
                  <a:gd name="T94" fmla="*/ 0 w 2547"/>
                  <a:gd name="T95" fmla="*/ 0 h 2067"/>
                  <a:gd name="T96" fmla="*/ 0 w 2547"/>
                  <a:gd name="T97" fmla="*/ 0 h 2067"/>
                  <a:gd name="T98" fmla="*/ 0 w 2547"/>
                  <a:gd name="T99" fmla="*/ 0 h 2067"/>
                  <a:gd name="T100" fmla="*/ 0 w 2547"/>
                  <a:gd name="T101" fmla="*/ 0 h 2067"/>
                  <a:gd name="T102" fmla="*/ 0 w 2547"/>
                  <a:gd name="T103" fmla="*/ 0 h 2067"/>
                  <a:gd name="T104" fmla="*/ 0 w 2547"/>
                  <a:gd name="T105" fmla="*/ 0 h 2067"/>
                  <a:gd name="T106" fmla="*/ 0 w 2547"/>
                  <a:gd name="T107" fmla="*/ 0 h 2067"/>
                  <a:gd name="T108" fmla="*/ 0 w 2547"/>
                  <a:gd name="T109" fmla="*/ 0 h 2067"/>
                  <a:gd name="T110" fmla="*/ 0 w 2547"/>
                  <a:gd name="T111" fmla="*/ 0 h 2067"/>
                  <a:gd name="T112" fmla="*/ 0 w 2547"/>
                  <a:gd name="T113" fmla="*/ 0 h 2067"/>
                  <a:gd name="T114" fmla="*/ 0 w 2547"/>
                  <a:gd name="T115" fmla="*/ 0 h 2067"/>
                  <a:gd name="T116" fmla="*/ 0 w 2547"/>
                  <a:gd name="T117" fmla="*/ 0 h 206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547"/>
                  <a:gd name="T178" fmla="*/ 0 h 2067"/>
                  <a:gd name="T179" fmla="*/ 2547 w 2547"/>
                  <a:gd name="T180" fmla="*/ 2067 h 206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547" h="2067">
                    <a:moveTo>
                      <a:pt x="447" y="0"/>
                    </a:moveTo>
                    <a:lnTo>
                      <a:pt x="893" y="670"/>
                    </a:lnTo>
                    <a:lnTo>
                      <a:pt x="614" y="670"/>
                    </a:lnTo>
                    <a:lnTo>
                      <a:pt x="617" y="752"/>
                    </a:lnTo>
                    <a:lnTo>
                      <a:pt x="627" y="834"/>
                    </a:lnTo>
                    <a:lnTo>
                      <a:pt x="643" y="912"/>
                    </a:lnTo>
                    <a:lnTo>
                      <a:pt x="664" y="989"/>
                    </a:lnTo>
                    <a:lnTo>
                      <a:pt x="691" y="1063"/>
                    </a:lnTo>
                    <a:lnTo>
                      <a:pt x="722" y="1135"/>
                    </a:lnTo>
                    <a:lnTo>
                      <a:pt x="759" y="1204"/>
                    </a:lnTo>
                    <a:lnTo>
                      <a:pt x="801" y="1270"/>
                    </a:lnTo>
                    <a:lnTo>
                      <a:pt x="847" y="1332"/>
                    </a:lnTo>
                    <a:lnTo>
                      <a:pt x="853" y="1340"/>
                    </a:lnTo>
                    <a:lnTo>
                      <a:pt x="860" y="1347"/>
                    </a:lnTo>
                    <a:lnTo>
                      <a:pt x="890" y="1383"/>
                    </a:lnTo>
                    <a:lnTo>
                      <a:pt x="923" y="1417"/>
                    </a:lnTo>
                    <a:lnTo>
                      <a:pt x="927" y="1420"/>
                    </a:lnTo>
                    <a:lnTo>
                      <a:pt x="982" y="1472"/>
                    </a:lnTo>
                    <a:lnTo>
                      <a:pt x="1041" y="1519"/>
                    </a:lnTo>
                    <a:lnTo>
                      <a:pt x="1103" y="1563"/>
                    </a:lnTo>
                    <a:lnTo>
                      <a:pt x="1168" y="1602"/>
                    </a:lnTo>
                    <a:lnTo>
                      <a:pt x="1169" y="1603"/>
                    </a:lnTo>
                    <a:lnTo>
                      <a:pt x="1171" y="1604"/>
                    </a:lnTo>
                    <a:lnTo>
                      <a:pt x="1211" y="1624"/>
                    </a:lnTo>
                    <a:lnTo>
                      <a:pt x="1252" y="1642"/>
                    </a:lnTo>
                    <a:lnTo>
                      <a:pt x="1260" y="1647"/>
                    </a:lnTo>
                    <a:lnTo>
                      <a:pt x="1268" y="1650"/>
                    </a:lnTo>
                    <a:lnTo>
                      <a:pt x="1304" y="1664"/>
                    </a:lnTo>
                    <a:lnTo>
                      <a:pt x="1340" y="1676"/>
                    </a:lnTo>
                    <a:lnTo>
                      <a:pt x="1370" y="1686"/>
                    </a:lnTo>
                    <a:lnTo>
                      <a:pt x="1401" y="1694"/>
                    </a:lnTo>
                    <a:lnTo>
                      <a:pt x="1434" y="1703"/>
                    </a:lnTo>
                    <a:lnTo>
                      <a:pt x="1474" y="1712"/>
                    </a:lnTo>
                    <a:lnTo>
                      <a:pt x="1507" y="1718"/>
                    </a:lnTo>
                    <a:lnTo>
                      <a:pt x="1541" y="1722"/>
                    </a:lnTo>
                    <a:lnTo>
                      <a:pt x="1577" y="1726"/>
                    </a:lnTo>
                    <a:lnTo>
                      <a:pt x="1619" y="1729"/>
                    </a:lnTo>
                    <a:lnTo>
                      <a:pt x="1663" y="1731"/>
                    </a:lnTo>
                    <a:lnTo>
                      <a:pt x="1737" y="1729"/>
                    </a:lnTo>
                    <a:lnTo>
                      <a:pt x="1809" y="1723"/>
                    </a:lnTo>
                    <a:lnTo>
                      <a:pt x="1881" y="1712"/>
                    </a:lnTo>
                    <a:lnTo>
                      <a:pt x="1952" y="1694"/>
                    </a:lnTo>
                    <a:lnTo>
                      <a:pt x="2022" y="1674"/>
                    </a:lnTo>
                    <a:lnTo>
                      <a:pt x="2090" y="1648"/>
                    </a:lnTo>
                    <a:lnTo>
                      <a:pt x="2157" y="1616"/>
                    </a:lnTo>
                    <a:lnTo>
                      <a:pt x="2221" y="1580"/>
                    </a:lnTo>
                    <a:lnTo>
                      <a:pt x="2284" y="1540"/>
                    </a:lnTo>
                    <a:lnTo>
                      <a:pt x="2311" y="1524"/>
                    </a:lnTo>
                    <a:lnTo>
                      <a:pt x="2338" y="1514"/>
                    </a:lnTo>
                    <a:lnTo>
                      <a:pt x="2367" y="1510"/>
                    </a:lnTo>
                    <a:lnTo>
                      <a:pt x="2395" y="1510"/>
                    </a:lnTo>
                    <a:lnTo>
                      <a:pt x="2424" y="1515"/>
                    </a:lnTo>
                    <a:lnTo>
                      <a:pt x="2450" y="1524"/>
                    </a:lnTo>
                    <a:lnTo>
                      <a:pt x="2476" y="1539"/>
                    </a:lnTo>
                    <a:lnTo>
                      <a:pt x="2498" y="1558"/>
                    </a:lnTo>
                    <a:lnTo>
                      <a:pt x="2518" y="1580"/>
                    </a:lnTo>
                    <a:lnTo>
                      <a:pt x="2533" y="1607"/>
                    </a:lnTo>
                    <a:lnTo>
                      <a:pt x="2543" y="1634"/>
                    </a:lnTo>
                    <a:lnTo>
                      <a:pt x="2547" y="1663"/>
                    </a:lnTo>
                    <a:lnTo>
                      <a:pt x="2547" y="1691"/>
                    </a:lnTo>
                    <a:lnTo>
                      <a:pt x="2542" y="1720"/>
                    </a:lnTo>
                    <a:lnTo>
                      <a:pt x="2533" y="1746"/>
                    </a:lnTo>
                    <a:lnTo>
                      <a:pt x="2519" y="1772"/>
                    </a:lnTo>
                    <a:lnTo>
                      <a:pt x="2500" y="1794"/>
                    </a:lnTo>
                    <a:lnTo>
                      <a:pt x="2477" y="1814"/>
                    </a:lnTo>
                    <a:lnTo>
                      <a:pt x="2405" y="1861"/>
                    </a:lnTo>
                    <a:lnTo>
                      <a:pt x="2330" y="1904"/>
                    </a:lnTo>
                    <a:lnTo>
                      <a:pt x="2253" y="1942"/>
                    </a:lnTo>
                    <a:lnTo>
                      <a:pt x="2174" y="1975"/>
                    </a:lnTo>
                    <a:lnTo>
                      <a:pt x="2095" y="2003"/>
                    </a:lnTo>
                    <a:lnTo>
                      <a:pt x="2014" y="2026"/>
                    </a:lnTo>
                    <a:lnTo>
                      <a:pt x="1931" y="2044"/>
                    </a:lnTo>
                    <a:lnTo>
                      <a:pt x="1848" y="2057"/>
                    </a:lnTo>
                    <a:lnTo>
                      <a:pt x="1763" y="2064"/>
                    </a:lnTo>
                    <a:lnTo>
                      <a:pt x="1678" y="2067"/>
                    </a:lnTo>
                    <a:lnTo>
                      <a:pt x="1609" y="2065"/>
                    </a:lnTo>
                    <a:lnTo>
                      <a:pt x="1539" y="2060"/>
                    </a:lnTo>
                    <a:lnTo>
                      <a:pt x="1525" y="2058"/>
                    </a:lnTo>
                    <a:lnTo>
                      <a:pt x="1511" y="2056"/>
                    </a:lnTo>
                    <a:lnTo>
                      <a:pt x="1473" y="2051"/>
                    </a:lnTo>
                    <a:lnTo>
                      <a:pt x="1433" y="2046"/>
                    </a:lnTo>
                    <a:lnTo>
                      <a:pt x="1422" y="2043"/>
                    </a:lnTo>
                    <a:lnTo>
                      <a:pt x="1411" y="2041"/>
                    </a:lnTo>
                    <a:lnTo>
                      <a:pt x="1356" y="2028"/>
                    </a:lnTo>
                    <a:lnTo>
                      <a:pt x="1315" y="2018"/>
                    </a:lnTo>
                    <a:lnTo>
                      <a:pt x="1274" y="2007"/>
                    </a:lnTo>
                    <a:lnTo>
                      <a:pt x="1231" y="1993"/>
                    </a:lnTo>
                    <a:lnTo>
                      <a:pt x="1186" y="1976"/>
                    </a:lnTo>
                    <a:lnTo>
                      <a:pt x="1141" y="1960"/>
                    </a:lnTo>
                    <a:lnTo>
                      <a:pt x="1115" y="1948"/>
                    </a:lnTo>
                    <a:lnTo>
                      <a:pt x="1064" y="1925"/>
                    </a:lnTo>
                    <a:lnTo>
                      <a:pt x="1013" y="1899"/>
                    </a:lnTo>
                    <a:lnTo>
                      <a:pt x="1009" y="1896"/>
                    </a:lnTo>
                    <a:lnTo>
                      <a:pt x="1004" y="1894"/>
                    </a:lnTo>
                    <a:lnTo>
                      <a:pt x="936" y="1854"/>
                    </a:lnTo>
                    <a:lnTo>
                      <a:pt x="871" y="1811"/>
                    </a:lnTo>
                    <a:lnTo>
                      <a:pt x="809" y="1764"/>
                    </a:lnTo>
                    <a:lnTo>
                      <a:pt x="748" y="1713"/>
                    </a:lnTo>
                    <a:lnTo>
                      <a:pt x="691" y="1659"/>
                    </a:lnTo>
                    <a:lnTo>
                      <a:pt x="682" y="1651"/>
                    </a:lnTo>
                    <a:lnTo>
                      <a:pt x="642" y="1607"/>
                    </a:lnTo>
                    <a:lnTo>
                      <a:pt x="603" y="1562"/>
                    </a:lnTo>
                    <a:lnTo>
                      <a:pt x="584" y="1538"/>
                    </a:lnTo>
                    <a:lnTo>
                      <a:pt x="557" y="1505"/>
                    </a:lnTo>
                    <a:lnTo>
                      <a:pt x="532" y="1471"/>
                    </a:lnTo>
                    <a:lnTo>
                      <a:pt x="530" y="1466"/>
                    </a:lnTo>
                    <a:lnTo>
                      <a:pt x="527" y="1461"/>
                    </a:lnTo>
                    <a:lnTo>
                      <a:pt x="482" y="1393"/>
                    </a:lnTo>
                    <a:lnTo>
                      <a:pt x="441" y="1321"/>
                    </a:lnTo>
                    <a:lnTo>
                      <a:pt x="404" y="1247"/>
                    </a:lnTo>
                    <a:lnTo>
                      <a:pt x="373" y="1171"/>
                    </a:lnTo>
                    <a:lnTo>
                      <a:pt x="344" y="1092"/>
                    </a:lnTo>
                    <a:lnTo>
                      <a:pt x="322" y="1011"/>
                    </a:lnTo>
                    <a:lnTo>
                      <a:pt x="304" y="929"/>
                    </a:lnTo>
                    <a:lnTo>
                      <a:pt x="290" y="844"/>
                    </a:lnTo>
                    <a:lnTo>
                      <a:pt x="282" y="757"/>
                    </a:lnTo>
                    <a:lnTo>
                      <a:pt x="279" y="671"/>
                    </a:lnTo>
                    <a:lnTo>
                      <a:pt x="0" y="671"/>
                    </a:lnTo>
                    <a:lnTo>
                      <a:pt x="447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5" name="Freeform 231"/>
              <p:cNvSpPr>
                <a:spLocks noChangeArrowheads="1"/>
              </p:cNvSpPr>
              <p:nvPr/>
            </p:nvSpPr>
            <p:spPr bwMode="auto">
              <a:xfrm>
                <a:off x="3750" y="3150"/>
                <a:ext cx="254" cy="206"/>
              </a:xfrm>
              <a:custGeom>
                <a:avLst/>
                <a:gdLst>
                  <a:gd name="T0" fmla="*/ 0 w 2547"/>
                  <a:gd name="T1" fmla="*/ 0 h 2065"/>
                  <a:gd name="T2" fmla="*/ 0 w 2547"/>
                  <a:gd name="T3" fmla="*/ 0 h 2065"/>
                  <a:gd name="T4" fmla="*/ 0 w 2547"/>
                  <a:gd name="T5" fmla="*/ 0 h 2065"/>
                  <a:gd name="T6" fmla="*/ 0 w 2547"/>
                  <a:gd name="T7" fmla="*/ 0 h 2065"/>
                  <a:gd name="T8" fmla="*/ 0 w 2547"/>
                  <a:gd name="T9" fmla="*/ 0 h 2065"/>
                  <a:gd name="T10" fmla="*/ 0 w 2547"/>
                  <a:gd name="T11" fmla="*/ 0 h 2065"/>
                  <a:gd name="T12" fmla="*/ 0 w 2547"/>
                  <a:gd name="T13" fmla="*/ 0 h 2065"/>
                  <a:gd name="T14" fmla="*/ 0 w 2547"/>
                  <a:gd name="T15" fmla="*/ 0 h 2065"/>
                  <a:gd name="T16" fmla="*/ 0 w 2547"/>
                  <a:gd name="T17" fmla="*/ 0 h 2065"/>
                  <a:gd name="T18" fmla="*/ 0 w 2547"/>
                  <a:gd name="T19" fmla="*/ 0 h 2065"/>
                  <a:gd name="T20" fmla="*/ 0 w 2547"/>
                  <a:gd name="T21" fmla="*/ 0 h 2065"/>
                  <a:gd name="T22" fmla="*/ 0 w 2547"/>
                  <a:gd name="T23" fmla="*/ 0 h 2065"/>
                  <a:gd name="T24" fmla="*/ 0 w 2547"/>
                  <a:gd name="T25" fmla="*/ 0 h 2065"/>
                  <a:gd name="T26" fmla="*/ 0 w 2547"/>
                  <a:gd name="T27" fmla="*/ 0 h 2065"/>
                  <a:gd name="T28" fmla="*/ 0 w 2547"/>
                  <a:gd name="T29" fmla="*/ 0 h 2065"/>
                  <a:gd name="T30" fmla="*/ 0 w 2547"/>
                  <a:gd name="T31" fmla="*/ 0 h 2065"/>
                  <a:gd name="T32" fmla="*/ 0 w 2547"/>
                  <a:gd name="T33" fmla="*/ 0 h 2065"/>
                  <a:gd name="T34" fmla="*/ 0 w 2547"/>
                  <a:gd name="T35" fmla="*/ 0 h 2065"/>
                  <a:gd name="T36" fmla="*/ 0 w 2547"/>
                  <a:gd name="T37" fmla="*/ 0 h 2065"/>
                  <a:gd name="T38" fmla="*/ 0 w 2547"/>
                  <a:gd name="T39" fmla="*/ 0 h 2065"/>
                  <a:gd name="T40" fmla="*/ 0 w 2547"/>
                  <a:gd name="T41" fmla="*/ 0 h 2065"/>
                  <a:gd name="T42" fmla="*/ 0 w 2547"/>
                  <a:gd name="T43" fmla="*/ 0 h 2065"/>
                  <a:gd name="T44" fmla="*/ 0 w 2547"/>
                  <a:gd name="T45" fmla="*/ 0 h 2065"/>
                  <a:gd name="T46" fmla="*/ 0 w 2547"/>
                  <a:gd name="T47" fmla="*/ 0 h 2065"/>
                  <a:gd name="T48" fmla="*/ 0 w 2547"/>
                  <a:gd name="T49" fmla="*/ 0 h 2065"/>
                  <a:gd name="T50" fmla="*/ 0 w 2547"/>
                  <a:gd name="T51" fmla="*/ 0 h 2065"/>
                  <a:gd name="T52" fmla="*/ 0 w 2547"/>
                  <a:gd name="T53" fmla="*/ 0 h 2065"/>
                  <a:gd name="T54" fmla="*/ 0 w 2547"/>
                  <a:gd name="T55" fmla="*/ 0 h 2065"/>
                  <a:gd name="T56" fmla="*/ 0 w 2547"/>
                  <a:gd name="T57" fmla="*/ 0 h 2065"/>
                  <a:gd name="T58" fmla="*/ 0 w 2547"/>
                  <a:gd name="T59" fmla="*/ 0 h 2065"/>
                  <a:gd name="T60" fmla="*/ 0 w 2547"/>
                  <a:gd name="T61" fmla="*/ 0 h 2065"/>
                  <a:gd name="T62" fmla="*/ 0 w 2547"/>
                  <a:gd name="T63" fmla="*/ 0 h 2065"/>
                  <a:gd name="T64" fmla="*/ 0 w 2547"/>
                  <a:gd name="T65" fmla="*/ 0 h 2065"/>
                  <a:gd name="T66" fmla="*/ 0 w 2547"/>
                  <a:gd name="T67" fmla="*/ 0 h 2065"/>
                  <a:gd name="T68" fmla="*/ 0 w 2547"/>
                  <a:gd name="T69" fmla="*/ 0 h 2065"/>
                  <a:gd name="T70" fmla="*/ 0 w 2547"/>
                  <a:gd name="T71" fmla="*/ 0 h 2065"/>
                  <a:gd name="T72" fmla="*/ 0 w 2547"/>
                  <a:gd name="T73" fmla="*/ 0 h 2065"/>
                  <a:gd name="T74" fmla="*/ 0 w 2547"/>
                  <a:gd name="T75" fmla="*/ 0 h 2065"/>
                  <a:gd name="T76" fmla="*/ 0 w 2547"/>
                  <a:gd name="T77" fmla="*/ 0 h 2065"/>
                  <a:gd name="T78" fmla="*/ 0 w 2547"/>
                  <a:gd name="T79" fmla="*/ 0 h 2065"/>
                  <a:gd name="T80" fmla="*/ 0 w 2547"/>
                  <a:gd name="T81" fmla="*/ 0 h 2065"/>
                  <a:gd name="T82" fmla="*/ 0 w 2547"/>
                  <a:gd name="T83" fmla="*/ 0 h 2065"/>
                  <a:gd name="T84" fmla="*/ 0 w 2547"/>
                  <a:gd name="T85" fmla="*/ 0 h 2065"/>
                  <a:gd name="T86" fmla="*/ 0 w 2547"/>
                  <a:gd name="T87" fmla="*/ 0 h 2065"/>
                  <a:gd name="T88" fmla="*/ 0 w 2547"/>
                  <a:gd name="T89" fmla="*/ 0 h 2065"/>
                  <a:gd name="T90" fmla="*/ 0 w 2547"/>
                  <a:gd name="T91" fmla="*/ 0 h 2065"/>
                  <a:gd name="T92" fmla="*/ 0 w 2547"/>
                  <a:gd name="T93" fmla="*/ 0 h 2065"/>
                  <a:gd name="T94" fmla="*/ 0 w 2547"/>
                  <a:gd name="T95" fmla="*/ 0 h 2065"/>
                  <a:gd name="T96" fmla="*/ 0 w 2547"/>
                  <a:gd name="T97" fmla="*/ 0 h 2065"/>
                  <a:gd name="T98" fmla="*/ 0 w 2547"/>
                  <a:gd name="T99" fmla="*/ 0 h 2065"/>
                  <a:gd name="T100" fmla="*/ 0 w 2547"/>
                  <a:gd name="T101" fmla="*/ 0 h 2065"/>
                  <a:gd name="T102" fmla="*/ 0 w 2547"/>
                  <a:gd name="T103" fmla="*/ 0 h 2065"/>
                  <a:gd name="T104" fmla="*/ 0 w 2547"/>
                  <a:gd name="T105" fmla="*/ 0 h 2065"/>
                  <a:gd name="T106" fmla="*/ 0 w 2547"/>
                  <a:gd name="T107" fmla="*/ 0 h 2065"/>
                  <a:gd name="T108" fmla="*/ 0 w 2547"/>
                  <a:gd name="T109" fmla="*/ 0 h 2065"/>
                  <a:gd name="T110" fmla="*/ 0 w 2547"/>
                  <a:gd name="T111" fmla="*/ 0 h 2065"/>
                  <a:gd name="T112" fmla="*/ 0 w 2547"/>
                  <a:gd name="T113" fmla="*/ 0 h 2065"/>
                  <a:gd name="T114" fmla="*/ 0 w 2547"/>
                  <a:gd name="T115" fmla="*/ 0 h 2065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547"/>
                  <a:gd name="T175" fmla="*/ 0 h 2065"/>
                  <a:gd name="T176" fmla="*/ 2547 w 2547"/>
                  <a:gd name="T177" fmla="*/ 2065 h 2065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547" h="2065">
                    <a:moveTo>
                      <a:pt x="871" y="0"/>
                    </a:moveTo>
                    <a:lnTo>
                      <a:pt x="892" y="1"/>
                    </a:lnTo>
                    <a:lnTo>
                      <a:pt x="947" y="2"/>
                    </a:lnTo>
                    <a:lnTo>
                      <a:pt x="1003" y="6"/>
                    </a:lnTo>
                    <a:lnTo>
                      <a:pt x="1048" y="12"/>
                    </a:lnTo>
                    <a:lnTo>
                      <a:pt x="1081" y="16"/>
                    </a:lnTo>
                    <a:lnTo>
                      <a:pt x="1115" y="20"/>
                    </a:lnTo>
                    <a:lnTo>
                      <a:pt x="1138" y="26"/>
                    </a:lnTo>
                    <a:lnTo>
                      <a:pt x="1163" y="31"/>
                    </a:lnTo>
                    <a:lnTo>
                      <a:pt x="1187" y="37"/>
                    </a:lnTo>
                    <a:lnTo>
                      <a:pt x="1232" y="48"/>
                    </a:lnTo>
                    <a:lnTo>
                      <a:pt x="1276" y="60"/>
                    </a:lnTo>
                    <a:lnTo>
                      <a:pt x="1311" y="72"/>
                    </a:lnTo>
                    <a:lnTo>
                      <a:pt x="1360" y="88"/>
                    </a:lnTo>
                    <a:lnTo>
                      <a:pt x="1409" y="108"/>
                    </a:lnTo>
                    <a:lnTo>
                      <a:pt x="1426" y="115"/>
                    </a:lnTo>
                    <a:lnTo>
                      <a:pt x="1501" y="149"/>
                    </a:lnTo>
                    <a:lnTo>
                      <a:pt x="1573" y="189"/>
                    </a:lnTo>
                    <a:lnTo>
                      <a:pt x="1642" y="232"/>
                    </a:lnTo>
                    <a:lnTo>
                      <a:pt x="1710" y="279"/>
                    </a:lnTo>
                    <a:lnTo>
                      <a:pt x="1774" y="330"/>
                    </a:lnTo>
                    <a:lnTo>
                      <a:pt x="1835" y="385"/>
                    </a:lnTo>
                    <a:lnTo>
                      <a:pt x="1893" y="444"/>
                    </a:lnTo>
                    <a:lnTo>
                      <a:pt x="1948" y="507"/>
                    </a:lnTo>
                    <a:lnTo>
                      <a:pt x="1951" y="511"/>
                    </a:lnTo>
                    <a:lnTo>
                      <a:pt x="1954" y="516"/>
                    </a:lnTo>
                    <a:lnTo>
                      <a:pt x="1986" y="555"/>
                    </a:lnTo>
                    <a:lnTo>
                      <a:pt x="2016" y="594"/>
                    </a:lnTo>
                    <a:lnTo>
                      <a:pt x="2018" y="599"/>
                    </a:lnTo>
                    <a:lnTo>
                      <a:pt x="2020" y="603"/>
                    </a:lnTo>
                    <a:lnTo>
                      <a:pt x="2022" y="606"/>
                    </a:lnTo>
                    <a:lnTo>
                      <a:pt x="2067" y="675"/>
                    </a:lnTo>
                    <a:lnTo>
                      <a:pt x="2107" y="746"/>
                    </a:lnTo>
                    <a:lnTo>
                      <a:pt x="2144" y="821"/>
                    </a:lnTo>
                    <a:lnTo>
                      <a:pt x="2175" y="897"/>
                    </a:lnTo>
                    <a:lnTo>
                      <a:pt x="2204" y="975"/>
                    </a:lnTo>
                    <a:lnTo>
                      <a:pt x="2226" y="1056"/>
                    </a:lnTo>
                    <a:lnTo>
                      <a:pt x="2244" y="1138"/>
                    </a:lnTo>
                    <a:lnTo>
                      <a:pt x="2258" y="1223"/>
                    </a:lnTo>
                    <a:lnTo>
                      <a:pt x="2266" y="1308"/>
                    </a:lnTo>
                    <a:lnTo>
                      <a:pt x="2268" y="1396"/>
                    </a:lnTo>
                    <a:lnTo>
                      <a:pt x="2547" y="1396"/>
                    </a:lnTo>
                    <a:lnTo>
                      <a:pt x="2101" y="2065"/>
                    </a:lnTo>
                    <a:lnTo>
                      <a:pt x="1654" y="1396"/>
                    </a:lnTo>
                    <a:lnTo>
                      <a:pt x="1933" y="1396"/>
                    </a:lnTo>
                    <a:lnTo>
                      <a:pt x="1931" y="1320"/>
                    </a:lnTo>
                    <a:lnTo>
                      <a:pt x="1922" y="1245"/>
                    </a:lnTo>
                    <a:lnTo>
                      <a:pt x="1909" y="1173"/>
                    </a:lnTo>
                    <a:lnTo>
                      <a:pt x="1891" y="1102"/>
                    </a:lnTo>
                    <a:lnTo>
                      <a:pt x="1869" y="1032"/>
                    </a:lnTo>
                    <a:lnTo>
                      <a:pt x="1842" y="965"/>
                    </a:lnTo>
                    <a:lnTo>
                      <a:pt x="1810" y="901"/>
                    </a:lnTo>
                    <a:lnTo>
                      <a:pt x="1775" y="839"/>
                    </a:lnTo>
                    <a:lnTo>
                      <a:pt x="1735" y="780"/>
                    </a:lnTo>
                    <a:lnTo>
                      <a:pt x="1691" y="724"/>
                    </a:lnTo>
                    <a:lnTo>
                      <a:pt x="1691" y="722"/>
                    </a:lnTo>
                    <a:lnTo>
                      <a:pt x="1690" y="721"/>
                    </a:lnTo>
                    <a:lnTo>
                      <a:pt x="1642" y="667"/>
                    </a:lnTo>
                    <a:lnTo>
                      <a:pt x="1591" y="617"/>
                    </a:lnTo>
                    <a:lnTo>
                      <a:pt x="1536" y="570"/>
                    </a:lnTo>
                    <a:lnTo>
                      <a:pt x="1479" y="526"/>
                    </a:lnTo>
                    <a:lnTo>
                      <a:pt x="1418" y="488"/>
                    </a:lnTo>
                    <a:lnTo>
                      <a:pt x="1355" y="452"/>
                    </a:lnTo>
                    <a:lnTo>
                      <a:pt x="1290" y="420"/>
                    </a:lnTo>
                    <a:lnTo>
                      <a:pt x="1286" y="419"/>
                    </a:lnTo>
                    <a:lnTo>
                      <a:pt x="1282" y="417"/>
                    </a:lnTo>
                    <a:lnTo>
                      <a:pt x="1242" y="402"/>
                    </a:lnTo>
                    <a:lnTo>
                      <a:pt x="1202" y="388"/>
                    </a:lnTo>
                    <a:lnTo>
                      <a:pt x="1180" y="381"/>
                    </a:lnTo>
                    <a:lnTo>
                      <a:pt x="1144" y="370"/>
                    </a:lnTo>
                    <a:lnTo>
                      <a:pt x="1108" y="362"/>
                    </a:lnTo>
                    <a:lnTo>
                      <a:pt x="1076" y="355"/>
                    </a:lnTo>
                    <a:lnTo>
                      <a:pt x="1038" y="348"/>
                    </a:lnTo>
                    <a:lnTo>
                      <a:pt x="1001" y="344"/>
                    </a:lnTo>
                    <a:lnTo>
                      <a:pt x="972" y="340"/>
                    </a:lnTo>
                    <a:lnTo>
                      <a:pt x="926" y="337"/>
                    </a:lnTo>
                    <a:lnTo>
                      <a:pt x="880" y="335"/>
                    </a:lnTo>
                    <a:lnTo>
                      <a:pt x="807" y="337"/>
                    </a:lnTo>
                    <a:lnTo>
                      <a:pt x="735" y="344"/>
                    </a:lnTo>
                    <a:lnTo>
                      <a:pt x="663" y="355"/>
                    </a:lnTo>
                    <a:lnTo>
                      <a:pt x="592" y="371"/>
                    </a:lnTo>
                    <a:lnTo>
                      <a:pt x="523" y="393"/>
                    </a:lnTo>
                    <a:lnTo>
                      <a:pt x="456" y="419"/>
                    </a:lnTo>
                    <a:lnTo>
                      <a:pt x="390" y="450"/>
                    </a:lnTo>
                    <a:lnTo>
                      <a:pt x="326" y="485"/>
                    </a:lnTo>
                    <a:lnTo>
                      <a:pt x="263" y="526"/>
                    </a:lnTo>
                    <a:lnTo>
                      <a:pt x="237" y="541"/>
                    </a:lnTo>
                    <a:lnTo>
                      <a:pt x="209" y="552"/>
                    </a:lnTo>
                    <a:lnTo>
                      <a:pt x="181" y="556"/>
                    </a:lnTo>
                    <a:lnTo>
                      <a:pt x="152" y="556"/>
                    </a:lnTo>
                    <a:lnTo>
                      <a:pt x="124" y="551"/>
                    </a:lnTo>
                    <a:lnTo>
                      <a:pt x="97" y="541"/>
                    </a:lnTo>
                    <a:lnTo>
                      <a:pt x="72" y="527"/>
                    </a:lnTo>
                    <a:lnTo>
                      <a:pt x="49" y="509"/>
                    </a:lnTo>
                    <a:lnTo>
                      <a:pt x="30" y="485"/>
                    </a:lnTo>
                    <a:lnTo>
                      <a:pt x="15" y="459"/>
                    </a:lnTo>
                    <a:lnTo>
                      <a:pt x="5" y="432"/>
                    </a:lnTo>
                    <a:lnTo>
                      <a:pt x="0" y="403"/>
                    </a:lnTo>
                    <a:lnTo>
                      <a:pt x="0" y="374"/>
                    </a:lnTo>
                    <a:lnTo>
                      <a:pt x="5" y="346"/>
                    </a:lnTo>
                    <a:lnTo>
                      <a:pt x="15" y="319"/>
                    </a:lnTo>
                    <a:lnTo>
                      <a:pt x="29" y="294"/>
                    </a:lnTo>
                    <a:lnTo>
                      <a:pt x="47" y="272"/>
                    </a:lnTo>
                    <a:lnTo>
                      <a:pt x="71" y="252"/>
                    </a:lnTo>
                    <a:lnTo>
                      <a:pt x="143" y="204"/>
                    </a:lnTo>
                    <a:lnTo>
                      <a:pt x="218" y="162"/>
                    </a:lnTo>
                    <a:lnTo>
                      <a:pt x="294" y="124"/>
                    </a:lnTo>
                    <a:lnTo>
                      <a:pt x="372" y="91"/>
                    </a:lnTo>
                    <a:lnTo>
                      <a:pt x="452" y="64"/>
                    </a:lnTo>
                    <a:lnTo>
                      <a:pt x="533" y="40"/>
                    </a:lnTo>
                    <a:lnTo>
                      <a:pt x="616" y="23"/>
                    </a:lnTo>
                    <a:lnTo>
                      <a:pt x="699" y="10"/>
                    </a:lnTo>
                    <a:lnTo>
                      <a:pt x="783" y="3"/>
                    </a:lnTo>
                    <a:lnTo>
                      <a:pt x="868" y="0"/>
                    </a:lnTo>
                    <a:lnTo>
                      <a:pt x="870" y="0"/>
                    </a:lnTo>
                    <a:lnTo>
                      <a:pt x="871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dirty="0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2247183" y="581614"/>
              <a:ext cx="668597" cy="722150"/>
              <a:chOff x="2944320" y="4626687"/>
              <a:chExt cx="668597" cy="722150"/>
            </a:xfrm>
            <a:grpFill/>
          </p:grpSpPr>
          <p:sp>
            <p:nvSpPr>
              <p:cNvPr id="7" name="Rectangle 104"/>
              <p:cNvSpPr/>
              <p:nvPr/>
            </p:nvSpPr>
            <p:spPr>
              <a:xfrm>
                <a:off x="3041821" y="4626687"/>
                <a:ext cx="465750" cy="722150"/>
              </a:xfrm>
              <a:custGeom>
                <a:avLst/>
                <a:gdLst/>
                <a:ahLst/>
                <a:cxnLst/>
                <a:rect l="l" t="t" r="r" b="b"/>
                <a:pathLst>
                  <a:path w="772082" h="1278644">
                    <a:moveTo>
                      <a:pt x="8119" y="1154707"/>
                    </a:moveTo>
                    <a:lnTo>
                      <a:pt x="771061" y="1154707"/>
                    </a:lnTo>
                    <a:lnTo>
                      <a:pt x="771061" y="1278644"/>
                    </a:lnTo>
                    <a:lnTo>
                      <a:pt x="8119" y="1278644"/>
                    </a:lnTo>
                    <a:close/>
                    <a:moveTo>
                      <a:pt x="131756" y="1034055"/>
                    </a:moveTo>
                    <a:lnTo>
                      <a:pt x="647424" y="1034055"/>
                    </a:lnTo>
                    <a:lnTo>
                      <a:pt x="647424" y="1153294"/>
                    </a:lnTo>
                    <a:lnTo>
                      <a:pt x="131756" y="1153294"/>
                    </a:lnTo>
                    <a:close/>
                    <a:moveTo>
                      <a:pt x="4645" y="726923"/>
                    </a:moveTo>
                    <a:lnTo>
                      <a:pt x="94224" y="726923"/>
                    </a:lnTo>
                    <a:lnTo>
                      <a:pt x="94224" y="1018059"/>
                    </a:lnTo>
                    <a:lnTo>
                      <a:pt x="4645" y="1018059"/>
                    </a:lnTo>
                    <a:close/>
                    <a:moveTo>
                      <a:pt x="4645" y="552504"/>
                    </a:moveTo>
                    <a:lnTo>
                      <a:pt x="94224" y="552504"/>
                    </a:lnTo>
                    <a:lnTo>
                      <a:pt x="94224" y="689739"/>
                    </a:lnTo>
                    <a:lnTo>
                      <a:pt x="4645" y="689739"/>
                    </a:lnTo>
                    <a:close/>
                    <a:moveTo>
                      <a:pt x="684765" y="459858"/>
                    </a:moveTo>
                    <a:lnTo>
                      <a:pt x="771151" y="459858"/>
                    </a:lnTo>
                    <a:lnTo>
                      <a:pt x="771151" y="993426"/>
                    </a:lnTo>
                    <a:lnTo>
                      <a:pt x="684765" y="993426"/>
                    </a:lnTo>
                    <a:close/>
                    <a:moveTo>
                      <a:pt x="593082" y="441203"/>
                    </a:moveTo>
                    <a:lnTo>
                      <a:pt x="593082" y="976710"/>
                    </a:lnTo>
                    <a:lnTo>
                      <a:pt x="617022" y="976710"/>
                    </a:lnTo>
                    <a:lnTo>
                      <a:pt x="617022" y="441203"/>
                    </a:lnTo>
                    <a:close/>
                    <a:moveTo>
                      <a:pt x="521261" y="441203"/>
                    </a:moveTo>
                    <a:lnTo>
                      <a:pt x="521261" y="976710"/>
                    </a:lnTo>
                    <a:lnTo>
                      <a:pt x="545201" y="976710"/>
                    </a:lnTo>
                    <a:lnTo>
                      <a:pt x="545201" y="441203"/>
                    </a:lnTo>
                    <a:close/>
                    <a:moveTo>
                      <a:pt x="449441" y="441203"/>
                    </a:moveTo>
                    <a:lnTo>
                      <a:pt x="449441" y="976710"/>
                    </a:lnTo>
                    <a:lnTo>
                      <a:pt x="473382" y="976710"/>
                    </a:lnTo>
                    <a:lnTo>
                      <a:pt x="473382" y="441203"/>
                    </a:lnTo>
                    <a:close/>
                    <a:moveTo>
                      <a:pt x="377620" y="441203"/>
                    </a:moveTo>
                    <a:lnTo>
                      <a:pt x="377620" y="976710"/>
                    </a:lnTo>
                    <a:lnTo>
                      <a:pt x="401560" y="976710"/>
                    </a:lnTo>
                    <a:lnTo>
                      <a:pt x="401560" y="441203"/>
                    </a:lnTo>
                    <a:close/>
                    <a:moveTo>
                      <a:pt x="305801" y="441203"/>
                    </a:moveTo>
                    <a:lnTo>
                      <a:pt x="305801" y="976710"/>
                    </a:lnTo>
                    <a:lnTo>
                      <a:pt x="329741" y="976710"/>
                    </a:lnTo>
                    <a:lnTo>
                      <a:pt x="329741" y="441203"/>
                    </a:lnTo>
                    <a:close/>
                    <a:moveTo>
                      <a:pt x="233979" y="441203"/>
                    </a:moveTo>
                    <a:lnTo>
                      <a:pt x="233979" y="976710"/>
                    </a:lnTo>
                    <a:lnTo>
                      <a:pt x="257920" y="976710"/>
                    </a:lnTo>
                    <a:lnTo>
                      <a:pt x="257920" y="441203"/>
                    </a:lnTo>
                    <a:close/>
                    <a:moveTo>
                      <a:pt x="162160" y="441203"/>
                    </a:moveTo>
                    <a:lnTo>
                      <a:pt x="162160" y="976710"/>
                    </a:lnTo>
                    <a:lnTo>
                      <a:pt x="186101" y="976710"/>
                    </a:lnTo>
                    <a:lnTo>
                      <a:pt x="186101" y="441203"/>
                    </a:lnTo>
                    <a:close/>
                    <a:moveTo>
                      <a:pt x="613396" y="0"/>
                    </a:moveTo>
                    <a:lnTo>
                      <a:pt x="620550" y="0"/>
                    </a:lnTo>
                    <a:cubicBezTo>
                      <a:pt x="638962" y="0"/>
                      <a:pt x="653887" y="14925"/>
                      <a:pt x="653887" y="33337"/>
                    </a:cubicBezTo>
                    <a:lnTo>
                      <a:pt x="653887" y="271639"/>
                    </a:lnTo>
                    <a:lnTo>
                      <a:pt x="652112" y="280431"/>
                    </a:lnTo>
                    <a:lnTo>
                      <a:pt x="581841" y="280466"/>
                    </a:lnTo>
                    <a:cubicBezTo>
                      <a:pt x="580486" y="277772"/>
                      <a:pt x="580059" y="274757"/>
                      <a:pt x="580059" y="271639"/>
                    </a:cubicBezTo>
                    <a:lnTo>
                      <a:pt x="580059" y="33337"/>
                    </a:lnTo>
                    <a:cubicBezTo>
                      <a:pt x="580059" y="14925"/>
                      <a:pt x="594984" y="0"/>
                      <a:pt x="613396" y="0"/>
                    </a:cubicBezTo>
                    <a:close/>
                    <a:moveTo>
                      <a:pt x="383995" y="0"/>
                    </a:moveTo>
                    <a:lnTo>
                      <a:pt x="391151" y="0"/>
                    </a:lnTo>
                    <a:cubicBezTo>
                      <a:pt x="409561" y="0"/>
                      <a:pt x="424489" y="14925"/>
                      <a:pt x="424489" y="33337"/>
                    </a:cubicBezTo>
                    <a:lnTo>
                      <a:pt x="424489" y="271639"/>
                    </a:lnTo>
                    <a:lnTo>
                      <a:pt x="422690" y="280543"/>
                    </a:lnTo>
                    <a:lnTo>
                      <a:pt x="352464" y="280579"/>
                    </a:lnTo>
                    <a:cubicBezTo>
                      <a:pt x="351098" y="277847"/>
                      <a:pt x="350660" y="274796"/>
                      <a:pt x="350660" y="271639"/>
                    </a:cubicBezTo>
                    <a:lnTo>
                      <a:pt x="350660" y="33337"/>
                    </a:lnTo>
                    <a:cubicBezTo>
                      <a:pt x="350660" y="14925"/>
                      <a:pt x="365585" y="0"/>
                      <a:pt x="383995" y="0"/>
                    </a:cubicBezTo>
                    <a:close/>
                    <a:moveTo>
                      <a:pt x="154597" y="0"/>
                    </a:moveTo>
                    <a:lnTo>
                      <a:pt x="161750" y="0"/>
                    </a:lnTo>
                    <a:cubicBezTo>
                      <a:pt x="180163" y="0"/>
                      <a:pt x="195088" y="14925"/>
                      <a:pt x="195088" y="33337"/>
                    </a:cubicBezTo>
                    <a:lnTo>
                      <a:pt x="195088" y="271639"/>
                    </a:lnTo>
                    <a:lnTo>
                      <a:pt x="193267" y="280657"/>
                    </a:lnTo>
                    <a:lnTo>
                      <a:pt x="124144" y="280691"/>
                    </a:lnTo>
                    <a:lnTo>
                      <a:pt x="193261" y="280691"/>
                    </a:lnTo>
                    <a:cubicBezTo>
                      <a:pt x="193263" y="280680"/>
                      <a:pt x="193265" y="280667"/>
                      <a:pt x="193267" y="280657"/>
                    </a:cubicBezTo>
                    <a:lnTo>
                      <a:pt x="352464" y="280579"/>
                    </a:lnTo>
                    <a:cubicBezTo>
                      <a:pt x="352472" y="280616"/>
                      <a:pt x="352479" y="280654"/>
                      <a:pt x="352487" y="280691"/>
                    </a:cubicBezTo>
                    <a:lnTo>
                      <a:pt x="422659" y="280691"/>
                    </a:lnTo>
                    <a:cubicBezTo>
                      <a:pt x="422670" y="280642"/>
                      <a:pt x="422679" y="280592"/>
                      <a:pt x="422690" y="280543"/>
                    </a:cubicBezTo>
                    <a:lnTo>
                      <a:pt x="581841" y="280466"/>
                    </a:lnTo>
                    <a:lnTo>
                      <a:pt x="581886" y="280691"/>
                    </a:lnTo>
                    <a:lnTo>
                      <a:pt x="652060" y="280691"/>
                    </a:lnTo>
                    <a:cubicBezTo>
                      <a:pt x="652077" y="280605"/>
                      <a:pt x="652095" y="280517"/>
                      <a:pt x="652112" y="280431"/>
                    </a:cubicBezTo>
                    <a:lnTo>
                      <a:pt x="772082" y="280371"/>
                    </a:lnTo>
                    <a:lnTo>
                      <a:pt x="683976" y="374384"/>
                    </a:lnTo>
                    <a:lnTo>
                      <a:pt x="683976" y="377901"/>
                    </a:lnTo>
                    <a:lnTo>
                      <a:pt x="684287" y="377902"/>
                    </a:lnTo>
                    <a:lnTo>
                      <a:pt x="683976" y="377902"/>
                    </a:lnTo>
                    <a:lnTo>
                      <a:pt x="683976" y="419771"/>
                    </a:lnTo>
                    <a:lnTo>
                      <a:pt x="683976" y="441203"/>
                    </a:lnTo>
                    <a:lnTo>
                      <a:pt x="683888" y="441203"/>
                    </a:lnTo>
                    <a:lnTo>
                      <a:pt x="683888" y="976710"/>
                    </a:lnTo>
                    <a:lnTo>
                      <a:pt x="683976" y="976710"/>
                    </a:lnTo>
                    <a:lnTo>
                      <a:pt x="683976" y="1022429"/>
                    </a:lnTo>
                    <a:lnTo>
                      <a:pt x="683888" y="1022429"/>
                    </a:lnTo>
                    <a:lnTo>
                      <a:pt x="683888" y="1033544"/>
                    </a:lnTo>
                    <a:lnTo>
                      <a:pt x="95294" y="1033544"/>
                    </a:lnTo>
                    <a:lnTo>
                      <a:pt x="95294" y="380124"/>
                    </a:lnTo>
                    <a:lnTo>
                      <a:pt x="95466" y="380304"/>
                    </a:lnTo>
                    <a:lnTo>
                      <a:pt x="95808" y="380302"/>
                    </a:lnTo>
                    <a:lnTo>
                      <a:pt x="95808" y="377902"/>
                    </a:lnTo>
                    <a:lnTo>
                      <a:pt x="95294" y="377902"/>
                    </a:lnTo>
                    <a:lnTo>
                      <a:pt x="95294" y="380124"/>
                    </a:lnTo>
                    <a:lnTo>
                      <a:pt x="0" y="280168"/>
                    </a:lnTo>
                    <a:lnTo>
                      <a:pt x="123086" y="280687"/>
                    </a:lnTo>
                    <a:cubicBezTo>
                      <a:pt x="121707" y="277918"/>
                      <a:pt x="121259" y="274832"/>
                      <a:pt x="121259" y="271639"/>
                    </a:cubicBezTo>
                    <a:lnTo>
                      <a:pt x="121259" y="33337"/>
                    </a:lnTo>
                    <a:cubicBezTo>
                      <a:pt x="121259" y="14925"/>
                      <a:pt x="136185" y="0"/>
                      <a:pt x="154597" y="0"/>
                    </a:cubicBezTo>
                    <a:close/>
                  </a:path>
                </a:pathLst>
              </a:custGeom>
              <a:grpFill/>
              <a:ln w="254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944320" y="5262100"/>
                <a:ext cx="668597" cy="22345"/>
              </a:xfrm>
              <a:prstGeom prst="rect">
                <a:avLst/>
              </a:prstGeom>
              <a:grpFill/>
              <a:ln w="254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2944320" y="4830503"/>
                <a:ext cx="668597" cy="22345"/>
              </a:xfrm>
              <a:prstGeom prst="rect">
                <a:avLst/>
              </a:prstGeom>
              <a:grpFill/>
              <a:ln w="254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 rot="5400000">
                <a:off x="3257803" y="5038985"/>
                <a:ext cx="402223" cy="23867"/>
              </a:xfrm>
              <a:prstGeom prst="rect">
                <a:avLst/>
              </a:prstGeom>
              <a:grpFill/>
              <a:ln w="254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 rot="5400000">
                <a:off x="2891538" y="5038985"/>
                <a:ext cx="402223" cy="23867"/>
              </a:xfrm>
              <a:prstGeom prst="rect">
                <a:avLst/>
              </a:prstGeom>
              <a:grpFill/>
              <a:ln w="254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065059" y="4766181"/>
                <a:ext cx="429617" cy="22345"/>
              </a:xfrm>
              <a:prstGeom prst="rect">
                <a:avLst/>
              </a:prstGeom>
              <a:grpFill/>
              <a:ln w="254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944320" y="5202977"/>
                <a:ext cx="668597" cy="22345"/>
              </a:xfrm>
              <a:prstGeom prst="rect">
                <a:avLst/>
              </a:prstGeom>
              <a:grpFill/>
              <a:ln w="254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286387" y="461476"/>
            <a:ext cx="2345410" cy="1788680"/>
          </a:xfrm>
          <a:prstGeom prst="roundRect">
            <a:avLst/>
          </a:prstGeom>
          <a:solidFill>
            <a:srgbClr val="808083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temperatures will shorten asset life  while LCTs will require a sustained load profile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78215" y="2622008"/>
            <a:ext cx="2351125" cy="1817041"/>
          </a:xfrm>
          <a:prstGeom prst="roundRect">
            <a:avLst/>
          </a:prstGeom>
          <a:solidFill>
            <a:srgbClr val="808083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 temperature  rise and droughts will effect cable ratings, and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earthing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20083" y="483764"/>
            <a:ext cx="2344654" cy="1788680"/>
          </a:xfrm>
          <a:prstGeom prst="roundRect">
            <a:avLst/>
          </a:prstGeom>
          <a:solidFill>
            <a:srgbClr val="808083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 Lines will be re-profiled reducing clearances while tree growing season increases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9557" y="2611481"/>
            <a:ext cx="2344654" cy="1817041"/>
          </a:xfrm>
          <a:prstGeom prst="roundRect">
            <a:avLst/>
          </a:prstGeom>
          <a:solidFill>
            <a:srgbClr val="808083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flooding and sea level rise will put substations at increased risk</a:t>
            </a:r>
          </a:p>
        </p:txBody>
      </p:sp>
    </p:spTree>
    <p:extLst>
      <p:ext uri="{BB962C8B-B14F-4D97-AF65-F5344CB8AC3E}">
        <p14:creationId xmlns:p14="http://schemas.microsoft.com/office/powerpoint/2010/main" val="421775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CC31ED-D280-4FD9-AC1C-4F0101A83A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[Andy Martyr-Icke - Environment Apprentice Induction] | [v14.0]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5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9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CC31ED-D280-4FD9-AC1C-4F0101A83A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[Andy Martyr-Icke - Environment Apprentice Induction] | [v14.0]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7666" t="28256" r="28500" b="21702"/>
          <a:stretch/>
        </p:blipFill>
        <p:spPr>
          <a:xfrm>
            <a:off x="0" y="0"/>
            <a:ext cx="920231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15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CC31ED-D280-4FD9-AC1C-4F0101A83A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[Andy Martyr-Icke – Trainee Conference] | [v1.0]</a:t>
            </a:r>
          </a:p>
        </p:txBody>
      </p:sp>
      <p:pic>
        <p:nvPicPr>
          <p:cNvPr id="2050" name="Picture 2" descr="62cab57b-9946-4fac-a405-e58b347c3094@westernp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395" y="-173689"/>
            <a:ext cx="9385395" cy="551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497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CC31ED-D280-4FD9-AC1C-4F0101A83A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[Andy Martyr-Icke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917" t="25872" r="43416" b="29362"/>
          <a:stretch/>
        </p:blipFill>
        <p:spPr>
          <a:xfrm>
            <a:off x="3291840" y="1989570"/>
            <a:ext cx="5852160" cy="31539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9374" t="32681" r="59792" b="28340"/>
          <a:stretch/>
        </p:blipFill>
        <p:spPr>
          <a:xfrm>
            <a:off x="-103253" y="0"/>
            <a:ext cx="5466434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73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31CB99-23CF-2445-94D2-D50942DAA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3" y="3351268"/>
            <a:ext cx="8229600" cy="8572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</a:rPr>
              <a:t>Investing in the Future: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i="1" dirty="0">
                <a:solidFill>
                  <a:schemeClr val="bg1"/>
                </a:solidFill>
              </a:rPr>
              <a:t>Sailing close to the winds of change</a:t>
            </a:r>
            <a:br>
              <a:rPr lang="en-US" b="0" dirty="0">
                <a:solidFill>
                  <a:schemeClr val="bg1"/>
                </a:solidFill>
              </a:rPr>
            </a:br>
            <a:br>
              <a:rPr lang="en-US" b="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Ed Gillespie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 err="1">
                <a:solidFill>
                  <a:schemeClr val="bg1"/>
                </a:solidFill>
              </a:rPr>
              <a:t>CityWire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November 2021</a:t>
            </a:r>
            <a:br>
              <a:rPr lang="en-US" b="0" dirty="0">
                <a:solidFill>
                  <a:schemeClr val="bg1"/>
                </a:solidFill>
              </a:rPr>
            </a:br>
            <a:br>
              <a:rPr lang="en-US" b="0" dirty="0">
                <a:solidFill>
                  <a:schemeClr val="bg1"/>
                </a:solidFill>
              </a:rPr>
            </a:br>
            <a:endParaRPr lang="en-US" sz="4800" dirty="0">
              <a:solidFill>
                <a:schemeClr val="bg1"/>
              </a:solidFill>
              <a:ea typeface="Brandon Text" charset="0"/>
            </a:endParaRPr>
          </a:p>
        </p:txBody>
      </p:sp>
      <p:pic>
        <p:nvPicPr>
          <p:cNvPr id="2050" name="Picture 2" descr="27,185 Impossible Stock Photos, Impossible Images | Depositphotos®">
            <a:extLst>
              <a:ext uri="{FF2B5EF4-FFF2-40B4-BE49-F238E27FC236}">
                <a16:creationId xmlns:a16="http://schemas.microsoft.com/office/drawing/2014/main" id="{3423A97C-E3BD-114A-AC7B-851D2505A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5495"/>
            <a:ext cx="9144000" cy="60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15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6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CC31ED-D280-4FD9-AC1C-4F0101A83A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[Andy Martyr-Icke – Trainee Conference] | [v1.0]</a:t>
            </a:r>
          </a:p>
        </p:txBody>
      </p:sp>
      <p:pic>
        <p:nvPicPr>
          <p:cNvPr id="2050" name="Picture 2" descr="f8ba979e-fcc9-42db-bd1c-c194a21d99e4@westernp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09759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f8ba979e-fcc9-42db-bd1c-c194a21d99e4@westernpow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78"/>
          <a:stretch/>
        </p:blipFill>
        <p:spPr bwMode="auto">
          <a:xfrm flipH="1">
            <a:off x="4957009" y="0"/>
            <a:ext cx="4928133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455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CC31ED-D280-4FD9-AC1C-4F0101A83A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[Andy Martyr-Icke – Trainee Conference] | [v1.0]</a:t>
            </a:r>
          </a:p>
        </p:txBody>
      </p:sp>
      <p:pic>
        <p:nvPicPr>
          <p:cNvPr id="1026" name="Picture 2" descr="57e738f7-28ea-4b4a-8658-169334ad461c@nationalgr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0135">
            <a:off x="-357884" y="-2738683"/>
            <a:ext cx="9536794" cy="1348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0118A83-1A66-4F81-A2CF-A8AFEE793499}"/>
              </a:ext>
            </a:extLst>
          </p:cNvPr>
          <p:cNvSpPr/>
          <p:nvPr/>
        </p:nvSpPr>
        <p:spPr>
          <a:xfrm>
            <a:off x="2114145" y="1371421"/>
            <a:ext cx="491571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15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95%</a:t>
            </a:r>
          </a:p>
        </p:txBody>
      </p:sp>
    </p:spTree>
    <p:extLst>
      <p:ext uri="{BB962C8B-B14F-4D97-AF65-F5344CB8AC3E}">
        <p14:creationId xmlns:p14="http://schemas.microsoft.com/office/powerpoint/2010/main" val="217802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5CEF1EA5-C861-4082-A594-368839A80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0"/>
            <a:ext cx="9144000" cy="6528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0703FDC-3CB1-460D-A92D-4A43AF4981E0}"/>
              </a:ext>
            </a:extLst>
          </p:cNvPr>
          <p:cNvSpPr/>
          <p:nvPr/>
        </p:nvSpPr>
        <p:spPr>
          <a:xfrm>
            <a:off x="2114145" y="1371421"/>
            <a:ext cx="491571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15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97%</a:t>
            </a:r>
          </a:p>
        </p:txBody>
      </p:sp>
    </p:spTree>
    <p:extLst>
      <p:ext uri="{BB962C8B-B14F-4D97-AF65-F5344CB8AC3E}">
        <p14:creationId xmlns:p14="http://schemas.microsoft.com/office/powerpoint/2010/main" val="56190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CC31ED-D280-4FD9-AC1C-4F0101A83A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[Andy Martyr-Icke – 2024 SHE Conference] | [v1.0]</a:t>
            </a:r>
          </a:p>
        </p:txBody>
      </p:sp>
      <p:pic>
        <p:nvPicPr>
          <p:cNvPr id="2050" name="Picture 2" descr="5c21b2de-1c3d-4914-9bf0-40818cd8ebb2@nationalgr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9453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450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CC31ED-D280-4FD9-AC1C-4F0101A83A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[Andy Martyr-Icke – 2024 SHE Conference] | [v1.0]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" r="6441"/>
          <a:stretch/>
        </p:blipFill>
        <p:spPr>
          <a:xfrm>
            <a:off x="4954465" y="-13345"/>
            <a:ext cx="3640895" cy="51568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45" y="0"/>
            <a:ext cx="42704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2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CC31ED-D280-4FD9-AC1C-4F0101A83A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[Andy Martyr-Icke – 2024 SHE Conference] | [v1.0]</a:t>
            </a:r>
          </a:p>
        </p:txBody>
      </p:sp>
      <p:pic>
        <p:nvPicPr>
          <p:cNvPr id="1026" name="Picture 2" descr="32d25f24-85a8-4087-8dbc-76c3f56d97ad@nationalgr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290" y="-419734"/>
            <a:ext cx="9891669" cy="5563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173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G_PPT_16x9_Generic_template-blue">
  <a:themeElements>
    <a:clrScheme name="Custom 39">
      <a:dk1>
        <a:srgbClr val="55555A"/>
      </a:dk1>
      <a:lt1>
        <a:srgbClr val="FFFFFF"/>
      </a:lt1>
      <a:dk2>
        <a:srgbClr val="808083"/>
      </a:dk2>
      <a:lt2>
        <a:srgbClr val="AAAAAC"/>
      </a:lt2>
      <a:accent1>
        <a:srgbClr val="00148C"/>
      </a:accent1>
      <a:accent2>
        <a:srgbClr val="00BEB4"/>
      </a:accent2>
      <a:accent3>
        <a:srgbClr val="FA4616"/>
      </a:accent3>
      <a:accent4>
        <a:srgbClr val="500A78"/>
      </a:accent4>
      <a:accent5>
        <a:srgbClr val="C800A1"/>
      </a:accent5>
      <a:accent6>
        <a:srgbClr val="FFB45A"/>
      </a:accent6>
      <a:hlink>
        <a:srgbClr val="0563C1"/>
      </a:hlink>
      <a:folHlink>
        <a:srgbClr val="954F72"/>
      </a:folHlink>
    </a:clrScheme>
    <a:fontScheme name="NG Phot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34" tIns="45718" rIns="91434" bIns="45718" numCol="1" rtlCol="0" anchor="t" anchorCtr="0" compatLnSpc="1">
        <a:prstTxWarp prst="textNoShape">
          <a:avLst/>
        </a:prstTxWarp>
      </a:bodyPr>
      <a:lstStyle>
        <a:defPPr algn="l">
          <a:spcAft>
            <a:spcPts val="450"/>
          </a:spcAft>
          <a:defRPr sz="1800" dirty="0" err="1">
            <a:solidFill>
              <a:schemeClr val="bg1"/>
            </a:solidFill>
            <a:latin typeface="+mn-lt"/>
            <a:cs typeface="Arial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1" i="0" u="none" strike="noStrike" cap="none" normalizeH="0" baseline="0" smtClean="0">
            <a:ln>
              <a:noFill/>
            </a:ln>
            <a:solidFill>
              <a:srgbClr val="0079C1"/>
            </a:solidFill>
            <a:effectLst/>
            <a:latin typeface="Arial" charset="0"/>
            <a:ea typeface="ＭＳ Ｐゴシック" pitchFamily="48" charset="-128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wrap="square" lIns="0" tIns="0" rIns="0" bIns="0" numCol="1" rtlCol="0" anchor="t" anchorCtr="0" compatLnSpc="1">
        <a:prstTxWarp prst="textNoShape">
          <a:avLst/>
        </a:prstTxWarp>
        <a:spAutoFit/>
      </a:bodyPr>
      <a:lstStyle>
        <a:defPPr algn="l">
          <a:spcAft>
            <a:spcPts val="600"/>
          </a:spcAft>
          <a:buClr>
            <a:schemeClr val="tx1"/>
          </a:buClr>
          <a:defRPr sz="1800" b="0" kern="0" dirty="0" err="1" smtClean="0">
            <a:solidFill>
              <a:schemeClr val="tx1"/>
            </a:solidFill>
            <a:latin typeface="+mn-lt"/>
            <a:ea typeface="+mn-ea"/>
          </a:defRPr>
        </a:defPPr>
      </a:lstStyle>
    </a:txDef>
  </a:objectDefaults>
  <a:extraClrSchemeLst>
    <a:extraClrScheme>
      <a:clrScheme name="NG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AED9"/>
        </a:accent1>
        <a:accent2>
          <a:srgbClr val="52DA3F"/>
        </a:accent2>
        <a:accent3>
          <a:srgbClr val="FFFFFF"/>
        </a:accent3>
        <a:accent4>
          <a:srgbClr val="000000"/>
        </a:accent4>
        <a:accent5>
          <a:srgbClr val="AAD3E9"/>
        </a:accent5>
        <a:accent6>
          <a:srgbClr val="49C538"/>
        </a:accent6>
        <a:hlink>
          <a:srgbClr val="FF7800"/>
        </a:hlink>
        <a:folHlink>
          <a:srgbClr val="00B09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Core Blue">
      <a:srgbClr val="00148C"/>
    </a:custClr>
    <a:custClr name="Light Blue">
      <a:srgbClr val="00AFF0"/>
    </a:custClr>
    <a:custClr name="Green">
      <a:srgbClr val="3CE12D"/>
    </a:custClr>
    <a:custClr name="Red">
      <a:srgbClr val="F53C32"/>
    </a:custClr>
    <a:custClr name="Yellow">
      <a:srgbClr val="FADC00"/>
    </a:custClr>
    <a:custClr name="Dark grey">
      <a:srgbClr val="55555A"/>
    </a:custClr>
    <a:custClr name="Blue">
      <a:srgbClr val="009DDC"/>
    </a:custClr>
    <a:custClr name="Teal">
      <a:srgbClr val="00BEB4"/>
    </a:custClr>
    <a:custClr name="Purple">
      <a:srgbClr val="500A78"/>
    </a:custClr>
    <a:custClr name="Magenta">
      <a:srgbClr val="C800A1"/>
    </a:custClr>
    <a:custClr name="Lilac">
      <a:srgbClr val="AF96DC"/>
    </a:custClr>
    <a:custClr name="Orange">
      <a:srgbClr val="FA4616"/>
    </a:custClr>
    <a:custClr name="Mid Blue">
      <a:srgbClr val="0073CD"/>
    </a:custClr>
    <a:custClr name="Soft orange">
      <a:srgbClr val="FFB45A"/>
    </a:custClr>
    <a:custClr name="Mid green">
      <a:srgbClr val="78A22F"/>
    </a:custClr>
  </a:custClrLst>
  <a:extLst>
    <a:ext uri="{05A4C25C-085E-4340-85A3-A5531E510DB2}">
      <thm15:themeFamily xmlns:thm15="http://schemas.microsoft.com/office/thememl/2012/main" name="PPT UK images 16x9_030722" id="{41B34F5C-8BDE-4944-8AAA-A4679E95CF03}" vid="{0C9F936A-FFE8-4524-AD4F-03878BDC7DB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Core Blue">
      <a:srgbClr val="00148C"/>
    </a:custClr>
    <a:custClr name="Light Blue">
      <a:srgbClr val="00AFF0"/>
    </a:custClr>
    <a:custClr name="Green">
      <a:srgbClr val="3CE12D"/>
    </a:custClr>
    <a:custClr name="Red">
      <a:srgbClr val="F53C32"/>
    </a:custClr>
    <a:custClr name="Yellow">
      <a:srgbClr val="FADC00"/>
    </a:custClr>
    <a:custClr name="Dark grey">
      <a:srgbClr val="55555A"/>
    </a:custClr>
    <a:custClr name="Blue">
      <a:srgbClr val="009DDC"/>
    </a:custClr>
    <a:custClr name="Teal">
      <a:srgbClr val="00BEB4"/>
    </a:custClr>
    <a:custClr name="Purple">
      <a:srgbClr val="500A78"/>
    </a:custClr>
    <a:custClr name="Magenta">
      <a:srgbClr val="C800A1"/>
    </a:custClr>
    <a:custClr name="Lilac">
      <a:srgbClr val="AF96DC"/>
    </a:custClr>
    <a:custClr name="Orange">
      <a:srgbClr val="FA4616"/>
    </a:custClr>
    <a:custClr name="Mid Blue">
      <a:srgbClr val="0073CD"/>
    </a:custClr>
    <a:custClr name="Soft orange">
      <a:srgbClr val="FFB45A"/>
    </a:custClr>
    <a:custClr name="Mid green">
      <a:srgbClr val="78A22F"/>
    </a:custClr>
  </a:custClr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Core Blue">
      <a:srgbClr val="00148C"/>
    </a:custClr>
    <a:custClr name="Light Blue">
      <a:srgbClr val="00AFF0"/>
    </a:custClr>
    <a:custClr name="Green">
      <a:srgbClr val="3CE12D"/>
    </a:custClr>
    <a:custClr name="Red">
      <a:srgbClr val="F53C32"/>
    </a:custClr>
    <a:custClr name="Yellow">
      <a:srgbClr val="FADC00"/>
    </a:custClr>
    <a:custClr name="Dark grey">
      <a:srgbClr val="55555A"/>
    </a:custClr>
    <a:custClr name="Blue">
      <a:srgbClr val="009DDC"/>
    </a:custClr>
    <a:custClr name="Teal">
      <a:srgbClr val="00BEB4"/>
    </a:custClr>
    <a:custClr name="Purple">
      <a:srgbClr val="500A78"/>
    </a:custClr>
    <a:custClr name="Magenta">
      <a:srgbClr val="C800A1"/>
    </a:custClr>
    <a:custClr name="Lilac">
      <a:srgbClr val="AF96DC"/>
    </a:custClr>
    <a:custClr name="Orange">
      <a:srgbClr val="FA4616"/>
    </a:custClr>
    <a:custClr name="Mid Blue">
      <a:srgbClr val="0073CD"/>
    </a:custClr>
    <a:custClr name="Soft orange">
      <a:srgbClr val="FFB45A"/>
    </a:custClr>
    <a:custClr name="Mid green">
      <a:srgbClr val="78A22F"/>
    </a:custClr>
  </a:custClr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TaxCatchAll xmlns="ce1594af-8a93-42d4-bd54-ea069753e5e1" xsi:nil="true"/>
    <lcf76f155ced4ddcb4097134ff3c332f xmlns="387f76f5-d571-4cd0-ac1b-a738e6f348ab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A70CBE4108AF45861A641DC6F84FB5" ma:contentTypeVersion="16" ma:contentTypeDescription="Create a new document." ma:contentTypeScope="" ma:versionID="7d4f8bfa64ce24d598bcb9288b782330">
  <xsd:schema xmlns:xsd="http://www.w3.org/2001/XMLSchema" xmlns:xs="http://www.w3.org/2001/XMLSchema" xmlns:p="http://schemas.microsoft.com/office/2006/metadata/properties" xmlns:ns2="387f76f5-d571-4cd0-ac1b-a738e6f348ab" xmlns:ns3="ce1594af-8a93-42d4-bd54-ea069753e5e1" targetNamespace="http://schemas.microsoft.com/office/2006/metadata/properties" ma:root="true" ma:fieldsID="259beb23871c05af1d4a7f747908f61e" ns2:_="" ns3:_="">
    <xsd:import namespace="387f76f5-d571-4cd0-ac1b-a738e6f348ab"/>
    <xsd:import namespace="ce1594af-8a93-42d4-bd54-ea069753e5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7f76f5-d571-4cd0-ac1b-a738e6f348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cf8e4423-7147-4a67-ae6c-6a1847e0826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1594af-8a93-42d4-bd54-ea069753e5e1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0121dc33-8a97-4d5e-a524-728b79d5af56}" ma:internalName="TaxCatchAll" ma:showField="CatchAllData" ma:web="ce1594af-8a93-42d4-bd54-ea069753e5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724E34E-9B02-4350-A2E3-2729DACCB301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167b30c5-9f52-497a-9f7f-799ad506a05e"/>
    <ds:schemaRef ds:uri="http://schemas.microsoft.com/sharepoint/v3/field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3FA13BA-7D45-4E44-9B9B-D2875CA710A0}"/>
</file>

<file path=customXml/itemProps3.xml><?xml version="1.0" encoding="utf-8"?>
<ds:datastoreItem xmlns:ds="http://schemas.openxmlformats.org/officeDocument/2006/customXml" ds:itemID="{B30F59C6-8286-424B-8542-B16269B3780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UK images 16x9_030722</Template>
  <TotalTime>19818</TotalTime>
  <Words>806</Words>
  <Application>Microsoft Office PowerPoint</Application>
  <PresentationFormat>On-screen Show (16:9)</PresentationFormat>
  <Paragraphs>128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Arial</vt:lpstr>
      <vt:lpstr>Calibri</vt:lpstr>
      <vt:lpstr>NG_PPT_16x9_Generic_template-blue</vt:lpstr>
      <vt:lpstr>Andy Martyr-Icke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ED2 Environmental Commitments</vt:lpstr>
      <vt:lpstr>ED2 Environmental Commitments</vt:lpstr>
      <vt:lpstr>PowerPoint Presentation</vt:lpstr>
      <vt:lpstr>PowerPoint Presentation</vt:lpstr>
      <vt:lpstr>PowerPoint Presentation</vt:lpstr>
      <vt:lpstr>PowerPoint Presentation</vt:lpstr>
      <vt:lpstr>Baseline Results</vt:lpstr>
      <vt:lpstr>Post Intervention Results</vt:lpstr>
      <vt:lpstr>Post Intervention Results</vt:lpstr>
      <vt:lpstr>Potential Values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Investing in the Future:  Sailing close to the winds of change  Ed Gillespie CityWire November 2021  </vt:lpstr>
      <vt:lpstr>PowerPoint Presentation</vt:lpstr>
    </vt:vector>
  </TitlesOfParts>
  <Company>Western Power Distribution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Andy Martyr-Icke</dc:title>
  <dc:creator>Martyr-Icke, Andrew W.</dc:creator>
  <cp:lastModifiedBy>Martyr-Icke, Andrew W.</cp:lastModifiedBy>
  <cp:revision>141</cp:revision>
  <cp:lastPrinted>2018-08-10T07:16:05Z</cp:lastPrinted>
  <dcterms:created xsi:type="dcterms:W3CDTF">2022-09-13T12:45:31Z</dcterms:created>
  <dcterms:modified xsi:type="dcterms:W3CDTF">2025-05-30T10:02:46Z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  <property fmtid="{D5CDD505-2E9C-101B-9397-08002B2CF9AE}" pid="3" name="ContentTypeId">
    <vt:lpwstr>0x010100F7A70CBE4108AF45861A641DC6F84FB5</vt:lpwstr>
  </property>
</Properties>
</file>