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800" r:id="rId5"/>
    <p:sldMasterId id="2147483756" r:id="rId6"/>
    <p:sldMasterId id="2147483832" r:id="rId7"/>
    <p:sldMasterId id="2147483938" r:id="rId8"/>
    <p:sldMasterId id="2147483961" r:id="rId9"/>
    <p:sldMasterId id="2147483977" r:id="rId10"/>
  </p:sldMasterIdLst>
  <p:notesMasterIdLst>
    <p:notesMasterId r:id="rId27"/>
  </p:notesMasterIdLst>
  <p:handoutMasterIdLst>
    <p:handoutMasterId r:id="rId28"/>
  </p:handoutMasterIdLst>
  <p:sldIdLst>
    <p:sldId id="306" r:id="rId11"/>
    <p:sldId id="315" r:id="rId12"/>
    <p:sldId id="3064" r:id="rId13"/>
    <p:sldId id="320" r:id="rId14"/>
    <p:sldId id="336" r:id="rId15"/>
    <p:sldId id="350" r:id="rId16"/>
    <p:sldId id="3066" r:id="rId17"/>
    <p:sldId id="356" r:id="rId18"/>
    <p:sldId id="259" r:id="rId19"/>
    <p:sldId id="257" r:id="rId20"/>
    <p:sldId id="2147472484" r:id="rId21"/>
    <p:sldId id="2147472518" r:id="rId22"/>
    <p:sldId id="2147472517" r:id="rId23"/>
    <p:sldId id="2147472512" r:id="rId24"/>
    <p:sldId id="331" r:id="rId25"/>
    <p:sldId id="319" r:id="rId26"/>
  </p:sldIdLst>
  <p:sldSz cx="12192000" cy="6858000"/>
  <p:notesSz cx="6858000" cy="9144000"/>
  <p:embeddedFontLst>
    <p:embeddedFont>
      <p:font typeface="MuseoSansCyrl-300" panose="02000000000000000000" charset="0"/>
      <p:regular r:id="rId29"/>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B50"/>
    <a:srgbClr val="ABCEBE"/>
    <a:srgbClr val="506315"/>
    <a:srgbClr val="D9E5F4"/>
    <a:srgbClr val="FFFFFF"/>
    <a:srgbClr val="9E007E"/>
    <a:srgbClr val="6B5A22"/>
    <a:srgbClr val="407EC9"/>
    <a:srgbClr val="F4F4F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5CFD6-7C1C-464D-B153-20DF0F498B38}" v="17" dt="2025-05-29T11:42:36.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4" autoAdjust="0"/>
    <p:restoredTop sz="94517" autoAdjust="0"/>
  </p:normalViewPr>
  <p:slideViewPr>
    <p:cSldViewPr snapToGrid="0">
      <p:cViewPr varScale="1">
        <p:scale>
          <a:sx n="100" d="100"/>
          <a:sy n="100" d="100"/>
        </p:scale>
        <p:origin x="103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5" d="100"/>
          <a:sy n="55" d="100"/>
        </p:scale>
        <p:origin x="20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8ECE76-FC70-4441-80AA-12FF153B0A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5172931A-790D-485C-A724-39A2F39932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009A5D-2C3A-473D-9E25-830889929433}" type="datetimeFigureOut">
              <a:rPr lang="ru-RU" smtClean="0"/>
              <a:t>29.05.2025</a:t>
            </a:fld>
            <a:endParaRPr lang="ru-RU"/>
          </a:p>
        </p:txBody>
      </p:sp>
      <p:sp>
        <p:nvSpPr>
          <p:cNvPr id="4" name="Footer Placeholder 3">
            <a:extLst>
              <a:ext uri="{FF2B5EF4-FFF2-40B4-BE49-F238E27FC236}">
                <a16:creationId xmlns:a16="http://schemas.microsoft.com/office/drawing/2014/main" id="{2756B0F9-7566-4B95-AC38-FF6FD8DC6D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A2757693-2788-4269-BBA9-FDEEC5EF8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063C2-6C89-4FED-BBC9-3C717A1A3895}" type="slidenum">
              <a:rPr lang="ru-RU" smtClean="0"/>
              <a:t>‹#›</a:t>
            </a:fld>
            <a:endParaRPr lang="ru-RU"/>
          </a:p>
        </p:txBody>
      </p:sp>
    </p:spTree>
    <p:extLst>
      <p:ext uri="{BB962C8B-B14F-4D97-AF65-F5344CB8AC3E}">
        <p14:creationId xmlns:p14="http://schemas.microsoft.com/office/powerpoint/2010/main" val="268499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53757-BCC8-429D-A698-E059795F1CDB}" type="datetimeFigureOut">
              <a:rPr lang="en-GB" smtClean="0"/>
              <a:t>29/05/2025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6ED0D-A0C3-4434-A5BF-5103F21B948A}" type="slidenum">
              <a:rPr lang="en-GB" smtClean="0"/>
              <a:t>‹#›</a:t>
            </a:fld>
            <a:endParaRPr lang="en-GB"/>
          </a:p>
        </p:txBody>
      </p:sp>
    </p:spTree>
    <p:extLst>
      <p:ext uri="{BB962C8B-B14F-4D97-AF65-F5344CB8AC3E}">
        <p14:creationId xmlns:p14="http://schemas.microsoft.com/office/powerpoint/2010/main" val="388248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5C28B-F125-43B9-A706-91F4515557C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49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6ED0D-A0C3-4434-A5BF-5103F21B94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29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6ED0D-A0C3-4434-A5BF-5103F21B94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14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E6ED0D-A0C3-4434-A5BF-5103F21B948A}" type="slidenum">
              <a:rPr lang="en-GB" smtClean="0"/>
              <a:t>16</a:t>
            </a:fld>
            <a:endParaRPr lang="en-GB"/>
          </a:p>
        </p:txBody>
      </p:sp>
    </p:spTree>
    <p:extLst>
      <p:ext uri="{BB962C8B-B14F-4D97-AF65-F5344CB8AC3E}">
        <p14:creationId xmlns:p14="http://schemas.microsoft.com/office/powerpoint/2010/main" val="476787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rgbClr val="407EC9"/>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6BD27F-2D0E-4699-9494-D92CC70BFC4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val 4">
            <a:extLst>
              <a:ext uri="{FF2B5EF4-FFF2-40B4-BE49-F238E27FC236}">
                <a16:creationId xmlns:a16="http://schemas.microsoft.com/office/drawing/2014/main" id="{06D06692-B0C4-49E7-8B42-0D0CE682D0E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Picture Placeholder 8">
            <a:extLst>
              <a:ext uri="{FF2B5EF4-FFF2-40B4-BE49-F238E27FC236}">
                <a16:creationId xmlns:a16="http://schemas.microsoft.com/office/drawing/2014/main" id="{A18AD084-D90B-445D-8146-30D4E02AA8E5}"/>
              </a:ext>
            </a:extLst>
          </p:cNvPr>
          <p:cNvSpPr>
            <a:spLocks noGrp="1"/>
          </p:cNvSpPr>
          <p:nvPr>
            <p:ph type="pic" sz="quarter" idx="10"/>
          </p:nvPr>
        </p:nvSpPr>
        <p:spPr>
          <a:xfrm>
            <a:off x="6613525" y="1301750"/>
            <a:ext cx="4254500" cy="4254500"/>
          </a:xfrm>
          <a:prstGeom prst="ellipse">
            <a:avLst/>
          </a:prstGeom>
        </p:spPr>
        <p:txBody>
          <a:bodyPr/>
          <a:lstStyle/>
          <a:p>
            <a:endParaRPr lang="ru-RU"/>
          </a:p>
        </p:txBody>
      </p:sp>
      <p:sp>
        <p:nvSpPr>
          <p:cNvPr id="12" name="Title 11">
            <a:extLst>
              <a:ext uri="{FF2B5EF4-FFF2-40B4-BE49-F238E27FC236}">
                <a16:creationId xmlns:a16="http://schemas.microsoft.com/office/drawing/2014/main" id="{A5149747-DEA5-48BC-B59F-E9ECE0D6D3FA}"/>
              </a:ext>
            </a:extLst>
          </p:cNvPr>
          <p:cNvSpPr>
            <a:spLocks noGrp="1"/>
          </p:cNvSpPr>
          <p:nvPr>
            <p:ph type="title"/>
          </p:nvPr>
        </p:nvSpPr>
        <p:spPr>
          <a:xfrm>
            <a:off x="695326" y="2094548"/>
            <a:ext cx="4645024" cy="2668905"/>
          </a:xfrm>
        </p:spPr>
        <p:txBody>
          <a:bodyPr anchor="ctr">
            <a:noAutofit/>
          </a:bodyPr>
          <a:lstStyle>
            <a:lvl1pPr>
              <a:defRPr sz="6000">
                <a:solidFill>
                  <a:schemeClr val="bg1"/>
                </a:solidFill>
              </a:defRPr>
            </a:lvl1pPr>
          </a:lstStyle>
          <a:p>
            <a:r>
              <a:rPr lang="en-US" dirty="0"/>
              <a:t>Click to edit Master title style</a:t>
            </a:r>
            <a:endParaRPr lang="ru-RU" dirty="0"/>
          </a:p>
        </p:txBody>
      </p:sp>
      <p:pic>
        <p:nvPicPr>
          <p:cNvPr id="7" name="Graphic 6">
            <a:extLst>
              <a:ext uri="{FF2B5EF4-FFF2-40B4-BE49-F238E27FC236}">
                <a16:creationId xmlns:a16="http://schemas.microsoft.com/office/drawing/2014/main" id="{429B8658-5D2F-4FDE-92DA-1B9C0144B3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
        <p:nvSpPr>
          <p:cNvPr id="4" name="Text Placeholder 3">
            <a:extLst>
              <a:ext uri="{FF2B5EF4-FFF2-40B4-BE49-F238E27FC236}">
                <a16:creationId xmlns:a16="http://schemas.microsoft.com/office/drawing/2014/main" id="{F92C288E-0FF5-4534-B6F5-D638634E3815}"/>
              </a:ext>
            </a:extLst>
          </p:cNvPr>
          <p:cNvSpPr>
            <a:spLocks noGrp="1"/>
          </p:cNvSpPr>
          <p:nvPr>
            <p:ph type="body" sz="quarter" idx="11"/>
          </p:nvPr>
        </p:nvSpPr>
        <p:spPr>
          <a:xfrm>
            <a:off x="695325" y="5046663"/>
            <a:ext cx="4645025" cy="509587"/>
          </a:xfrm>
        </p:spPr>
        <p:txBody>
          <a:bodyPr/>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9548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u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307809" y="447280"/>
            <a:ext cx="6386510" cy="5953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97681" y="447280"/>
            <a:ext cx="3724275" cy="3713389"/>
          </a:xfrm>
        </p:spPr>
        <p:txBody>
          <a:bodyPr/>
          <a:lstStyle/>
          <a:p>
            <a:r>
              <a:rPr lang="en-US" dirty="0"/>
              <a:t>Click to edit Master title style</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122957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green">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123723-AFA4-A0F2-6944-32E90A660CF4}"/>
              </a:ext>
            </a:extLst>
          </p:cNvPr>
          <p:cNvSpPr/>
          <p:nvPr userDrawn="1"/>
        </p:nvSpPr>
        <p:spPr>
          <a:xfrm>
            <a:off x="215660" y="6343521"/>
            <a:ext cx="1820174" cy="4077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4A6BD27F-2D0E-4699-9494-D92CC70BFC4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val 4">
            <a:extLst>
              <a:ext uri="{FF2B5EF4-FFF2-40B4-BE49-F238E27FC236}">
                <a16:creationId xmlns:a16="http://schemas.microsoft.com/office/drawing/2014/main" id="{06D06692-B0C4-49E7-8B42-0D0CE682D0E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Picture Placeholder 8">
            <a:extLst>
              <a:ext uri="{FF2B5EF4-FFF2-40B4-BE49-F238E27FC236}">
                <a16:creationId xmlns:a16="http://schemas.microsoft.com/office/drawing/2014/main" id="{A18AD084-D90B-445D-8146-30D4E02AA8E5}"/>
              </a:ext>
            </a:extLst>
          </p:cNvPr>
          <p:cNvSpPr>
            <a:spLocks noGrp="1"/>
          </p:cNvSpPr>
          <p:nvPr>
            <p:ph type="pic" sz="quarter" idx="10"/>
          </p:nvPr>
        </p:nvSpPr>
        <p:spPr>
          <a:xfrm>
            <a:off x="6613525" y="1301750"/>
            <a:ext cx="4254500" cy="4254500"/>
          </a:xfrm>
          <a:prstGeom prst="ellipse">
            <a:avLst/>
          </a:prstGeom>
        </p:spPr>
        <p:txBody>
          <a:bodyPr/>
          <a:lstStyle/>
          <a:p>
            <a:endParaRPr lang="ru-RU"/>
          </a:p>
        </p:txBody>
      </p:sp>
      <p:sp>
        <p:nvSpPr>
          <p:cNvPr id="12" name="Title 11">
            <a:extLst>
              <a:ext uri="{FF2B5EF4-FFF2-40B4-BE49-F238E27FC236}">
                <a16:creationId xmlns:a16="http://schemas.microsoft.com/office/drawing/2014/main" id="{A5149747-DEA5-48BC-B59F-E9ECE0D6D3FA}"/>
              </a:ext>
            </a:extLst>
          </p:cNvPr>
          <p:cNvSpPr>
            <a:spLocks noGrp="1"/>
          </p:cNvSpPr>
          <p:nvPr>
            <p:ph type="title"/>
          </p:nvPr>
        </p:nvSpPr>
        <p:spPr>
          <a:xfrm>
            <a:off x="695326" y="2094548"/>
            <a:ext cx="4645024" cy="2668905"/>
          </a:xfrm>
        </p:spPr>
        <p:txBody>
          <a:bodyPr anchor="ctr">
            <a:noAutofit/>
          </a:bodyPr>
          <a:lstStyle>
            <a:lvl1pPr>
              <a:defRPr sz="6000">
                <a:solidFill>
                  <a:schemeClr val="bg1"/>
                </a:solidFill>
              </a:defRPr>
            </a:lvl1pPr>
          </a:lstStyle>
          <a:p>
            <a:r>
              <a:rPr lang="en-US" dirty="0"/>
              <a:t>Click to edit Master title style</a:t>
            </a:r>
            <a:endParaRPr lang="ru-RU" dirty="0"/>
          </a:p>
        </p:txBody>
      </p:sp>
      <p:sp>
        <p:nvSpPr>
          <p:cNvPr id="8" name="Text Placeholder 3">
            <a:extLst>
              <a:ext uri="{FF2B5EF4-FFF2-40B4-BE49-F238E27FC236}">
                <a16:creationId xmlns:a16="http://schemas.microsoft.com/office/drawing/2014/main" id="{D709D9EE-36C4-43B5-A5B1-8F74A30B47D1}"/>
              </a:ext>
            </a:extLst>
          </p:cNvPr>
          <p:cNvSpPr>
            <a:spLocks noGrp="1"/>
          </p:cNvSpPr>
          <p:nvPr>
            <p:ph type="body" sz="quarter" idx="11"/>
          </p:nvPr>
        </p:nvSpPr>
        <p:spPr>
          <a:xfrm>
            <a:off x="695325" y="5046663"/>
            <a:ext cx="4645025" cy="509587"/>
          </a:xfrm>
        </p:spPr>
        <p:txBody>
          <a:bodyPr/>
          <a:lstStyle>
            <a:lvl1pPr>
              <a:defRPr>
                <a:solidFill>
                  <a:schemeClr val="bg1"/>
                </a:solidFill>
              </a:defRPr>
            </a:lvl1pPr>
          </a:lstStyle>
          <a:p>
            <a:pPr lvl="0"/>
            <a:r>
              <a:rPr lang="en-US" dirty="0"/>
              <a:t>Click to edit Master text styles</a:t>
            </a:r>
          </a:p>
        </p:txBody>
      </p:sp>
      <p:pic>
        <p:nvPicPr>
          <p:cNvPr id="3" name="Graphic 2">
            <a:extLst>
              <a:ext uri="{FF2B5EF4-FFF2-40B4-BE49-F238E27FC236}">
                <a16:creationId xmlns:a16="http://schemas.microsoft.com/office/drawing/2014/main" id="{8F5F15EB-0672-4E94-F136-002C30B0F6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6047117"/>
            <a:ext cx="2258001" cy="296404"/>
          </a:xfrm>
          <a:prstGeom prst="rect">
            <a:avLst/>
          </a:prstGeom>
        </p:spPr>
      </p:pic>
      <p:sp>
        <p:nvSpPr>
          <p:cNvPr id="4" name="TextBox 3">
            <a:extLst>
              <a:ext uri="{FF2B5EF4-FFF2-40B4-BE49-F238E27FC236}">
                <a16:creationId xmlns:a16="http://schemas.microsoft.com/office/drawing/2014/main" id="{43884651-448D-D3F1-6836-113D0C58B9CC}"/>
              </a:ext>
            </a:extLst>
          </p:cNvPr>
          <p:cNvSpPr txBox="1"/>
          <p:nvPr userDrawn="1"/>
        </p:nvSpPr>
        <p:spPr>
          <a:xfrm>
            <a:off x="591806" y="6489700"/>
            <a:ext cx="6121400" cy="261610"/>
          </a:xfrm>
          <a:prstGeom prst="rect">
            <a:avLst/>
          </a:prstGeom>
          <a:noFill/>
        </p:spPr>
        <p:txBody>
          <a:bodyPr wrap="square" rtlCol="0">
            <a:spAutoFit/>
          </a:bodyPr>
          <a:lstStyle/>
          <a:p>
            <a:r>
              <a:rPr lang="en-US" sz="1100" dirty="0">
                <a:solidFill>
                  <a:schemeClr val="bg1"/>
                </a:solidFill>
              </a:rPr>
              <a:t>Soon to be known as The Institute of Sustainability and Environmental Professionals (ISEP)</a:t>
            </a:r>
            <a:endParaRPr lang="en-GB" sz="1100" dirty="0">
              <a:solidFill>
                <a:schemeClr val="bg1"/>
              </a:solidFill>
            </a:endParaRPr>
          </a:p>
        </p:txBody>
      </p:sp>
    </p:spTree>
    <p:extLst>
      <p:ext uri="{BB962C8B-B14F-4D97-AF65-F5344CB8AC3E}">
        <p14:creationId xmlns:p14="http://schemas.microsoft.com/office/powerpoint/2010/main" val="30236483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reen -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DEFEE-9639-4206-B9E8-6A1933446671}"/>
              </a:ext>
            </a:extLst>
          </p:cNvPr>
          <p:cNvSpPr/>
          <p:nvPr userDrawn="1"/>
        </p:nvSpPr>
        <p:spPr>
          <a:xfrm>
            <a:off x="0" y="0"/>
            <a:ext cx="45425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1412729" y="368301"/>
            <a:ext cx="4297693" cy="5737464"/>
          </a:xfrm>
        </p:spPr>
        <p:txBody>
          <a:bodyPr anchor="ctr"/>
          <a:lstStyle>
            <a:lvl1pPr algn="ctr">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userDrawn="1">
            <p:ph type="title"/>
          </p:nvPr>
        </p:nvSpPr>
        <p:spPr>
          <a:xfrm>
            <a:off x="6096000" y="368300"/>
            <a:ext cx="5400675" cy="900000"/>
          </a:xfrm>
        </p:spPr>
        <p:txBody>
          <a:bodyPr anchor="t"/>
          <a:lstStyle>
            <a:lvl1pPr>
              <a:defRPr>
                <a:solidFill>
                  <a:schemeClr val="tx1"/>
                </a:solidFill>
              </a:defRPr>
            </a:lvl1pPr>
          </a:lstStyle>
          <a:p>
            <a:r>
              <a:rPr lang="en-US" dirty="0"/>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userDrawn="1">
            <p:ph type="body" sz="quarter" idx="11"/>
          </p:nvPr>
        </p:nvSpPr>
        <p:spPr>
          <a:xfrm>
            <a:off x="6096000" y="2173538"/>
            <a:ext cx="5400675" cy="509075"/>
          </a:xfrm>
        </p:spPr>
        <p:txBody>
          <a:bodyPr>
            <a:normAutofit/>
          </a:bodyPr>
          <a:lstStyle>
            <a:lvl1pPr>
              <a:defRPr sz="1600" b="1"/>
            </a:lvl1pPr>
            <a:lvl2pPr marL="4572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userDrawn="1">
            <p:ph type="body" sz="quarter" idx="12"/>
          </p:nvPr>
        </p:nvSpPr>
        <p:spPr>
          <a:xfrm>
            <a:off x="6096000" y="2682614"/>
            <a:ext cx="5400675" cy="3423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6">
            <a:extLst>
              <a:ext uri="{FF2B5EF4-FFF2-40B4-BE49-F238E27FC236}">
                <a16:creationId xmlns:a16="http://schemas.microsoft.com/office/drawing/2014/main" id="{BF644147-1C3F-4E0F-B5B1-749636C6EFE7}"/>
              </a:ext>
            </a:extLst>
          </p:cNvPr>
          <p:cNvSpPr>
            <a:spLocks noGrp="1"/>
          </p:cNvSpPr>
          <p:nvPr>
            <p:ph type="body" sz="quarter" idx="13"/>
          </p:nvPr>
        </p:nvSpPr>
        <p:spPr>
          <a:xfrm>
            <a:off x="6096000" y="1353072"/>
            <a:ext cx="5400675" cy="301171"/>
          </a:xfrm>
        </p:spPr>
        <p:txBody>
          <a:bodyPr>
            <a:normAutofit/>
          </a:bodyPr>
          <a:lstStyle>
            <a:lvl1pPr algn="l">
              <a:defRPr sz="1200"/>
            </a:lvl1pPr>
          </a:lstStyle>
          <a:p>
            <a:pPr lvl="0"/>
            <a:r>
              <a:rPr lang="en-US" dirty="0"/>
              <a:t>Click to edit Master text styles</a:t>
            </a:r>
            <a:endParaRPr lang="ru-RU" dirty="0"/>
          </a:p>
        </p:txBody>
      </p:sp>
      <p:pic>
        <p:nvPicPr>
          <p:cNvPr id="10" name="Graphic 9">
            <a:extLst>
              <a:ext uri="{FF2B5EF4-FFF2-40B4-BE49-F238E27FC236}">
                <a16:creationId xmlns:a16="http://schemas.microsoft.com/office/drawing/2014/main" id="{C819A6DC-566D-4A25-B7DF-F07BA8BB9D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645575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reen - layout 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0477-5672-4D9F-A536-0CB2585DE353}"/>
              </a:ext>
            </a:extLst>
          </p:cNvPr>
          <p:cNvSpPr/>
          <p:nvPr userDrawn="1"/>
        </p:nvSpPr>
        <p:spPr>
          <a:xfrm>
            <a:off x="0" y="0"/>
            <a:ext cx="5924550" cy="3428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0" y="3429000"/>
            <a:ext cx="5924550" cy="3429000"/>
          </a:xfrm>
        </p:spPr>
        <p:txBody>
          <a:bodyPr/>
          <a:lstStyle>
            <a:lvl1pPr>
              <a:defRPr>
                <a:solidFill>
                  <a:schemeClr val="bg1"/>
                </a:solidFill>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852488" y="489992"/>
            <a:ext cx="4147775" cy="2183760"/>
          </a:xfrm>
        </p:spPr>
        <p:txBody>
          <a:bodyPr anchor="t"/>
          <a:lstStyle>
            <a:lvl1pPr>
              <a:defRPr>
                <a:solidFill>
                  <a:schemeClr val="bg1"/>
                </a:solidFill>
              </a:defRPr>
            </a:lvl1pPr>
          </a:lstStyle>
          <a:p>
            <a:r>
              <a:rPr lang="en-US" dirty="0"/>
              <a:t>Click to edit Master title style</a:t>
            </a:r>
            <a:endParaRPr lang="ru-RU" dirty="0"/>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6619876" y="50539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2" name="Text Placeholder 7">
            <a:extLst>
              <a:ext uri="{FF2B5EF4-FFF2-40B4-BE49-F238E27FC236}">
                <a16:creationId xmlns:a16="http://schemas.microsoft.com/office/drawing/2014/main" id="{44F034D9-AD48-4096-926C-71467B7783F8}"/>
              </a:ext>
            </a:extLst>
          </p:cNvPr>
          <p:cNvSpPr>
            <a:spLocks noGrp="1"/>
          </p:cNvSpPr>
          <p:nvPr>
            <p:ph type="body" sz="quarter" idx="13"/>
          </p:nvPr>
        </p:nvSpPr>
        <p:spPr>
          <a:xfrm>
            <a:off x="6619876" y="36442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3" name="Text Placeholder 7">
            <a:extLst>
              <a:ext uri="{FF2B5EF4-FFF2-40B4-BE49-F238E27FC236}">
                <a16:creationId xmlns:a16="http://schemas.microsoft.com/office/drawing/2014/main" id="{2D985DBB-1AE7-4B9C-AA58-46C3449F7D7E}"/>
              </a:ext>
            </a:extLst>
          </p:cNvPr>
          <p:cNvSpPr>
            <a:spLocks noGrp="1"/>
          </p:cNvSpPr>
          <p:nvPr>
            <p:ph type="body" sz="quarter" idx="14"/>
          </p:nvPr>
        </p:nvSpPr>
        <p:spPr>
          <a:xfrm>
            <a:off x="6619876" y="22345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4" name="Text Placeholder 7">
            <a:extLst>
              <a:ext uri="{FF2B5EF4-FFF2-40B4-BE49-F238E27FC236}">
                <a16:creationId xmlns:a16="http://schemas.microsoft.com/office/drawing/2014/main" id="{15D8106B-8E1D-4EB8-A793-98BD14F3D14B}"/>
              </a:ext>
            </a:extLst>
          </p:cNvPr>
          <p:cNvSpPr>
            <a:spLocks noGrp="1"/>
          </p:cNvSpPr>
          <p:nvPr>
            <p:ph type="body" sz="quarter" idx="15"/>
          </p:nvPr>
        </p:nvSpPr>
        <p:spPr>
          <a:xfrm>
            <a:off x="6619876" y="8248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Tree>
    <p:extLst>
      <p:ext uri="{BB962C8B-B14F-4D97-AF65-F5344CB8AC3E}">
        <p14:creationId xmlns:p14="http://schemas.microsoft.com/office/powerpoint/2010/main" val="37412861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een - layout 3">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06483C1-699A-49C9-868B-75B220AF19A7}"/>
              </a:ext>
            </a:extLst>
          </p:cNvPr>
          <p:cNvSpPr/>
          <p:nvPr userDrawn="1"/>
        </p:nvSpPr>
        <p:spPr>
          <a:xfrm>
            <a:off x="-1" y="0"/>
            <a:ext cx="9459629" cy="4057650"/>
          </a:xfrm>
          <a:custGeom>
            <a:avLst/>
            <a:gdLst>
              <a:gd name="connsiteX0" fmla="*/ 0 w 9459629"/>
              <a:gd name="connsiteY0" fmla="*/ 0 h 4057650"/>
              <a:gd name="connsiteX1" fmla="*/ 3078014 w 9459629"/>
              <a:gd name="connsiteY1" fmla="*/ 0 h 4057650"/>
              <a:gd name="connsiteX2" fmla="*/ 6194895 w 9459629"/>
              <a:gd name="connsiteY2" fmla="*/ 0 h 4057650"/>
              <a:gd name="connsiteX3" fmla="*/ 9356192 w 9459629"/>
              <a:gd name="connsiteY3" fmla="*/ 0 h 4057650"/>
              <a:gd name="connsiteX4" fmla="*/ 9357546 w 9459629"/>
              <a:gd name="connsiteY4" fmla="*/ 4768 h 4057650"/>
              <a:gd name="connsiteX5" fmla="*/ 9459629 w 9459629"/>
              <a:gd name="connsiteY5" fmla="*/ 815125 h 4057650"/>
              <a:gd name="connsiteX6" fmla="*/ 6217103 w 9459629"/>
              <a:gd name="connsiteY6" fmla="*/ 4057650 h 4057650"/>
              <a:gd name="connsiteX7" fmla="*/ 6194895 w 9459629"/>
              <a:gd name="connsiteY7" fmla="*/ 4057089 h 4057650"/>
              <a:gd name="connsiteX8" fmla="*/ 6194895 w 9459629"/>
              <a:gd name="connsiteY8" fmla="*/ 4057650 h 4057650"/>
              <a:gd name="connsiteX9" fmla="*/ 0 w 9459629"/>
              <a:gd name="connsiteY9" fmla="*/ 4057650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9629" h="4057650">
                <a:moveTo>
                  <a:pt x="0" y="0"/>
                </a:moveTo>
                <a:lnTo>
                  <a:pt x="3078014" y="0"/>
                </a:lnTo>
                <a:lnTo>
                  <a:pt x="6194895" y="0"/>
                </a:lnTo>
                <a:lnTo>
                  <a:pt x="9356192" y="0"/>
                </a:lnTo>
                <a:lnTo>
                  <a:pt x="9357546" y="4768"/>
                </a:lnTo>
                <a:cubicBezTo>
                  <a:pt x="9424186" y="263779"/>
                  <a:pt x="9459629" y="535313"/>
                  <a:pt x="9459629" y="815125"/>
                </a:cubicBezTo>
                <a:cubicBezTo>
                  <a:pt x="9459629" y="2605922"/>
                  <a:pt x="8007901" y="4057650"/>
                  <a:pt x="6217103" y="4057650"/>
                </a:cubicBezTo>
                <a:lnTo>
                  <a:pt x="6194895" y="4057089"/>
                </a:lnTo>
                <a:lnTo>
                  <a:pt x="6194895" y="4057650"/>
                </a:lnTo>
                <a:lnTo>
                  <a:pt x="0" y="4057650"/>
                </a:lnTo>
                <a:close/>
              </a:path>
            </a:pathLst>
          </a:custGeom>
          <a:solidFill>
            <a:schemeClr val="accent5"/>
          </a:solidFill>
          <a:ln>
            <a:noFill/>
          </a:ln>
          <a:effectLst>
            <a:outerShdw blurRad="279400" dist="228600" dir="2700000" algn="tl"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Picture Placeholder 6">
            <a:extLst>
              <a:ext uri="{FF2B5EF4-FFF2-40B4-BE49-F238E27FC236}">
                <a16:creationId xmlns:a16="http://schemas.microsoft.com/office/drawing/2014/main" id="{4DA8965E-46FB-44D3-BE59-C9F838FF63FD}"/>
              </a:ext>
            </a:extLst>
          </p:cNvPr>
          <p:cNvSpPr>
            <a:spLocks noGrp="1"/>
          </p:cNvSpPr>
          <p:nvPr>
            <p:ph type="pic" sz="quarter" idx="10"/>
          </p:nvPr>
        </p:nvSpPr>
        <p:spPr>
          <a:xfrm>
            <a:off x="5768520" y="561069"/>
            <a:ext cx="5735864" cy="5735862"/>
          </a:xfrm>
          <a:custGeom>
            <a:avLst/>
            <a:gdLst>
              <a:gd name="connsiteX0" fmla="*/ 1941947 w 3883894"/>
              <a:gd name="connsiteY0" fmla="*/ 0 h 3883892"/>
              <a:gd name="connsiteX1" fmla="*/ 3883894 w 3883894"/>
              <a:gd name="connsiteY1" fmla="*/ 1941946 h 3883892"/>
              <a:gd name="connsiteX2" fmla="*/ 1941947 w 3883894"/>
              <a:gd name="connsiteY2" fmla="*/ 3883892 h 3883892"/>
              <a:gd name="connsiteX3" fmla="*/ 0 w 3883894"/>
              <a:gd name="connsiteY3" fmla="*/ 1941946 h 3883892"/>
              <a:gd name="connsiteX4" fmla="*/ 1941947 w 3883894"/>
              <a:gd name="connsiteY4" fmla="*/ 0 h 38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94" h="3883892">
                <a:moveTo>
                  <a:pt x="1941947" y="0"/>
                </a:moveTo>
                <a:cubicBezTo>
                  <a:pt x="3014455" y="0"/>
                  <a:pt x="3883894" y="869439"/>
                  <a:pt x="3883894" y="1941946"/>
                </a:cubicBezTo>
                <a:cubicBezTo>
                  <a:pt x="3883894" y="3014453"/>
                  <a:pt x="3014455" y="3883892"/>
                  <a:pt x="1941947" y="3883892"/>
                </a:cubicBezTo>
                <a:cubicBezTo>
                  <a:pt x="869439" y="3883892"/>
                  <a:pt x="0" y="3014453"/>
                  <a:pt x="0" y="1941946"/>
                </a:cubicBezTo>
                <a:cubicBezTo>
                  <a:pt x="0" y="869439"/>
                  <a:pt x="869439" y="0"/>
                  <a:pt x="1941947" y="0"/>
                </a:cubicBezTo>
                <a:close/>
              </a:path>
            </a:pathLst>
          </a:custGeom>
          <a:noFill/>
          <a:effectLst/>
        </p:spPr>
        <p:txBody>
          <a:bodyPr wrap="square" anchor="ctr">
            <a:noAutofit/>
          </a:bodyPr>
          <a:lstStyle>
            <a:lvl1pPr algn="ctr">
              <a:defRPr/>
            </a:lvl1pPr>
          </a:lstStyle>
          <a:p>
            <a:endParaRPr lang="ru-RU"/>
          </a:p>
        </p:txBody>
      </p:sp>
      <p:sp>
        <p:nvSpPr>
          <p:cNvPr id="2" name="Title 1">
            <a:extLst>
              <a:ext uri="{FF2B5EF4-FFF2-40B4-BE49-F238E27FC236}">
                <a16:creationId xmlns:a16="http://schemas.microsoft.com/office/drawing/2014/main" id="{40C488D9-FA35-407B-92F1-2CD2E4D68CDD}"/>
              </a:ext>
            </a:extLst>
          </p:cNvPr>
          <p:cNvSpPr>
            <a:spLocks noGrp="1"/>
          </p:cNvSpPr>
          <p:nvPr>
            <p:ph type="title"/>
          </p:nvPr>
        </p:nvSpPr>
        <p:spPr>
          <a:xfrm>
            <a:off x="900113" y="365125"/>
            <a:ext cx="8177087" cy="1075748"/>
          </a:xfrm>
        </p:spPr>
        <p:txBody>
          <a:bodyPr anchor="t"/>
          <a:lstStyle>
            <a:lvl1pPr>
              <a:defRPr>
                <a:solidFill>
                  <a:schemeClr val="bg1"/>
                </a:solidFill>
              </a:defRPr>
            </a:lvl1pPr>
          </a:lstStyle>
          <a:p>
            <a:r>
              <a:rPr lang="en-US" dirty="0"/>
              <a:t>Click to edit Master title style</a:t>
            </a:r>
            <a:endParaRPr lang="ru-RU" dirty="0"/>
          </a:p>
        </p:txBody>
      </p:sp>
      <p:sp>
        <p:nvSpPr>
          <p:cNvPr id="11" name="Text Placeholder 10">
            <a:extLst>
              <a:ext uri="{FF2B5EF4-FFF2-40B4-BE49-F238E27FC236}">
                <a16:creationId xmlns:a16="http://schemas.microsoft.com/office/drawing/2014/main" id="{6CE08472-91B3-4988-9A4D-1920531BAD7D}"/>
              </a:ext>
            </a:extLst>
          </p:cNvPr>
          <p:cNvSpPr>
            <a:spLocks noGrp="1"/>
          </p:cNvSpPr>
          <p:nvPr>
            <p:ph type="body" sz="quarter" idx="11"/>
          </p:nvPr>
        </p:nvSpPr>
        <p:spPr>
          <a:xfrm>
            <a:off x="900113" y="4253594"/>
            <a:ext cx="4373107" cy="1565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10">
            <a:extLst>
              <a:ext uri="{FF2B5EF4-FFF2-40B4-BE49-F238E27FC236}">
                <a16:creationId xmlns:a16="http://schemas.microsoft.com/office/drawing/2014/main" id="{77585A75-7969-46A0-8F37-5BC593859903}"/>
              </a:ext>
            </a:extLst>
          </p:cNvPr>
          <p:cNvSpPr>
            <a:spLocks noGrp="1"/>
          </p:cNvSpPr>
          <p:nvPr>
            <p:ph type="body" sz="quarter" idx="12"/>
          </p:nvPr>
        </p:nvSpPr>
        <p:spPr>
          <a:xfrm>
            <a:off x="900113" y="2028825"/>
            <a:ext cx="4373107" cy="1692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6">
            <a:extLst>
              <a:ext uri="{FF2B5EF4-FFF2-40B4-BE49-F238E27FC236}">
                <a16:creationId xmlns:a16="http://schemas.microsoft.com/office/drawing/2014/main" id="{8E05D8E1-43AC-48F2-B557-8879B7F769D5}"/>
              </a:ext>
            </a:extLst>
          </p:cNvPr>
          <p:cNvSpPr>
            <a:spLocks noGrp="1"/>
          </p:cNvSpPr>
          <p:nvPr>
            <p:ph type="body" sz="quarter" idx="13"/>
          </p:nvPr>
        </p:nvSpPr>
        <p:spPr>
          <a:xfrm>
            <a:off x="900112" y="1577915"/>
            <a:ext cx="8177087" cy="301171"/>
          </a:xfrm>
        </p:spPr>
        <p:txBody>
          <a:bodyPr>
            <a:normAutofit/>
          </a:bodyPr>
          <a:lstStyle>
            <a:lvl1pPr algn="l">
              <a:defRPr sz="1200">
                <a:solidFill>
                  <a:schemeClr val="bg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21385270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reen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dirty="0"/>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46421" y="1831578"/>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46421" y="4305753"/>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tx1"/>
                </a:solidFill>
              </a:defRPr>
            </a:lvl1pPr>
          </a:lstStyle>
          <a:p>
            <a:pPr lvl="0"/>
            <a:r>
              <a:rPr lang="en-US" dirty="0"/>
              <a:t>Click to edit Master text styles</a:t>
            </a:r>
            <a:endParaRPr lang="ru-RU" dirty="0"/>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386754" y="2015235"/>
            <a:ext cx="3323654" cy="377825"/>
          </a:xfrm>
        </p:spPr>
        <p:txBody>
          <a:bodyPr/>
          <a:lstStyle>
            <a:lvl1pPr>
              <a:defRPr b="1">
                <a:solidFill>
                  <a:schemeClr val="tx1"/>
                </a:solidFill>
              </a:defRPr>
            </a:lvl1pPr>
          </a:lstStyle>
          <a:p>
            <a:pPr lvl="0"/>
            <a:r>
              <a:rPr lang="en-US" dirty="0"/>
              <a:t>Click to edit Master text styles</a:t>
            </a:r>
            <a:endParaRPr lang="ru-RU" dirty="0"/>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386754" y="4474230"/>
            <a:ext cx="3323654" cy="377825"/>
          </a:xfrm>
        </p:spPr>
        <p:txBody>
          <a:bodyPr/>
          <a:lstStyle>
            <a:lvl1pPr>
              <a:defRPr b="1">
                <a:solidFill>
                  <a:schemeClr val="tx1"/>
                </a:solidFill>
              </a:defRPr>
            </a:lvl1pPr>
          </a:lstStyle>
          <a:p>
            <a:pPr lvl="0"/>
            <a:r>
              <a:rPr lang="en-US" dirty="0"/>
              <a:t>Click to edit Master text styles</a:t>
            </a:r>
            <a:endParaRPr lang="ru-RU" dirty="0"/>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1869110" y="4476933"/>
            <a:ext cx="3365010" cy="377825"/>
          </a:xfrm>
        </p:spPr>
        <p:txBody>
          <a:bodyPr/>
          <a:lstStyle>
            <a:lvl1pPr>
              <a:defRPr b="1">
                <a:solidFill>
                  <a:schemeClr val="tx1"/>
                </a:solidFill>
              </a:defRPr>
            </a:lvl1pPr>
          </a:lstStyle>
          <a:p>
            <a:pPr lvl="0"/>
            <a:r>
              <a:rPr lang="en-US" dirty="0"/>
              <a:t>Click to edit Master text styles</a:t>
            </a:r>
            <a:endParaRPr lang="ru-RU" dirty="0"/>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1862957" y="4924776"/>
            <a:ext cx="3365010"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386754" y="2473577"/>
            <a:ext cx="3323654"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415984"/>
            <a:ext cx="3365010" cy="1240445"/>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386754" y="4924776"/>
            <a:ext cx="3323654"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dirty="0"/>
              <a:t>Click to edit Master text styles</a:t>
            </a:r>
            <a:endParaRPr lang="ru-RU" dirty="0"/>
          </a:p>
        </p:txBody>
      </p:sp>
      <p:sp>
        <p:nvSpPr>
          <p:cNvPr id="18" name="Oval 17">
            <a:extLst>
              <a:ext uri="{FF2B5EF4-FFF2-40B4-BE49-F238E27FC236}">
                <a16:creationId xmlns:a16="http://schemas.microsoft.com/office/drawing/2014/main" id="{49C75F5E-F1B7-4E3F-A874-22BFCEF0C8A5}"/>
              </a:ext>
            </a:extLst>
          </p:cNvPr>
          <p:cNvSpPr/>
          <p:nvPr userDrawn="1"/>
        </p:nvSpPr>
        <p:spPr>
          <a:xfrm>
            <a:off x="715408" y="2293100"/>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3993C8BD-A1F4-498F-8EAA-04877C00E646}"/>
              </a:ext>
            </a:extLst>
          </p:cNvPr>
          <p:cNvSpPr/>
          <p:nvPr userDrawn="1"/>
        </p:nvSpPr>
        <p:spPr>
          <a:xfrm>
            <a:off x="829216" y="2406909"/>
            <a:ext cx="737048"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EE6911B6-FE2F-4704-8B49-49A7C556FD0D}"/>
              </a:ext>
            </a:extLst>
          </p:cNvPr>
          <p:cNvSpPr/>
          <p:nvPr userDrawn="1"/>
        </p:nvSpPr>
        <p:spPr>
          <a:xfrm>
            <a:off x="6213416" y="2293032"/>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E0BC2150-2120-4835-91DA-46F9714939EB}"/>
              </a:ext>
            </a:extLst>
          </p:cNvPr>
          <p:cNvSpPr/>
          <p:nvPr userDrawn="1"/>
        </p:nvSpPr>
        <p:spPr>
          <a:xfrm>
            <a:off x="6327293" y="2406909"/>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BE8888C7-55A4-4318-8E3C-2AD0953A250C}"/>
              </a:ext>
            </a:extLst>
          </p:cNvPr>
          <p:cNvSpPr/>
          <p:nvPr userDrawn="1"/>
        </p:nvSpPr>
        <p:spPr>
          <a:xfrm>
            <a:off x="6213416"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Oval 24">
            <a:extLst>
              <a:ext uri="{FF2B5EF4-FFF2-40B4-BE49-F238E27FC236}">
                <a16:creationId xmlns:a16="http://schemas.microsoft.com/office/drawing/2014/main" id="{57FC7208-1BA4-4BB5-BE09-E2399F88C8D1}"/>
              </a:ext>
            </a:extLst>
          </p:cNvPr>
          <p:cNvSpPr/>
          <p:nvPr userDrawn="1"/>
        </p:nvSpPr>
        <p:spPr>
          <a:xfrm>
            <a:off x="6327293" y="4881084"/>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Oval 26">
            <a:extLst>
              <a:ext uri="{FF2B5EF4-FFF2-40B4-BE49-F238E27FC236}">
                <a16:creationId xmlns:a16="http://schemas.microsoft.com/office/drawing/2014/main" id="{3F9D32D6-70BD-4C34-96AF-DA5B484676F5}"/>
              </a:ext>
            </a:extLst>
          </p:cNvPr>
          <p:cNvSpPr/>
          <p:nvPr userDrawn="1"/>
        </p:nvSpPr>
        <p:spPr>
          <a:xfrm>
            <a:off x="715408"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AE223643-B655-4482-92CF-C04C1B8562A6}"/>
              </a:ext>
            </a:extLst>
          </p:cNvPr>
          <p:cNvSpPr/>
          <p:nvPr userDrawn="1"/>
        </p:nvSpPr>
        <p:spPr>
          <a:xfrm>
            <a:off x="829285" y="4881084"/>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Picture Placeholder 11">
            <a:extLst>
              <a:ext uri="{FF2B5EF4-FFF2-40B4-BE49-F238E27FC236}">
                <a16:creationId xmlns:a16="http://schemas.microsoft.com/office/drawing/2014/main" id="{2863F321-7D62-51A8-D8A9-7162C651B6EA}"/>
              </a:ext>
            </a:extLst>
          </p:cNvPr>
          <p:cNvSpPr>
            <a:spLocks noGrp="1"/>
          </p:cNvSpPr>
          <p:nvPr>
            <p:ph type="pic" sz="quarter" idx="19"/>
          </p:nvPr>
        </p:nvSpPr>
        <p:spPr>
          <a:xfrm>
            <a:off x="835259" y="2402523"/>
            <a:ext cx="736600" cy="738187"/>
          </a:xfrm>
          <a:prstGeom prst="ellipse">
            <a:avLst/>
          </a:prstGeom>
          <a:ln>
            <a:noFill/>
          </a:ln>
        </p:spPr>
        <p:txBody>
          <a:bodyPr/>
          <a:lstStyle/>
          <a:p>
            <a:endParaRPr lang="en-GB"/>
          </a:p>
        </p:txBody>
      </p:sp>
      <p:sp>
        <p:nvSpPr>
          <p:cNvPr id="30" name="Picture Placeholder 11">
            <a:extLst>
              <a:ext uri="{FF2B5EF4-FFF2-40B4-BE49-F238E27FC236}">
                <a16:creationId xmlns:a16="http://schemas.microsoft.com/office/drawing/2014/main" id="{F3EEC58D-DA66-5B0A-B502-314EE66CB335}"/>
              </a:ext>
            </a:extLst>
          </p:cNvPr>
          <p:cNvSpPr>
            <a:spLocks noGrp="1"/>
          </p:cNvSpPr>
          <p:nvPr>
            <p:ph type="pic" sz="quarter" idx="20"/>
          </p:nvPr>
        </p:nvSpPr>
        <p:spPr>
          <a:xfrm>
            <a:off x="6327739" y="2404494"/>
            <a:ext cx="736600" cy="738187"/>
          </a:xfrm>
          <a:prstGeom prst="ellipse">
            <a:avLst/>
          </a:prstGeom>
          <a:ln>
            <a:noFill/>
          </a:ln>
        </p:spPr>
        <p:txBody>
          <a:bodyPr/>
          <a:lstStyle/>
          <a:p>
            <a:endParaRPr lang="en-GB"/>
          </a:p>
        </p:txBody>
      </p:sp>
      <p:sp>
        <p:nvSpPr>
          <p:cNvPr id="31" name="Picture Placeholder 11">
            <a:extLst>
              <a:ext uri="{FF2B5EF4-FFF2-40B4-BE49-F238E27FC236}">
                <a16:creationId xmlns:a16="http://schemas.microsoft.com/office/drawing/2014/main" id="{147E3ACE-1FDE-0D44-492D-9854DE5D881C}"/>
              </a:ext>
            </a:extLst>
          </p:cNvPr>
          <p:cNvSpPr>
            <a:spLocks noGrp="1"/>
          </p:cNvSpPr>
          <p:nvPr>
            <p:ph type="pic" sz="quarter" idx="21"/>
          </p:nvPr>
        </p:nvSpPr>
        <p:spPr>
          <a:xfrm>
            <a:off x="6327739" y="4881084"/>
            <a:ext cx="736600" cy="738187"/>
          </a:xfrm>
          <a:prstGeom prst="ellipse">
            <a:avLst/>
          </a:prstGeom>
          <a:ln>
            <a:noFill/>
          </a:ln>
        </p:spPr>
        <p:txBody>
          <a:bodyPr/>
          <a:lstStyle/>
          <a:p>
            <a:endParaRPr lang="en-GB"/>
          </a:p>
        </p:txBody>
      </p:sp>
      <p:sp>
        <p:nvSpPr>
          <p:cNvPr id="32" name="Picture Placeholder 11">
            <a:extLst>
              <a:ext uri="{FF2B5EF4-FFF2-40B4-BE49-F238E27FC236}">
                <a16:creationId xmlns:a16="http://schemas.microsoft.com/office/drawing/2014/main" id="{15F29841-F650-F5E7-18DC-E12BFF867AD5}"/>
              </a:ext>
            </a:extLst>
          </p:cNvPr>
          <p:cNvSpPr>
            <a:spLocks noGrp="1"/>
          </p:cNvSpPr>
          <p:nvPr>
            <p:ph type="pic" sz="quarter" idx="22"/>
          </p:nvPr>
        </p:nvSpPr>
        <p:spPr>
          <a:xfrm>
            <a:off x="827608" y="4879943"/>
            <a:ext cx="736600" cy="738187"/>
          </a:xfrm>
          <a:prstGeom prst="ellipse">
            <a:avLst/>
          </a:prstGeom>
          <a:ln>
            <a:noFill/>
          </a:ln>
        </p:spPr>
        <p:txBody>
          <a:bodyPr/>
          <a:lstStyle/>
          <a:p>
            <a:endParaRPr lang="en-GB"/>
          </a:p>
        </p:txBody>
      </p:sp>
    </p:spTree>
    <p:extLst>
      <p:ext uri="{BB962C8B-B14F-4D97-AF65-F5344CB8AC3E}">
        <p14:creationId xmlns:p14="http://schemas.microsoft.com/office/powerpoint/2010/main" val="695032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Green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dirty="0"/>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46421" y="1831578"/>
            <a:ext cx="4240813" cy="1887708"/>
          </a:xfrm>
          <a:prstGeom prst="roundRect">
            <a:avLst>
              <a:gd name="adj" fmla="val 672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46421" y="4305753"/>
            <a:ext cx="4240813" cy="1887708"/>
          </a:xfrm>
          <a:prstGeom prst="roundRect">
            <a:avLst>
              <a:gd name="adj" fmla="val 672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bg1"/>
                </a:solidFill>
              </a:defRPr>
            </a:lvl1pPr>
          </a:lstStyle>
          <a:p>
            <a:pPr lvl="0"/>
            <a:r>
              <a:rPr lang="en-US" dirty="0"/>
              <a:t>Click to edit Master text styles</a:t>
            </a:r>
            <a:endParaRPr lang="ru-RU" dirty="0"/>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386754" y="2015235"/>
            <a:ext cx="3323654" cy="377825"/>
          </a:xfrm>
        </p:spPr>
        <p:txBody>
          <a:bodyPr/>
          <a:lstStyle>
            <a:lvl1pPr>
              <a:defRPr b="1">
                <a:solidFill>
                  <a:schemeClr val="bg1"/>
                </a:solidFill>
              </a:defRPr>
            </a:lvl1pPr>
          </a:lstStyle>
          <a:p>
            <a:pPr lvl="0"/>
            <a:r>
              <a:rPr lang="en-US" dirty="0"/>
              <a:t>Click to edit Master text styles</a:t>
            </a:r>
            <a:endParaRPr lang="ru-RU" dirty="0"/>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386754" y="4474230"/>
            <a:ext cx="3323654" cy="377825"/>
          </a:xfrm>
        </p:spPr>
        <p:txBody>
          <a:bodyPr/>
          <a:lstStyle>
            <a:lvl1pPr>
              <a:defRPr b="1">
                <a:solidFill>
                  <a:schemeClr val="bg1"/>
                </a:solidFill>
              </a:defRPr>
            </a:lvl1pPr>
          </a:lstStyle>
          <a:p>
            <a:pPr lvl="0"/>
            <a:r>
              <a:rPr lang="en-US" dirty="0"/>
              <a:t>Click to edit Master text styles</a:t>
            </a:r>
            <a:endParaRPr lang="ru-RU" dirty="0"/>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1869110" y="4476933"/>
            <a:ext cx="3365010" cy="377825"/>
          </a:xfrm>
        </p:spPr>
        <p:txBody>
          <a:bodyPr/>
          <a:lstStyle>
            <a:lvl1pPr>
              <a:defRPr b="1">
                <a:solidFill>
                  <a:schemeClr val="bg1"/>
                </a:solidFill>
              </a:defRPr>
            </a:lvl1pPr>
          </a:lstStyle>
          <a:p>
            <a:pPr lvl="0"/>
            <a:r>
              <a:rPr lang="en-US" dirty="0"/>
              <a:t>Click to edit Master text styles</a:t>
            </a:r>
            <a:endParaRPr lang="ru-RU" dirty="0"/>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1862957" y="4924776"/>
            <a:ext cx="3365010" cy="103289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386754" y="2473577"/>
            <a:ext cx="3323654" cy="103289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415984"/>
            <a:ext cx="3365010" cy="1240445"/>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386754" y="4924776"/>
            <a:ext cx="3323654" cy="103289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dirty="0"/>
              <a:t>Click to edit Master text styles</a:t>
            </a:r>
            <a:endParaRPr lang="ru-RU" dirty="0"/>
          </a:p>
        </p:txBody>
      </p:sp>
      <p:sp>
        <p:nvSpPr>
          <p:cNvPr id="18" name="Oval 17">
            <a:extLst>
              <a:ext uri="{FF2B5EF4-FFF2-40B4-BE49-F238E27FC236}">
                <a16:creationId xmlns:a16="http://schemas.microsoft.com/office/drawing/2014/main" id="{49C75F5E-F1B7-4E3F-A874-22BFCEF0C8A5}"/>
              </a:ext>
            </a:extLst>
          </p:cNvPr>
          <p:cNvSpPr/>
          <p:nvPr userDrawn="1"/>
        </p:nvSpPr>
        <p:spPr>
          <a:xfrm>
            <a:off x="715408" y="2293100"/>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3993C8BD-A1F4-498F-8EAA-04877C00E646}"/>
              </a:ext>
            </a:extLst>
          </p:cNvPr>
          <p:cNvSpPr/>
          <p:nvPr userDrawn="1"/>
        </p:nvSpPr>
        <p:spPr>
          <a:xfrm>
            <a:off x="829216" y="2406909"/>
            <a:ext cx="737048"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EE6911B6-FE2F-4704-8B49-49A7C556FD0D}"/>
              </a:ext>
            </a:extLst>
          </p:cNvPr>
          <p:cNvSpPr/>
          <p:nvPr userDrawn="1"/>
        </p:nvSpPr>
        <p:spPr>
          <a:xfrm>
            <a:off x="6213416" y="2293032"/>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E0BC2150-2120-4835-91DA-46F9714939EB}"/>
              </a:ext>
            </a:extLst>
          </p:cNvPr>
          <p:cNvSpPr/>
          <p:nvPr userDrawn="1"/>
        </p:nvSpPr>
        <p:spPr>
          <a:xfrm>
            <a:off x="6327293" y="2406909"/>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BE8888C7-55A4-4318-8E3C-2AD0953A250C}"/>
              </a:ext>
            </a:extLst>
          </p:cNvPr>
          <p:cNvSpPr/>
          <p:nvPr userDrawn="1"/>
        </p:nvSpPr>
        <p:spPr>
          <a:xfrm>
            <a:off x="6213416"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Oval 24">
            <a:extLst>
              <a:ext uri="{FF2B5EF4-FFF2-40B4-BE49-F238E27FC236}">
                <a16:creationId xmlns:a16="http://schemas.microsoft.com/office/drawing/2014/main" id="{57FC7208-1BA4-4BB5-BE09-E2399F88C8D1}"/>
              </a:ext>
            </a:extLst>
          </p:cNvPr>
          <p:cNvSpPr/>
          <p:nvPr userDrawn="1"/>
        </p:nvSpPr>
        <p:spPr>
          <a:xfrm>
            <a:off x="6327293" y="4881084"/>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Oval 26">
            <a:extLst>
              <a:ext uri="{FF2B5EF4-FFF2-40B4-BE49-F238E27FC236}">
                <a16:creationId xmlns:a16="http://schemas.microsoft.com/office/drawing/2014/main" id="{3F9D32D6-70BD-4C34-96AF-DA5B484676F5}"/>
              </a:ext>
            </a:extLst>
          </p:cNvPr>
          <p:cNvSpPr/>
          <p:nvPr userDrawn="1"/>
        </p:nvSpPr>
        <p:spPr>
          <a:xfrm>
            <a:off x="715408"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AE223643-B655-4482-92CF-C04C1B8562A6}"/>
              </a:ext>
            </a:extLst>
          </p:cNvPr>
          <p:cNvSpPr/>
          <p:nvPr userDrawn="1"/>
        </p:nvSpPr>
        <p:spPr>
          <a:xfrm>
            <a:off x="829285" y="4881084"/>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Picture Placeholder 11">
            <a:extLst>
              <a:ext uri="{FF2B5EF4-FFF2-40B4-BE49-F238E27FC236}">
                <a16:creationId xmlns:a16="http://schemas.microsoft.com/office/drawing/2014/main" id="{2863F321-7D62-51A8-D8A9-7162C651B6EA}"/>
              </a:ext>
            </a:extLst>
          </p:cNvPr>
          <p:cNvSpPr>
            <a:spLocks noGrp="1"/>
          </p:cNvSpPr>
          <p:nvPr>
            <p:ph type="pic" sz="quarter" idx="19"/>
          </p:nvPr>
        </p:nvSpPr>
        <p:spPr>
          <a:xfrm>
            <a:off x="835259" y="2402523"/>
            <a:ext cx="736600" cy="738187"/>
          </a:xfrm>
          <a:prstGeom prst="ellipse">
            <a:avLst/>
          </a:prstGeom>
          <a:ln>
            <a:noFill/>
          </a:ln>
        </p:spPr>
        <p:txBody>
          <a:bodyPr/>
          <a:lstStyle/>
          <a:p>
            <a:endParaRPr lang="en-GB"/>
          </a:p>
        </p:txBody>
      </p:sp>
      <p:sp>
        <p:nvSpPr>
          <p:cNvPr id="30" name="Picture Placeholder 11">
            <a:extLst>
              <a:ext uri="{FF2B5EF4-FFF2-40B4-BE49-F238E27FC236}">
                <a16:creationId xmlns:a16="http://schemas.microsoft.com/office/drawing/2014/main" id="{F3EEC58D-DA66-5B0A-B502-314EE66CB335}"/>
              </a:ext>
            </a:extLst>
          </p:cNvPr>
          <p:cNvSpPr>
            <a:spLocks noGrp="1"/>
          </p:cNvSpPr>
          <p:nvPr>
            <p:ph type="pic" sz="quarter" idx="20"/>
          </p:nvPr>
        </p:nvSpPr>
        <p:spPr>
          <a:xfrm>
            <a:off x="6327739" y="2404494"/>
            <a:ext cx="736600" cy="738187"/>
          </a:xfrm>
          <a:prstGeom prst="ellipse">
            <a:avLst/>
          </a:prstGeom>
          <a:ln>
            <a:noFill/>
          </a:ln>
        </p:spPr>
        <p:txBody>
          <a:bodyPr/>
          <a:lstStyle/>
          <a:p>
            <a:endParaRPr lang="en-GB"/>
          </a:p>
        </p:txBody>
      </p:sp>
      <p:sp>
        <p:nvSpPr>
          <p:cNvPr id="31" name="Picture Placeholder 11">
            <a:extLst>
              <a:ext uri="{FF2B5EF4-FFF2-40B4-BE49-F238E27FC236}">
                <a16:creationId xmlns:a16="http://schemas.microsoft.com/office/drawing/2014/main" id="{147E3ACE-1FDE-0D44-492D-9854DE5D881C}"/>
              </a:ext>
            </a:extLst>
          </p:cNvPr>
          <p:cNvSpPr>
            <a:spLocks noGrp="1"/>
          </p:cNvSpPr>
          <p:nvPr>
            <p:ph type="pic" sz="quarter" idx="21"/>
          </p:nvPr>
        </p:nvSpPr>
        <p:spPr>
          <a:xfrm>
            <a:off x="6327739" y="4881084"/>
            <a:ext cx="736600" cy="738187"/>
          </a:xfrm>
          <a:prstGeom prst="ellipse">
            <a:avLst/>
          </a:prstGeom>
          <a:ln>
            <a:noFill/>
          </a:ln>
        </p:spPr>
        <p:txBody>
          <a:bodyPr/>
          <a:lstStyle/>
          <a:p>
            <a:endParaRPr lang="en-GB"/>
          </a:p>
        </p:txBody>
      </p:sp>
      <p:sp>
        <p:nvSpPr>
          <p:cNvPr id="32" name="Picture Placeholder 11">
            <a:extLst>
              <a:ext uri="{FF2B5EF4-FFF2-40B4-BE49-F238E27FC236}">
                <a16:creationId xmlns:a16="http://schemas.microsoft.com/office/drawing/2014/main" id="{15F29841-F650-F5E7-18DC-E12BFF867AD5}"/>
              </a:ext>
            </a:extLst>
          </p:cNvPr>
          <p:cNvSpPr>
            <a:spLocks noGrp="1"/>
          </p:cNvSpPr>
          <p:nvPr>
            <p:ph type="pic" sz="quarter" idx="22"/>
          </p:nvPr>
        </p:nvSpPr>
        <p:spPr>
          <a:xfrm>
            <a:off x="827608" y="4879943"/>
            <a:ext cx="736600" cy="738187"/>
          </a:xfrm>
          <a:prstGeom prst="ellipse">
            <a:avLst/>
          </a:prstGeom>
          <a:ln>
            <a:noFill/>
          </a:ln>
        </p:spPr>
        <p:txBody>
          <a:bodyPr/>
          <a:lstStyle/>
          <a:p>
            <a:endParaRPr lang="en-GB"/>
          </a:p>
        </p:txBody>
      </p:sp>
    </p:spTree>
    <p:extLst>
      <p:ext uri="{BB962C8B-B14F-4D97-AF65-F5344CB8AC3E}">
        <p14:creationId xmlns:p14="http://schemas.microsoft.com/office/powerpoint/2010/main" val="23574890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reen - layou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9BC6-CC88-45DC-B144-23345AD8C2A4}"/>
              </a:ext>
            </a:extLst>
          </p:cNvPr>
          <p:cNvSpPr>
            <a:spLocks noGrp="1"/>
          </p:cNvSpPr>
          <p:nvPr>
            <p:ph type="title"/>
          </p:nvPr>
        </p:nvSpPr>
        <p:spPr>
          <a:xfrm>
            <a:off x="695325" y="365125"/>
            <a:ext cx="10801350" cy="640420"/>
          </a:xfrm>
        </p:spPr>
        <p:txBody>
          <a:bodyPr/>
          <a:lstStyle/>
          <a:p>
            <a:r>
              <a:rPr lang="en-US" dirty="0"/>
              <a:t>Click to edit Master title style</a:t>
            </a:r>
            <a:endParaRPr lang="ru-RU" dirty="0"/>
          </a:p>
        </p:txBody>
      </p:sp>
      <p:sp>
        <p:nvSpPr>
          <p:cNvPr id="5" name="Rectangle: Rounded Corners 4">
            <a:extLst>
              <a:ext uri="{FF2B5EF4-FFF2-40B4-BE49-F238E27FC236}">
                <a16:creationId xmlns:a16="http://schemas.microsoft.com/office/drawing/2014/main" id="{8F82FC9D-E974-4F35-ACA3-21793C45BAEC}"/>
              </a:ext>
            </a:extLst>
          </p:cNvPr>
          <p:cNvSpPr/>
          <p:nvPr userDrawn="1"/>
        </p:nvSpPr>
        <p:spPr>
          <a:xfrm>
            <a:off x="990600" y="2108009"/>
            <a:ext cx="2743200" cy="4029075"/>
          </a:xfrm>
          <a:prstGeom prst="roundRect">
            <a:avLst>
              <a:gd name="adj" fmla="val 4630"/>
            </a:avLst>
          </a:prstGeom>
          <a:solidFill>
            <a:schemeClr val="accent2">
              <a:lumMod val="20000"/>
              <a:lumOff val="80000"/>
            </a:schemeClr>
          </a:solidFill>
          <a:ln>
            <a:noFill/>
          </a:ln>
          <a:effectLst>
            <a:outerShdw blurRad="5080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endParaRPr>
          </a:p>
        </p:txBody>
      </p:sp>
      <p:sp>
        <p:nvSpPr>
          <p:cNvPr id="8" name="Rectangle: Rounded Corners 7">
            <a:extLst>
              <a:ext uri="{FF2B5EF4-FFF2-40B4-BE49-F238E27FC236}">
                <a16:creationId xmlns:a16="http://schemas.microsoft.com/office/drawing/2014/main" id="{B24A17ED-96BB-4CFC-8128-2FD2C4B16E96}"/>
              </a:ext>
            </a:extLst>
          </p:cNvPr>
          <p:cNvSpPr/>
          <p:nvPr userDrawn="1"/>
        </p:nvSpPr>
        <p:spPr>
          <a:xfrm>
            <a:off x="4724400" y="2108009"/>
            <a:ext cx="2743200" cy="4029075"/>
          </a:xfrm>
          <a:prstGeom prst="roundRect">
            <a:avLst>
              <a:gd name="adj" fmla="val 4630"/>
            </a:avLst>
          </a:prstGeom>
          <a:solidFill>
            <a:schemeClr val="accent2">
              <a:lumMod val="20000"/>
              <a:lumOff val="80000"/>
            </a:schemeClr>
          </a:solidFill>
          <a:ln>
            <a:noFill/>
          </a:ln>
          <a:effectLst>
            <a:outerShdw blurRad="5080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Rounded Corners 8">
            <a:extLst>
              <a:ext uri="{FF2B5EF4-FFF2-40B4-BE49-F238E27FC236}">
                <a16:creationId xmlns:a16="http://schemas.microsoft.com/office/drawing/2014/main" id="{DE0518C0-7EEC-4EE2-AB00-4D8D453AC773}"/>
              </a:ext>
            </a:extLst>
          </p:cNvPr>
          <p:cNvSpPr/>
          <p:nvPr userDrawn="1"/>
        </p:nvSpPr>
        <p:spPr>
          <a:xfrm>
            <a:off x="8458200" y="2108009"/>
            <a:ext cx="2743200" cy="4029075"/>
          </a:xfrm>
          <a:prstGeom prst="roundRect">
            <a:avLst>
              <a:gd name="adj" fmla="val 4630"/>
            </a:avLst>
          </a:prstGeom>
          <a:solidFill>
            <a:schemeClr val="accent2">
              <a:lumMod val="20000"/>
              <a:lumOff val="80000"/>
            </a:schemeClr>
          </a:solidFill>
          <a:ln>
            <a:noFill/>
          </a:ln>
          <a:effectLst>
            <a:outerShdw blurRad="5080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6">
            <a:extLst>
              <a:ext uri="{FF2B5EF4-FFF2-40B4-BE49-F238E27FC236}">
                <a16:creationId xmlns:a16="http://schemas.microsoft.com/office/drawing/2014/main" id="{21A85067-3496-4666-AB5C-5479164AEDC6}"/>
              </a:ext>
            </a:extLst>
          </p:cNvPr>
          <p:cNvSpPr>
            <a:spLocks noGrp="1"/>
          </p:cNvSpPr>
          <p:nvPr>
            <p:ph type="body" sz="quarter" idx="10"/>
          </p:nvPr>
        </p:nvSpPr>
        <p:spPr>
          <a:xfrm>
            <a:off x="48768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2" name="Text Placeholder 6">
            <a:extLst>
              <a:ext uri="{FF2B5EF4-FFF2-40B4-BE49-F238E27FC236}">
                <a16:creationId xmlns:a16="http://schemas.microsoft.com/office/drawing/2014/main" id="{222B3786-B271-4248-953A-FF13AB5506BC}"/>
              </a:ext>
            </a:extLst>
          </p:cNvPr>
          <p:cNvSpPr>
            <a:spLocks noGrp="1"/>
          </p:cNvSpPr>
          <p:nvPr>
            <p:ph type="body" sz="quarter" idx="11"/>
          </p:nvPr>
        </p:nvSpPr>
        <p:spPr>
          <a:xfrm>
            <a:off x="86106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6" name="Text Placeholder 6">
            <a:extLst>
              <a:ext uri="{FF2B5EF4-FFF2-40B4-BE49-F238E27FC236}">
                <a16:creationId xmlns:a16="http://schemas.microsoft.com/office/drawing/2014/main" id="{B7A20BFC-60D8-47FE-B6EF-B667A9B6B49E}"/>
              </a:ext>
            </a:extLst>
          </p:cNvPr>
          <p:cNvSpPr>
            <a:spLocks noGrp="1"/>
          </p:cNvSpPr>
          <p:nvPr>
            <p:ph type="body" sz="quarter" idx="12"/>
          </p:nvPr>
        </p:nvSpPr>
        <p:spPr>
          <a:xfrm>
            <a:off x="1143000" y="2627462"/>
            <a:ext cx="2438400" cy="653050"/>
          </a:xfrm>
        </p:spPr>
        <p:txBody>
          <a:bodyPr/>
          <a:lstStyle>
            <a:lvl1pPr algn="l">
              <a:defRPr b="1">
                <a:solidFill>
                  <a:schemeClr val="tx1"/>
                </a:solidFill>
              </a:defRPr>
            </a:lvl1pPr>
          </a:lstStyle>
          <a:p>
            <a:pPr lvl="0"/>
            <a:r>
              <a:rPr lang="en-US" dirty="0"/>
              <a:t>Click to edit Master text styles</a:t>
            </a:r>
            <a:endParaRPr lang="ru-RU" dirty="0"/>
          </a:p>
        </p:txBody>
      </p:sp>
      <p:sp>
        <p:nvSpPr>
          <p:cNvPr id="11" name="Text Placeholder 10">
            <a:extLst>
              <a:ext uri="{FF2B5EF4-FFF2-40B4-BE49-F238E27FC236}">
                <a16:creationId xmlns:a16="http://schemas.microsoft.com/office/drawing/2014/main" id="{FF7F0D1A-5D16-4609-B505-4902D433070E}"/>
              </a:ext>
            </a:extLst>
          </p:cNvPr>
          <p:cNvSpPr>
            <a:spLocks noGrp="1"/>
          </p:cNvSpPr>
          <p:nvPr>
            <p:ph type="body" sz="quarter" idx="13"/>
          </p:nvPr>
        </p:nvSpPr>
        <p:spPr>
          <a:xfrm>
            <a:off x="11430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10">
            <a:extLst>
              <a:ext uri="{FF2B5EF4-FFF2-40B4-BE49-F238E27FC236}">
                <a16:creationId xmlns:a16="http://schemas.microsoft.com/office/drawing/2014/main" id="{19279C07-9DD2-4B5E-B8DD-D46FC49DE12F}"/>
              </a:ext>
            </a:extLst>
          </p:cNvPr>
          <p:cNvSpPr>
            <a:spLocks noGrp="1"/>
          </p:cNvSpPr>
          <p:nvPr>
            <p:ph type="body" sz="quarter" idx="14"/>
          </p:nvPr>
        </p:nvSpPr>
        <p:spPr>
          <a:xfrm>
            <a:off x="48768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Text Placeholder 10">
            <a:extLst>
              <a:ext uri="{FF2B5EF4-FFF2-40B4-BE49-F238E27FC236}">
                <a16:creationId xmlns:a16="http://schemas.microsoft.com/office/drawing/2014/main" id="{4E073F52-1182-4478-BF40-9B9E82AC8789}"/>
              </a:ext>
            </a:extLst>
          </p:cNvPr>
          <p:cNvSpPr>
            <a:spLocks noGrp="1"/>
          </p:cNvSpPr>
          <p:nvPr>
            <p:ph type="body" sz="quarter" idx="15"/>
          </p:nvPr>
        </p:nvSpPr>
        <p:spPr>
          <a:xfrm>
            <a:off x="86106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6">
            <a:extLst>
              <a:ext uri="{FF2B5EF4-FFF2-40B4-BE49-F238E27FC236}">
                <a16:creationId xmlns:a16="http://schemas.microsoft.com/office/drawing/2014/main" id="{6927F0B7-EAF7-4681-B5D6-641D8BA50241}"/>
              </a:ext>
            </a:extLst>
          </p:cNvPr>
          <p:cNvSpPr>
            <a:spLocks noGrp="1"/>
          </p:cNvSpPr>
          <p:nvPr>
            <p:ph type="body" sz="quarter" idx="16"/>
          </p:nvPr>
        </p:nvSpPr>
        <p:spPr>
          <a:xfrm>
            <a:off x="695325" y="1118724"/>
            <a:ext cx="10801350" cy="301171"/>
          </a:xfrm>
        </p:spPr>
        <p:txBody>
          <a:bodyPr>
            <a:normAutofit/>
          </a:bodyPr>
          <a:lstStyle>
            <a:lvl1pPr algn="l">
              <a:defRPr sz="1200"/>
            </a:lvl1pPr>
          </a:lstStyle>
          <a:p>
            <a:pPr lvl="0"/>
            <a:r>
              <a:rPr lang="en-US" dirty="0"/>
              <a:t>Click to edit Master text styles</a:t>
            </a:r>
            <a:endParaRPr lang="ru-RU" dirty="0"/>
          </a:p>
        </p:txBody>
      </p:sp>
      <p:sp>
        <p:nvSpPr>
          <p:cNvPr id="14" name="Oval 13">
            <a:extLst>
              <a:ext uri="{FF2B5EF4-FFF2-40B4-BE49-F238E27FC236}">
                <a16:creationId xmlns:a16="http://schemas.microsoft.com/office/drawing/2014/main" id="{A3367F5C-8302-42A8-B3B3-48D5EE5CBF8D}"/>
              </a:ext>
            </a:extLst>
          </p:cNvPr>
          <p:cNvSpPr/>
          <p:nvPr userDrawn="1"/>
        </p:nvSpPr>
        <p:spPr>
          <a:xfrm>
            <a:off x="18200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a:extLst>
              <a:ext uri="{FF2B5EF4-FFF2-40B4-BE49-F238E27FC236}">
                <a16:creationId xmlns:a16="http://schemas.microsoft.com/office/drawing/2014/main" id="{8D45B171-55F6-43CD-8B00-38DE5BFC92A7}"/>
              </a:ext>
            </a:extLst>
          </p:cNvPr>
          <p:cNvSpPr/>
          <p:nvPr userDrawn="1"/>
        </p:nvSpPr>
        <p:spPr>
          <a:xfrm>
            <a:off x="1925190" y="1637497"/>
            <a:ext cx="874021" cy="87402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C2111CCF-B488-45DB-9F5C-8BE454F18BA8}"/>
              </a:ext>
            </a:extLst>
          </p:cNvPr>
          <p:cNvSpPr/>
          <p:nvPr userDrawn="1"/>
        </p:nvSpPr>
        <p:spPr>
          <a:xfrm>
            <a:off x="55538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C5F432FB-A7C0-4225-8815-37CA191E8428}"/>
              </a:ext>
            </a:extLst>
          </p:cNvPr>
          <p:cNvSpPr/>
          <p:nvPr userDrawn="1"/>
        </p:nvSpPr>
        <p:spPr>
          <a:xfrm>
            <a:off x="5658990" y="1637497"/>
            <a:ext cx="874021" cy="87402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7A661CA9-943B-4BC7-B019-A6E91D087D81}"/>
              </a:ext>
            </a:extLst>
          </p:cNvPr>
          <p:cNvSpPr/>
          <p:nvPr userDrawn="1"/>
        </p:nvSpPr>
        <p:spPr>
          <a:xfrm>
            <a:off x="92876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A6F76D05-D4E7-4C6A-8133-745CC82F2AB9}"/>
              </a:ext>
            </a:extLst>
          </p:cNvPr>
          <p:cNvSpPr/>
          <p:nvPr userDrawn="1"/>
        </p:nvSpPr>
        <p:spPr>
          <a:xfrm>
            <a:off x="9392790" y="1637497"/>
            <a:ext cx="874021" cy="87402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Picture Placeholder 11">
            <a:extLst>
              <a:ext uri="{FF2B5EF4-FFF2-40B4-BE49-F238E27FC236}">
                <a16:creationId xmlns:a16="http://schemas.microsoft.com/office/drawing/2014/main" id="{387825F7-07EF-7EF1-01E8-38E18473DEF1}"/>
              </a:ext>
            </a:extLst>
          </p:cNvPr>
          <p:cNvSpPr>
            <a:spLocks noGrp="1"/>
          </p:cNvSpPr>
          <p:nvPr>
            <p:ph type="pic" sz="quarter" idx="19"/>
          </p:nvPr>
        </p:nvSpPr>
        <p:spPr>
          <a:xfrm>
            <a:off x="1925191" y="1637497"/>
            <a:ext cx="874020" cy="875903"/>
          </a:xfrm>
          <a:prstGeom prst="ellipse">
            <a:avLst/>
          </a:prstGeom>
          <a:ln>
            <a:noFill/>
          </a:ln>
        </p:spPr>
        <p:txBody>
          <a:bodyPr/>
          <a:lstStyle/>
          <a:p>
            <a:endParaRPr lang="en-GB"/>
          </a:p>
        </p:txBody>
      </p:sp>
      <p:sp>
        <p:nvSpPr>
          <p:cNvPr id="22" name="Picture Placeholder 11">
            <a:extLst>
              <a:ext uri="{FF2B5EF4-FFF2-40B4-BE49-F238E27FC236}">
                <a16:creationId xmlns:a16="http://schemas.microsoft.com/office/drawing/2014/main" id="{08DAE946-9391-C8A8-838D-F0FAA841E5E9}"/>
              </a:ext>
            </a:extLst>
          </p:cNvPr>
          <p:cNvSpPr>
            <a:spLocks noGrp="1"/>
          </p:cNvSpPr>
          <p:nvPr>
            <p:ph type="pic" sz="quarter" idx="20"/>
          </p:nvPr>
        </p:nvSpPr>
        <p:spPr>
          <a:xfrm>
            <a:off x="5658991" y="1646385"/>
            <a:ext cx="874020" cy="875903"/>
          </a:xfrm>
          <a:prstGeom prst="ellipse">
            <a:avLst/>
          </a:prstGeom>
          <a:ln>
            <a:noFill/>
          </a:ln>
        </p:spPr>
        <p:txBody>
          <a:bodyPr/>
          <a:lstStyle/>
          <a:p>
            <a:endParaRPr lang="en-GB"/>
          </a:p>
        </p:txBody>
      </p:sp>
      <p:sp>
        <p:nvSpPr>
          <p:cNvPr id="25" name="Picture Placeholder 11">
            <a:extLst>
              <a:ext uri="{FF2B5EF4-FFF2-40B4-BE49-F238E27FC236}">
                <a16:creationId xmlns:a16="http://schemas.microsoft.com/office/drawing/2014/main" id="{9BFF8911-BCCA-03C2-5F80-4BFBE33F4D79}"/>
              </a:ext>
            </a:extLst>
          </p:cNvPr>
          <p:cNvSpPr>
            <a:spLocks noGrp="1"/>
          </p:cNvSpPr>
          <p:nvPr>
            <p:ph type="pic" sz="quarter" idx="21"/>
          </p:nvPr>
        </p:nvSpPr>
        <p:spPr>
          <a:xfrm>
            <a:off x="9392790" y="1641601"/>
            <a:ext cx="874020" cy="875903"/>
          </a:xfrm>
          <a:prstGeom prst="ellipse">
            <a:avLst/>
          </a:prstGeom>
          <a:ln>
            <a:noFill/>
          </a:ln>
        </p:spPr>
        <p:txBody>
          <a:bodyPr/>
          <a:lstStyle/>
          <a:p>
            <a:endParaRPr lang="en-GB"/>
          </a:p>
        </p:txBody>
      </p:sp>
    </p:spTree>
    <p:extLst>
      <p:ext uri="{BB962C8B-B14F-4D97-AF65-F5344CB8AC3E}">
        <p14:creationId xmlns:p14="http://schemas.microsoft.com/office/powerpoint/2010/main" val="19404093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Green - layout 9">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Placeholder 11">
            <a:extLst>
              <a:ext uri="{FF2B5EF4-FFF2-40B4-BE49-F238E27FC236}">
                <a16:creationId xmlns:a16="http://schemas.microsoft.com/office/drawing/2014/main" id="{21B46ACD-787E-4FDF-BCF5-8D80717B5B21}"/>
              </a:ext>
            </a:extLst>
          </p:cNvPr>
          <p:cNvSpPr>
            <a:spLocks noGrp="1"/>
          </p:cNvSpPr>
          <p:nvPr>
            <p:ph type="body" sz="quarter" idx="14"/>
          </p:nvPr>
        </p:nvSpPr>
        <p:spPr>
          <a:xfrm>
            <a:off x="5186680" y="466724"/>
            <a:ext cx="6533515" cy="5852796"/>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71805" y="466088"/>
            <a:ext cx="3724275" cy="3713389"/>
          </a:xfrm>
        </p:spPr>
        <p:txBody>
          <a:bodyPr/>
          <a:lstStyle/>
          <a:p>
            <a:r>
              <a:rPr lang="en-US" dirty="0"/>
              <a:t>Click to edit Master title style</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1088429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een - layout 10">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sp>
        <p:nvSpPr>
          <p:cNvPr id="22" name="Oval 21">
            <a:extLst>
              <a:ext uri="{FF2B5EF4-FFF2-40B4-BE49-F238E27FC236}">
                <a16:creationId xmlns:a16="http://schemas.microsoft.com/office/drawing/2014/main" id="{95DFD15C-F08B-45E2-87BA-256A26B13C31}"/>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Oval 29">
            <a:extLst>
              <a:ext uri="{FF2B5EF4-FFF2-40B4-BE49-F238E27FC236}">
                <a16:creationId xmlns:a16="http://schemas.microsoft.com/office/drawing/2014/main" id="{AD16EBAB-4244-4467-9D7B-AF68D26C1839}"/>
              </a:ext>
            </a:extLst>
          </p:cNvPr>
          <p:cNvSpPr/>
          <p:nvPr userDrawn="1"/>
        </p:nvSpPr>
        <p:spPr>
          <a:xfrm>
            <a:off x="5318173" y="2059287"/>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8C05CD5D-1FDD-49E7-BB3D-FA21B19AFA6E}"/>
              </a:ext>
            </a:extLst>
          </p:cNvPr>
          <p:cNvSpPr/>
          <p:nvPr userDrawn="1"/>
        </p:nvSpPr>
        <p:spPr>
          <a:xfrm>
            <a:off x="5468980" y="2210094"/>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8DF6DC9-6AC6-40B8-A55D-25B4CF327F14}"/>
              </a:ext>
            </a:extLst>
          </p:cNvPr>
          <p:cNvSpPr/>
          <p:nvPr userDrawn="1"/>
        </p:nvSpPr>
        <p:spPr>
          <a:xfrm>
            <a:off x="8755291" y="206826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B1E3D271-5A0F-4FE1-A43E-AFEF90603AF3}"/>
              </a:ext>
            </a:extLst>
          </p:cNvPr>
          <p:cNvSpPr/>
          <p:nvPr userDrawn="1"/>
        </p:nvSpPr>
        <p:spPr>
          <a:xfrm>
            <a:off x="8906098" y="2219067"/>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Picture Placeholder 11">
            <a:extLst>
              <a:ext uri="{FF2B5EF4-FFF2-40B4-BE49-F238E27FC236}">
                <a16:creationId xmlns:a16="http://schemas.microsoft.com/office/drawing/2014/main" id="{BA77FE4B-24D7-DD61-6191-CB40F9673D22}"/>
              </a:ext>
            </a:extLst>
          </p:cNvPr>
          <p:cNvSpPr>
            <a:spLocks noGrp="1"/>
          </p:cNvSpPr>
          <p:nvPr>
            <p:ph type="pic" sz="quarter" idx="21"/>
          </p:nvPr>
        </p:nvSpPr>
        <p:spPr>
          <a:xfrm>
            <a:off x="2032271" y="2210094"/>
            <a:ext cx="1253229" cy="1255929"/>
          </a:xfrm>
          <a:prstGeom prst="ellipse">
            <a:avLst/>
          </a:prstGeom>
          <a:ln>
            <a:noFill/>
          </a:ln>
        </p:spPr>
        <p:txBody>
          <a:bodyPr/>
          <a:lstStyle/>
          <a:p>
            <a:endParaRPr lang="en-GB"/>
          </a:p>
        </p:txBody>
      </p:sp>
      <p:sp>
        <p:nvSpPr>
          <p:cNvPr id="40" name="Picture Placeholder 11">
            <a:extLst>
              <a:ext uri="{FF2B5EF4-FFF2-40B4-BE49-F238E27FC236}">
                <a16:creationId xmlns:a16="http://schemas.microsoft.com/office/drawing/2014/main" id="{24FA1448-0441-B796-B25B-89784E561BB9}"/>
              </a:ext>
            </a:extLst>
          </p:cNvPr>
          <p:cNvSpPr>
            <a:spLocks noGrp="1"/>
          </p:cNvSpPr>
          <p:nvPr>
            <p:ph type="pic" sz="quarter" idx="22"/>
          </p:nvPr>
        </p:nvSpPr>
        <p:spPr>
          <a:xfrm>
            <a:off x="5468979" y="2199681"/>
            <a:ext cx="1253229" cy="1255929"/>
          </a:xfrm>
          <a:prstGeom prst="ellipse">
            <a:avLst/>
          </a:prstGeom>
          <a:ln>
            <a:noFill/>
          </a:ln>
        </p:spPr>
        <p:txBody>
          <a:bodyPr/>
          <a:lstStyle/>
          <a:p>
            <a:endParaRPr lang="en-GB"/>
          </a:p>
        </p:txBody>
      </p:sp>
      <p:sp>
        <p:nvSpPr>
          <p:cNvPr id="41" name="Picture Placeholder 11">
            <a:extLst>
              <a:ext uri="{FF2B5EF4-FFF2-40B4-BE49-F238E27FC236}">
                <a16:creationId xmlns:a16="http://schemas.microsoft.com/office/drawing/2014/main" id="{40793D8E-5AE5-8815-146D-B010872E0C58}"/>
              </a:ext>
            </a:extLst>
          </p:cNvPr>
          <p:cNvSpPr>
            <a:spLocks noGrp="1"/>
          </p:cNvSpPr>
          <p:nvPr>
            <p:ph type="pic" sz="quarter" idx="23"/>
          </p:nvPr>
        </p:nvSpPr>
        <p:spPr>
          <a:xfrm>
            <a:off x="8905283" y="2219067"/>
            <a:ext cx="1253229" cy="1255929"/>
          </a:xfrm>
          <a:prstGeom prst="ellipse">
            <a:avLst/>
          </a:prstGeom>
          <a:ln>
            <a:noFill/>
          </a:ln>
        </p:spPr>
        <p:txBody>
          <a:bodyPr/>
          <a:lstStyle/>
          <a:p>
            <a:endParaRPr lang="en-GB"/>
          </a:p>
        </p:txBody>
      </p:sp>
    </p:spTree>
    <p:extLst>
      <p:ext uri="{BB962C8B-B14F-4D97-AF65-F5344CB8AC3E}">
        <p14:creationId xmlns:p14="http://schemas.microsoft.com/office/powerpoint/2010/main" val="2591247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Green - layout 1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sp>
        <p:nvSpPr>
          <p:cNvPr id="40" name="Oval 39">
            <a:extLst>
              <a:ext uri="{FF2B5EF4-FFF2-40B4-BE49-F238E27FC236}">
                <a16:creationId xmlns:a16="http://schemas.microsoft.com/office/drawing/2014/main" id="{7740119B-078C-4F7A-B09A-F02FB5F33738}"/>
              </a:ext>
            </a:extLst>
          </p:cNvPr>
          <p:cNvSpPr/>
          <p:nvPr userDrawn="1"/>
        </p:nvSpPr>
        <p:spPr>
          <a:xfrm>
            <a:off x="940934"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Oval 40">
            <a:extLst>
              <a:ext uri="{FF2B5EF4-FFF2-40B4-BE49-F238E27FC236}">
                <a16:creationId xmlns:a16="http://schemas.microsoft.com/office/drawing/2014/main" id="{8E273DF8-9CDB-4079-8D0B-D1F4EF8C603C}"/>
              </a:ext>
            </a:extLst>
          </p:cNvPr>
          <p:cNvSpPr/>
          <p:nvPr userDrawn="1"/>
        </p:nvSpPr>
        <p:spPr>
          <a:xfrm>
            <a:off x="1071978"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EF123CEA-EE22-4DB6-9BFD-65137E52B4FD}"/>
              </a:ext>
            </a:extLst>
          </p:cNvPr>
          <p:cNvSpPr/>
          <p:nvPr userDrawn="1"/>
        </p:nvSpPr>
        <p:spPr>
          <a:xfrm>
            <a:off x="3977038" y="2244371"/>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17899045-15B9-40D3-8E62-0FCA1C9D1559}"/>
              </a:ext>
            </a:extLst>
          </p:cNvPr>
          <p:cNvSpPr/>
          <p:nvPr userDrawn="1"/>
        </p:nvSpPr>
        <p:spPr>
          <a:xfrm>
            <a:off x="4108082" y="2375415"/>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58B55952-26BD-4761-9226-7CC518524CFE}"/>
              </a:ext>
            </a:extLst>
          </p:cNvPr>
          <p:cNvSpPr/>
          <p:nvPr userDrawn="1"/>
        </p:nvSpPr>
        <p:spPr>
          <a:xfrm>
            <a:off x="6962247" y="222552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93EF2BE-CC74-445E-A2B0-89C22191426F}"/>
              </a:ext>
            </a:extLst>
          </p:cNvPr>
          <p:cNvSpPr/>
          <p:nvPr userDrawn="1"/>
        </p:nvSpPr>
        <p:spPr>
          <a:xfrm>
            <a:off x="7093291" y="235657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Oval 54">
            <a:extLst>
              <a:ext uri="{FF2B5EF4-FFF2-40B4-BE49-F238E27FC236}">
                <a16:creationId xmlns:a16="http://schemas.microsoft.com/office/drawing/2014/main" id="{F64E01C0-4C74-4BF3-BFFF-7A561414A662}"/>
              </a:ext>
            </a:extLst>
          </p:cNvPr>
          <p:cNvSpPr/>
          <p:nvPr userDrawn="1"/>
        </p:nvSpPr>
        <p:spPr>
          <a:xfrm>
            <a:off x="989997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063D4DCB-1A01-4356-BD48-C4E0BAF95826}"/>
              </a:ext>
            </a:extLst>
          </p:cNvPr>
          <p:cNvSpPr/>
          <p:nvPr userDrawn="1"/>
        </p:nvSpPr>
        <p:spPr>
          <a:xfrm>
            <a:off x="10031022"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Picture Placeholder 11">
            <a:extLst>
              <a:ext uri="{FF2B5EF4-FFF2-40B4-BE49-F238E27FC236}">
                <a16:creationId xmlns:a16="http://schemas.microsoft.com/office/drawing/2014/main" id="{AFD2328B-F038-E28E-11C9-E5AA49A2AA56}"/>
              </a:ext>
            </a:extLst>
          </p:cNvPr>
          <p:cNvSpPr>
            <a:spLocks noGrp="1"/>
          </p:cNvSpPr>
          <p:nvPr>
            <p:ph type="pic" sz="quarter" idx="21"/>
          </p:nvPr>
        </p:nvSpPr>
        <p:spPr>
          <a:xfrm>
            <a:off x="1071978" y="2348888"/>
            <a:ext cx="1089000" cy="1091346"/>
          </a:xfrm>
          <a:prstGeom prst="ellipse">
            <a:avLst/>
          </a:prstGeom>
          <a:ln>
            <a:noFill/>
          </a:ln>
        </p:spPr>
        <p:txBody>
          <a:bodyPr/>
          <a:lstStyle/>
          <a:p>
            <a:endParaRPr lang="en-GB" dirty="0"/>
          </a:p>
        </p:txBody>
      </p:sp>
      <p:sp>
        <p:nvSpPr>
          <p:cNvPr id="45" name="Picture Placeholder 11">
            <a:extLst>
              <a:ext uri="{FF2B5EF4-FFF2-40B4-BE49-F238E27FC236}">
                <a16:creationId xmlns:a16="http://schemas.microsoft.com/office/drawing/2014/main" id="{00A68994-A713-57EC-DD4A-1E7196AA4E2E}"/>
              </a:ext>
            </a:extLst>
          </p:cNvPr>
          <p:cNvSpPr>
            <a:spLocks noGrp="1"/>
          </p:cNvSpPr>
          <p:nvPr>
            <p:ph type="pic" sz="quarter" idx="22"/>
          </p:nvPr>
        </p:nvSpPr>
        <p:spPr>
          <a:xfrm>
            <a:off x="4106032" y="2363393"/>
            <a:ext cx="1089000" cy="1091346"/>
          </a:xfrm>
          <a:prstGeom prst="ellipse">
            <a:avLst/>
          </a:prstGeom>
          <a:ln>
            <a:noFill/>
          </a:ln>
        </p:spPr>
        <p:txBody>
          <a:bodyPr/>
          <a:lstStyle/>
          <a:p>
            <a:endParaRPr lang="en-GB" dirty="0"/>
          </a:p>
        </p:txBody>
      </p:sp>
      <p:sp>
        <p:nvSpPr>
          <p:cNvPr id="53" name="Picture Placeholder 11">
            <a:extLst>
              <a:ext uri="{FF2B5EF4-FFF2-40B4-BE49-F238E27FC236}">
                <a16:creationId xmlns:a16="http://schemas.microsoft.com/office/drawing/2014/main" id="{974AF74F-6FE5-9178-2981-4F5299D02A7D}"/>
              </a:ext>
            </a:extLst>
          </p:cNvPr>
          <p:cNvSpPr>
            <a:spLocks noGrp="1"/>
          </p:cNvSpPr>
          <p:nvPr>
            <p:ph type="pic" sz="quarter" idx="23"/>
          </p:nvPr>
        </p:nvSpPr>
        <p:spPr>
          <a:xfrm>
            <a:off x="7098520" y="2351671"/>
            <a:ext cx="1089000" cy="1091346"/>
          </a:xfrm>
          <a:prstGeom prst="ellipse">
            <a:avLst/>
          </a:prstGeom>
          <a:ln>
            <a:noFill/>
          </a:ln>
        </p:spPr>
        <p:txBody>
          <a:bodyPr/>
          <a:lstStyle/>
          <a:p>
            <a:endParaRPr lang="en-GB" dirty="0"/>
          </a:p>
        </p:txBody>
      </p:sp>
      <p:sp>
        <p:nvSpPr>
          <p:cNvPr id="57" name="Picture Placeholder 11">
            <a:extLst>
              <a:ext uri="{FF2B5EF4-FFF2-40B4-BE49-F238E27FC236}">
                <a16:creationId xmlns:a16="http://schemas.microsoft.com/office/drawing/2014/main" id="{D9A710A3-AB9A-4EE9-1E03-9CFC4DD76537}"/>
              </a:ext>
            </a:extLst>
          </p:cNvPr>
          <p:cNvSpPr>
            <a:spLocks noGrp="1"/>
          </p:cNvSpPr>
          <p:nvPr>
            <p:ph type="pic" sz="quarter" idx="24"/>
          </p:nvPr>
        </p:nvSpPr>
        <p:spPr>
          <a:xfrm>
            <a:off x="10040422" y="2367471"/>
            <a:ext cx="1089000" cy="1091346"/>
          </a:xfrm>
          <a:prstGeom prst="ellipse">
            <a:avLst/>
          </a:prstGeom>
          <a:ln>
            <a:noFill/>
          </a:ln>
        </p:spPr>
        <p:txBody>
          <a:bodyPr/>
          <a:lstStyle/>
          <a:p>
            <a:endParaRPr lang="en-GB" dirty="0"/>
          </a:p>
        </p:txBody>
      </p:sp>
    </p:spTree>
    <p:extLst>
      <p:ext uri="{BB962C8B-B14F-4D97-AF65-F5344CB8AC3E}">
        <p14:creationId xmlns:p14="http://schemas.microsoft.com/office/powerpoint/2010/main" val="251095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 layout 10">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sp>
        <p:nvSpPr>
          <p:cNvPr id="22" name="Oval 21">
            <a:extLst>
              <a:ext uri="{FF2B5EF4-FFF2-40B4-BE49-F238E27FC236}">
                <a16:creationId xmlns:a16="http://schemas.microsoft.com/office/drawing/2014/main" id="{658F9578-5E40-4087-B955-A27867BB78B3}"/>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Group 25">
            <a:extLst>
              <a:ext uri="{FF2B5EF4-FFF2-40B4-BE49-F238E27FC236}">
                <a16:creationId xmlns:a16="http://schemas.microsoft.com/office/drawing/2014/main" id="{8F10E61D-F64D-43DA-934A-A3059225F8D6}"/>
              </a:ext>
            </a:extLst>
          </p:cNvPr>
          <p:cNvGrpSpPr/>
          <p:nvPr userDrawn="1"/>
        </p:nvGrpSpPr>
        <p:grpSpPr>
          <a:xfrm>
            <a:off x="5318173" y="2059287"/>
            <a:ext cx="1554842" cy="1554842"/>
            <a:chOff x="5680075" y="368300"/>
            <a:chExt cx="6121400" cy="6121400"/>
          </a:xfrm>
        </p:grpSpPr>
        <p:sp>
          <p:nvSpPr>
            <p:cNvPr id="30" name="Oval 29">
              <a:extLst>
                <a:ext uri="{FF2B5EF4-FFF2-40B4-BE49-F238E27FC236}">
                  <a16:creationId xmlns:a16="http://schemas.microsoft.com/office/drawing/2014/main" id="{03313058-5FB3-4441-97F1-11FEECDC15B2}"/>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B9191FDF-E007-4300-9C00-108C1D4FE4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Group 36">
            <a:extLst>
              <a:ext uri="{FF2B5EF4-FFF2-40B4-BE49-F238E27FC236}">
                <a16:creationId xmlns:a16="http://schemas.microsoft.com/office/drawing/2014/main" id="{AC4688F5-56F1-443E-A4F5-2FBDDF6EEE85}"/>
              </a:ext>
            </a:extLst>
          </p:cNvPr>
          <p:cNvGrpSpPr/>
          <p:nvPr userDrawn="1"/>
        </p:nvGrpSpPr>
        <p:grpSpPr>
          <a:xfrm>
            <a:off x="8755291" y="2068260"/>
            <a:ext cx="1554842" cy="1554842"/>
            <a:chOff x="5680075" y="368300"/>
            <a:chExt cx="6121400" cy="6121400"/>
          </a:xfrm>
        </p:grpSpPr>
        <p:sp>
          <p:nvSpPr>
            <p:cNvPr id="38" name="Oval 37">
              <a:extLst>
                <a:ext uri="{FF2B5EF4-FFF2-40B4-BE49-F238E27FC236}">
                  <a16:creationId xmlns:a16="http://schemas.microsoft.com/office/drawing/2014/main" id="{D598AC9E-6AA2-4BAB-AAA6-F39928BF751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6392CF92-D541-4272-93CF-331FF2A7456A}"/>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1373459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Green - layout 1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6B294A7-4CF6-4EA0-93A4-E68CF9294866}"/>
              </a:ext>
            </a:extLst>
          </p:cNvPr>
          <p:cNvSpPr/>
          <p:nvPr userDrawn="1"/>
        </p:nvSpPr>
        <p:spPr>
          <a:xfrm>
            <a:off x="1098990"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00A07E1B-F0B9-4E9B-AC8B-3633EC92AC7B}"/>
              </a:ext>
            </a:extLst>
          </p:cNvPr>
          <p:cNvSpPr/>
          <p:nvPr userDrawn="1"/>
        </p:nvSpPr>
        <p:spPr>
          <a:xfrm>
            <a:off x="1207583"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06DC7A5C-5B5B-4E13-926E-A985AD0D151F}"/>
              </a:ext>
            </a:extLst>
          </p:cNvPr>
          <p:cNvSpPr/>
          <p:nvPr userDrawn="1"/>
        </p:nvSpPr>
        <p:spPr>
          <a:xfrm>
            <a:off x="3317592"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03151ED5-9749-41FC-A79A-9BC2E37CCFC0}"/>
              </a:ext>
            </a:extLst>
          </p:cNvPr>
          <p:cNvSpPr/>
          <p:nvPr userDrawn="1"/>
        </p:nvSpPr>
        <p:spPr>
          <a:xfrm>
            <a:off x="3426185"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AF8E7FC5-8FE5-4E10-9675-02D753BDE4C5}"/>
              </a:ext>
            </a:extLst>
          </p:cNvPr>
          <p:cNvSpPr/>
          <p:nvPr userDrawn="1"/>
        </p:nvSpPr>
        <p:spPr>
          <a:xfrm>
            <a:off x="5536194"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F6338DAF-15F7-4081-AEA4-5A3189F67538}"/>
              </a:ext>
            </a:extLst>
          </p:cNvPr>
          <p:cNvSpPr/>
          <p:nvPr userDrawn="1"/>
        </p:nvSpPr>
        <p:spPr>
          <a:xfrm>
            <a:off x="5644787"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066D8E43-D73C-4189-A489-8CD7A7732DC9}"/>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D2489A84-6B30-4A58-87E7-ED748ECA05E2}"/>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59C63DAB-DB0B-4976-928C-ED52A9F5A596}"/>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D9426736-1E67-4594-B5CB-0164B39094C1}"/>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Picture Placeholder 11">
            <a:extLst>
              <a:ext uri="{FF2B5EF4-FFF2-40B4-BE49-F238E27FC236}">
                <a16:creationId xmlns:a16="http://schemas.microsoft.com/office/drawing/2014/main" id="{04CDD289-8C84-D21B-7C59-C751931585BD}"/>
              </a:ext>
            </a:extLst>
          </p:cNvPr>
          <p:cNvSpPr>
            <a:spLocks noGrp="1"/>
          </p:cNvSpPr>
          <p:nvPr>
            <p:ph type="pic" sz="quarter" idx="21"/>
          </p:nvPr>
        </p:nvSpPr>
        <p:spPr>
          <a:xfrm>
            <a:off x="1216053" y="2449789"/>
            <a:ext cx="900488" cy="902428"/>
          </a:xfrm>
          <a:prstGeom prst="ellipse">
            <a:avLst/>
          </a:prstGeom>
          <a:ln>
            <a:noFill/>
          </a:ln>
        </p:spPr>
        <p:txBody>
          <a:bodyPr/>
          <a:lstStyle/>
          <a:p>
            <a:endParaRPr lang="en-GB" dirty="0"/>
          </a:p>
        </p:txBody>
      </p:sp>
      <p:sp>
        <p:nvSpPr>
          <p:cNvPr id="58" name="Picture Placeholder 11">
            <a:extLst>
              <a:ext uri="{FF2B5EF4-FFF2-40B4-BE49-F238E27FC236}">
                <a16:creationId xmlns:a16="http://schemas.microsoft.com/office/drawing/2014/main" id="{AB456DD6-4303-C331-46FD-C3BA9B712876}"/>
              </a:ext>
            </a:extLst>
          </p:cNvPr>
          <p:cNvSpPr>
            <a:spLocks noGrp="1"/>
          </p:cNvSpPr>
          <p:nvPr>
            <p:ph type="pic" sz="quarter" idx="22"/>
          </p:nvPr>
        </p:nvSpPr>
        <p:spPr>
          <a:xfrm>
            <a:off x="3427118" y="2437358"/>
            <a:ext cx="900488" cy="902428"/>
          </a:xfrm>
          <a:prstGeom prst="ellipse">
            <a:avLst/>
          </a:prstGeom>
          <a:ln>
            <a:noFill/>
          </a:ln>
        </p:spPr>
        <p:txBody>
          <a:bodyPr/>
          <a:lstStyle/>
          <a:p>
            <a:endParaRPr lang="en-GB" dirty="0"/>
          </a:p>
        </p:txBody>
      </p:sp>
      <p:sp>
        <p:nvSpPr>
          <p:cNvPr id="61" name="Picture Placeholder 11">
            <a:extLst>
              <a:ext uri="{FF2B5EF4-FFF2-40B4-BE49-F238E27FC236}">
                <a16:creationId xmlns:a16="http://schemas.microsoft.com/office/drawing/2014/main" id="{9CD2F50D-CE09-03B6-C606-F2A68651A9A6}"/>
              </a:ext>
            </a:extLst>
          </p:cNvPr>
          <p:cNvSpPr>
            <a:spLocks noGrp="1"/>
          </p:cNvSpPr>
          <p:nvPr>
            <p:ph type="pic" sz="quarter" idx="23"/>
          </p:nvPr>
        </p:nvSpPr>
        <p:spPr>
          <a:xfrm>
            <a:off x="5620830" y="2442374"/>
            <a:ext cx="900488" cy="902428"/>
          </a:xfrm>
          <a:prstGeom prst="ellipse">
            <a:avLst/>
          </a:prstGeom>
          <a:ln>
            <a:noFill/>
          </a:ln>
        </p:spPr>
        <p:txBody>
          <a:bodyPr/>
          <a:lstStyle/>
          <a:p>
            <a:endParaRPr lang="en-GB" dirty="0"/>
          </a:p>
        </p:txBody>
      </p:sp>
      <p:sp>
        <p:nvSpPr>
          <p:cNvPr id="62" name="Picture Placeholder 11">
            <a:extLst>
              <a:ext uri="{FF2B5EF4-FFF2-40B4-BE49-F238E27FC236}">
                <a16:creationId xmlns:a16="http://schemas.microsoft.com/office/drawing/2014/main" id="{0E7754FA-FEAA-1E48-93B5-0CA5C629AFDF}"/>
              </a:ext>
            </a:extLst>
          </p:cNvPr>
          <p:cNvSpPr>
            <a:spLocks noGrp="1"/>
          </p:cNvSpPr>
          <p:nvPr>
            <p:ph type="pic" sz="quarter" idx="24"/>
          </p:nvPr>
        </p:nvSpPr>
        <p:spPr>
          <a:xfrm>
            <a:off x="7869097" y="2414718"/>
            <a:ext cx="900488" cy="902428"/>
          </a:xfrm>
          <a:prstGeom prst="ellipse">
            <a:avLst/>
          </a:prstGeom>
          <a:ln>
            <a:noFill/>
          </a:ln>
        </p:spPr>
        <p:txBody>
          <a:bodyPr/>
          <a:lstStyle/>
          <a:p>
            <a:endParaRPr lang="en-GB" dirty="0"/>
          </a:p>
        </p:txBody>
      </p:sp>
      <p:sp>
        <p:nvSpPr>
          <p:cNvPr id="64" name="Picture Placeholder 11">
            <a:extLst>
              <a:ext uri="{FF2B5EF4-FFF2-40B4-BE49-F238E27FC236}">
                <a16:creationId xmlns:a16="http://schemas.microsoft.com/office/drawing/2014/main" id="{7B2BEF3F-FADD-2482-087F-9E1C484B1ABF}"/>
              </a:ext>
            </a:extLst>
          </p:cNvPr>
          <p:cNvSpPr>
            <a:spLocks noGrp="1"/>
          </p:cNvSpPr>
          <p:nvPr>
            <p:ph type="pic" sz="quarter" idx="25"/>
          </p:nvPr>
        </p:nvSpPr>
        <p:spPr>
          <a:xfrm>
            <a:off x="10088523" y="2414718"/>
            <a:ext cx="900488" cy="902428"/>
          </a:xfrm>
          <a:prstGeom prst="ellipse">
            <a:avLst/>
          </a:prstGeom>
          <a:ln>
            <a:noFill/>
          </a:ln>
        </p:spPr>
        <p:txBody>
          <a:bodyPr/>
          <a:lstStyle/>
          <a:p>
            <a:endParaRPr lang="en-GB" dirty="0"/>
          </a:p>
        </p:txBody>
      </p:sp>
    </p:spTree>
    <p:extLst>
      <p:ext uri="{BB962C8B-B14F-4D97-AF65-F5344CB8AC3E}">
        <p14:creationId xmlns:p14="http://schemas.microsoft.com/office/powerpoint/2010/main" val="27867780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Green - layout 1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13" name="Oval 12">
            <a:extLst>
              <a:ext uri="{FF2B5EF4-FFF2-40B4-BE49-F238E27FC236}">
                <a16:creationId xmlns:a16="http://schemas.microsoft.com/office/drawing/2014/main" id="{ADAB4B0F-A02C-4A7D-AACA-01FAC59A2A5C}"/>
              </a:ext>
            </a:extLst>
          </p:cNvPr>
          <p:cNvSpPr/>
          <p:nvPr userDrawn="1"/>
        </p:nvSpPr>
        <p:spPr>
          <a:xfrm>
            <a:off x="1357530"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6D573CC0-A087-4EC7-A989-62B9834133EC}"/>
              </a:ext>
            </a:extLst>
          </p:cNvPr>
          <p:cNvSpPr/>
          <p:nvPr userDrawn="1"/>
        </p:nvSpPr>
        <p:spPr>
          <a:xfrm>
            <a:off x="1488574"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Oval 15">
            <a:extLst>
              <a:ext uri="{FF2B5EF4-FFF2-40B4-BE49-F238E27FC236}">
                <a16:creationId xmlns:a16="http://schemas.microsoft.com/office/drawing/2014/main" id="{7051A5B8-AFE4-4DE7-93D6-F9F90E8A502B}"/>
              </a:ext>
            </a:extLst>
          </p:cNvPr>
          <p:cNvSpPr/>
          <p:nvPr userDrawn="1"/>
        </p:nvSpPr>
        <p:spPr>
          <a:xfrm>
            <a:off x="406614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F0738CD6-1055-4548-A912-3DA6C5CF6996}"/>
              </a:ext>
            </a:extLst>
          </p:cNvPr>
          <p:cNvSpPr/>
          <p:nvPr userDrawn="1"/>
        </p:nvSpPr>
        <p:spPr>
          <a:xfrm>
            <a:off x="4197192"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0ACA99DE-E883-4C56-958F-309CB90D363E}"/>
              </a:ext>
            </a:extLst>
          </p:cNvPr>
          <p:cNvSpPr/>
          <p:nvPr userDrawn="1"/>
        </p:nvSpPr>
        <p:spPr>
          <a:xfrm>
            <a:off x="6774766"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4475E3D3-77EB-43CE-A1A9-458E65C13B90}"/>
              </a:ext>
            </a:extLst>
          </p:cNvPr>
          <p:cNvSpPr/>
          <p:nvPr userDrawn="1"/>
        </p:nvSpPr>
        <p:spPr>
          <a:xfrm>
            <a:off x="6905810"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1B6F5913-9B1D-418B-A63C-20F5AC32E617}"/>
              </a:ext>
            </a:extLst>
          </p:cNvPr>
          <p:cNvSpPr/>
          <p:nvPr userDrawn="1"/>
        </p:nvSpPr>
        <p:spPr>
          <a:xfrm>
            <a:off x="9483384" y="2193650"/>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23D5E41-37E6-4F2C-BB49-1238CA1055FA}"/>
              </a:ext>
            </a:extLst>
          </p:cNvPr>
          <p:cNvSpPr/>
          <p:nvPr userDrawn="1"/>
        </p:nvSpPr>
        <p:spPr>
          <a:xfrm>
            <a:off x="9614428" y="2324694"/>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Picture Placeholder 11">
            <a:extLst>
              <a:ext uri="{FF2B5EF4-FFF2-40B4-BE49-F238E27FC236}">
                <a16:creationId xmlns:a16="http://schemas.microsoft.com/office/drawing/2014/main" id="{83F84621-837A-59D4-3167-B4E107861BA3}"/>
              </a:ext>
            </a:extLst>
          </p:cNvPr>
          <p:cNvSpPr>
            <a:spLocks noGrp="1"/>
          </p:cNvSpPr>
          <p:nvPr>
            <p:ph type="pic" sz="quarter" idx="21"/>
          </p:nvPr>
        </p:nvSpPr>
        <p:spPr>
          <a:xfrm>
            <a:off x="1488574" y="2344679"/>
            <a:ext cx="1089000" cy="1091346"/>
          </a:xfrm>
          <a:prstGeom prst="ellipse">
            <a:avLst/>
          </a:prstGeom>
          <a:ln>
            <a:noFill/>
          </a:ln>
        </p:spPr>
        <p:txBody>
          <a:bodyPr/>
          <a:lstStyle/>
          <a:p>
            <a:endParaRPr lang="en-GB" dirty="0"/>
          </a:p>
        </p:txBody>
      </p:sp>
      <p:sp>
        <p:nvSpPr>
          <p:cNvPr id="24" name="Picture Placeholder 11">
            <a:extLst>
              <a:ext uri="{FF2B5EF4-FFF2-40B4-BE49-F238E27FC236}">
                <a16:creationId xmlns:a16="http://schemas.microsoft.com/office/drawing/2014/main" id="{0989BDCD-69EA-6DB3-8CAA-3D3D00B0766C}"/>
              </a:ext>
            </a:extLst>
          </p:cNvPr>
          <p:cNvSpPr>
            <a:spLocks noGrp="1"/>
          </p:cNvSpPr>
          <p:nvPr>
            <p:ph type="pic" sz="quarter" idx="22"/>
          </p:nvPr>
        </p:nvSpPr>
        <p:spPr>
          <a:xfrm>
            <a:off x="4197192" y="2337654"/>
            <a:ext cx="1089000" cy="1091346"/>
          </a:xfrm>
          <a:prstGeom prst="ellipse">
            <a:avLst/>
          </a:prstGeom>
          <a:ln>
            <a:noFill/>
          </a:ln>
        </p:spPr>
        <p:txBody>
          <a:bodyPr/>
          <a:lstStyle/>
          <a:p>
            <a:endParaRPr lang="en-GB" dirty="0"/>
          </a:p>
        </p:txBody>
      </p:sp>
      <p:sp>
        <p:nvSpPr>
          <p:cNvPr id="25" name="Picture Placeholder 11">
            <a:extLst>
              <a:ext uri="{FF2B5EF4-FFF2-40B4-BE49-F238E27FC236}">
                <a16:creationId xmlns:a16="http://schemas.microsoft.com/office/drawing/2014/main" id="{4174C115-5219-7D80-3E1D-9C4F20FB9599}"/>
              </a:ext>
            </a:extLst>
          </p:cNvPr>
          <p:cNvSpPr>
            <a:spLocks noGrp="1"/>
          </p:cNvSpPr>
          <p:nvPr>
            <p:ph type="pic" sz="quarter" idx="23"/>
          </p:nvPr>
        </p:nvSpPr>
        <p:spPr>
          <a:xfrm>
            <a:off x="6905810" y="2356502"/>
            <a:ext cx="1089000" cy="1091346"/>
          </a:xfrm>
          <a:prstGeom prst="ellipse">
            <a:avLst/>
          </a:prstGeom>
          <a:ln>
            <a:noFill/>
          </a:ln>
        </p:spPr>
        <p:txBody>
          <a:bodyPr/>
          <a:lstStyle/>
          <a:p>
            <a:endParaRPr lang="en-GB" dirty="0"/>
          </a:p>
        </p:txBody>
      </p:sp>
      <p:sp>
        <p:nvSpPr>
          <p:cNvPr id="26" name="Picture Placeholder 11">
            <a:extLst>
              <a:ext uri="{FF2B5EF4-FFF2-40B4-BE49-F238E27FC236}">
                <a16:creationId xmlns:a16="http://schemas.microsoft.com/office/drawing/2014/main" id="{A2D94468-6C28-2F6D-8193-E70E6AB85CD2}"/>
              </a:ext>
            </a:extLst>
          </p:cNvPr>
          <p:cNvSpPr>
            <a:spLocks noGrp="1"/>
          </p:cNvSpPr>
          <p:nvPr>
            <p:ph type="pic" sz="quarter" idx="24"/>
          </p:nvPr>
        </p:nvSpPr>
        <p:spPr>
          <a:xfrm>
            <a:off x="9614428" y="2324694"/>
            <a:ext cx="1089000" cy="1091346"/>
          </a:xfrm>
          <a:prstGeom prst="ellipse">
            <a:avLst/>
          </a:prstGeom>
          <a:ln>
            <a:noFill/>
          </a:ln>
        </p:spPr>
        <p:txBody>
          <a:bodyPr/>
          <a:lstStyle/>
          <a:p>
            <a:endParaRPr lang="en-GB" dirty="0"/>
          </a:p>
        </p:txBody>
      </p:sp>
    </p:spTree>
    <p:extLst>
      <p:ext uri="{BB962C8B-B14F-4D97-AF65-F5344CB8AC3E}">
        <p14:creationId xmlns:p14="http://schemas.microsoft.com/office/powerpoint/2010/main" val="4172738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Green - layout 1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658799" y="2942597"/>
            <a:ext cx="1952575" cy="439738"/>
          </a:xfrm>
        </p:spPr>
        <p:txBody>
          <a:bodyPr/>
          <a:lstStyle>
            <a:lvl1pPr algn="ctr">
              <a:defRPr b="1"/>
            </a:lvl1pPr>
          </a:lstStyle>
          <a:p>
            <a:pPr lvl="0"/>
            <a:r>
              <a:rPr lang="en-US" dirty="0"/>
              <a:t>Click to edit</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5119711" y="2931291"/>
            <a:ext cx="1952575" cy="439738"/>
          </a:xfrm>
        </p:spPr>
        <p:txBody>
          <a:bodyPr/>
          <a:lstStyle>
            <a:lvl1pPr algn="ctr">
              <a:defRPr b="1"/>
            </a:lvl1pPr>
          </a:lstStyle>
          <a:p>
            <a:pPr lvl="0"/>
            <a:r>
              <a:rPr lang="en-US" dirty="0"/>
              <a:t>Click to edit</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580626" y="2931291"/>
            <a:ext cx="1952575" cy="439738"/>
          </a:xfrm>
        </p:spPr>
        <p:txBody>
          <a:bodyPr/>
          <a:lstStyle>
            <a:lvl1pPr algn="ctr">
              <a:defRPr b="1"/>
            </a:lvl1pPr>
          </a:lstStyle>
          <a:p>
            <a:pPr lvl="0"/>
            <a:r>
              <a:rPr lang="en-US" dirty="0"/>
              <a:t>Click to edit</a:t>
            </a:r>
            <a:endParaRPr lang="ru-RU" dirty="0"/>
          </a:p>
        </p:txBody>
      </p:sp>
      <p:grpSp>
        <p:nvGrpSpPr>
          <p:cNvPr id="62" name="Group 61">
            <a:extLst>
              <a:ext uri="{FF2B5EF4-FFF2-40B4-BE49-F238E27FC236}">
                <a16:creationId xmlns:a16="http://schemas.microsoft.com/office/drawing/2014/main" id="{20D86334-1276-108C-D970-839AFDEB0AE9}"/>
              </a:ext>
            </a:extLst>
          </p:cNvPr>
          <p:cNvGrpSpPr/>
          <p:nvPr userDrawn="1"/>
        </p:nvGrpSpPr>
        <p:grpSpPr>
          <a:xfrm>
            <a:off x="8997108" y="1643306"/>
            <a:ext cx="1119612" cy="1119614"/>
            <a:chOff x="7754796" y="2309388"/>
            <a:chExt cx="1119612" cy="1119614"/>
          </a:xfrm>
        </p:grpSpPr>
        <p:sp>
          <p:nvSpPr>
            <p:cNvPr id="69" name="Oval 68">
              <a:extLst>
                <a:ext uri="{FF2B5EF4-FFF2-40B4-BE49-F238E27FC236}">
                  <a16:creationId xmlns:a16="http://schemas.microsoft.com/office/drawing/2014/main" id="{C349C186-F0F3-FB06-47C9-76B413CF0767}"/>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Oval 69">
              <a:extLst>
                <a:ext uri="{FF2B5EF4-FFF2-40B4-BE49-F238E27FC236}">
                  <a16:creationId xmlns:a16="http://schemas.microsoft.com/office/drawing/2014/main" id="{D6D5AF6A-7275-75C1-4E2F-C32226BF3E9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Group 78">
            <a:extLst>
              <a:ext uri="{FF2B5EF4-FFF2-40B4-BE49-F238E27FC236}">
                <a16:creationId xmlns:a16="http://schemas.microsoft.com/office/drawing/2014/main" id="{2722338F-0FF3-2B77-8F23-4007A0865164}"/>
              </a:ext>
            </a:extLst>
          </p:cNvPr>
          <p:cNvGrpSpPr/>
          <p:nvPr userDrawn="1"/>
        </p:nvGrpSpPr>
        <p:grpSpPr>
          <a:xfrm>
            <a:off x="2075278" y="1654843"/>
            <a:ext cx="1119612" cy="1119614"/>
            <a:chOff x="7754796" y="2309388"/>
            <a:chExt cx="1119612" cy="1119614"/>
          </a:xfrm>
        </p:grpSpPr>
        <p:sp>
          <p:nvSpPr>
            <p:cNvPr id="83" name="Oval 82">
              <a:extLst>
                <a:ext uri="{FF2B5EF4-FFF2-40B4-BE49-F238E27FC236}">
                  <a16:creationId xmlns:a16="http://schemas.microsoft.com/office/drawing/2014/main" id="{150D92ED-14D8-E2EF-9EAA-E2751E321CCB}"/>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Oval 83">
              <a:extLst>
                <a:ext uri="{FF2B5EF4-FFF2-40B4-BE49-F238E27FC236}">
                  <a16:creationId xmlns:a16="http://schemas.microsoft.com/office/drawing/2014/main" id="{9F42DB88-EC7D-3C59-6BB6-201283ADD064}"/>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0" name="Group 79">
            <a:extLst>
              <a:ext uri="{FF2B5EF4-FFF2-40B4-BE49-F238E27FC236}">
                <a16:creationId xmlns:a16="http://schemas.microsoft.com/office/drawing/2014/main" id="{1F4321B3-3AF3-050E-BEDA-42EF00012FD7}"/>
              </a:ext>
            </a:extLst>
          </p:cNvPr>
          <p:cNvGrpSpPr/>
          <p:nvPr userDrawn="1"/>
        </p:nvGrpSpPr>
        <p:grpSpPr>
          <a:xfrm>
            <a:off x="5536193" y="1643306"/>
            <a:ext cx="1119612" cy="1119614"/>
            <a:chOff x="9973398" y="2309387"/>
            <a:chExt cx="1119612" cy="1119614"/>
          </a:xfrm>
        </p:grpSpPr>
        <p:sp>
          <p:nvSpPr>
            <p:cNvPr id="81" name="Oval 80">
              <a:extLst>
                <a:ext uri="{FF2B5EF4-FFF2-40B4-BE49-F238E27FC236}">
                  <a16:creationId xmlns:a16="http://schemas.microsoft.com/office/drawing/2014/main" id="{0EDF7AA4-698C-2D89-5CF5-8EA2B1B80475}"/>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Oval 81">
              <a:extLst>
                <a:ext uri="{FF2B5EF4-FFF2-40B4-BE49-F238E27FC236}">
                  <a16:creationId xmlns:a16="http://schemas.microsoft.com/office/drawing/2014/main" id="{B377D3EA-6C8B-9FD1-6707-CE92CEA1313B}"/>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1" name="Text Placeholder 28">
            <a:extLst>
              <a:ext uri="{FF2B5EF4-FFF2-40B4-BE49-F238E27FC236}">
                <a16:creationId xmlns:a16="http://schemas.microsoft.com/office/drawing/2014/main" id="{DF297032-DAE5-436C-E615-D2D377B9A586}"/>
              </a:ext>
            </a:extLst>
          </p:cNvPr>
          <p:cNvSpPr>
            <a:spLocks noGrp="1"/>
          </p:cNvSpPr>
          <p:nvPr>
            <p:ph type="body" sz="quarter" idx="19"/>
          </p:nvPr>
        </p:nvSpPr>
        <p:spPr>
          <a:xfrm>
            <a:off x="1658799" y="5020009"/>
            <a:ext cx="1952575" cy="439738"/>
          </a:xfrm>
        </p:spPr>
        <p:txBody>
          <a:bodyPr/>
          <a:lstStyle>
            <a:lvl1pPr algn="ctr">
              <a:defRPr b="1"/>
            </a:lvl1pPr>
          </a:lstStyle>
          <a:p>
            <a:pPr lvl="0"/>
            <a:r>
              <a:rPr lang="en-US" dirty="0"/>
              <a:t>Click to edit</a:t>
            </a:r>
            <a:endParaRPr lang="ru-RU" dirty="0"/>
          </a:p>
        </p:txBody>
      </p:sp>
      <p:sp>
        <p:nvSpPr>
          <p:cNvPr id="92" name="Text Placeholder 28">
            <a:extLst>
              <a:ext uri="{FF2B5EF4-FFF2-40B4-BE49-F238E27FC236}">
                <a16:creationId xmlns:a16="http://schemas.microsoft.com/office/drawing/2014/main" id="{0818AA9E-5342-B61B-04A3-8956DBB870E0}"/>
              </a:ext>
            </a:extLst>
          </p:cNvPr>
          <p:cNvSpPr>
            <a:spLocks noGrp="1"/>
          </p:cNvSpPr>
          <p:nvPr>
            <p:ph type="body" sz="quarter" idx="20"/>
          </p:nvPr>
        </p:nvSpPr>
        <p:spPr>
          <a:xfrm>
            <a:off x="5119711" y="5008703"/>
            <a:ext cx="1952575" cy="439738"/>
          </a:xfrm>
        </p:spPr>
        <p:txBody>
          <a:bodyPr/>
          <a:lstStyle>
            <a:lvl1pPr algn="ctr">
              <a:defRPr b="1"/>
            </a:lvl1pPr>
          </a:lstStyle>
          <a:p>
            <a:pPr lvl="0"/>
            <a:r>
              <a:rPr lang="en-US" dirty="0"/>
              <a:t>Click to edit</a:t>
            </a:r>
            <a:endParaRPr lang="ru-RU" dirty="0"/>
          </a:p>
        </p:txBody>
      </p:sp>
      <p:sp>
        <p:nvSpPr>
          <p:cNvPr id="93" name="Text Placeholder 28">
            <a:extLst>
              <a:ext uri="{FF2B5EF4-FFF2-40B4-BE49-F238E27FC236}">
                <a16:creationId xmlns:a16="http://schemas.microsoft.com/office/drawing/2014/main" id="{BDD18A37-2CC0-1EC0-F627-9ED7FC915893}"/>
              </a:ext>
            </a:extLst>
          </p:cNvPr>
          <p:cNvSpPr>
            <a:spLocks noGrp="1"/>
          </p:cNvSpPr>
          <p:nvPr>
            <p:ph type="body" sz="quarter" idx="21"/>
          </p:nvPr>
        </p:nvSpPr>
        <p:spPr>
          <a:xfrm>
            <a:off x="8580626" y="5008703"/>
            <a:ext cx="1952575" cy="439738"/>
          </a:xfrm>
        </p:spPr>
        <p:txBody>
          <a:bodyPr/>
          <a:lstStyle>
            <a:lvl1pPr algn="ctr">
              <a:defRPr b="1"/>
            </a:lvl1pPr>
          </a:lstStyle>
          <a:p>
            <a:pPr lvl="0"/>
            <a:r>
              <a:rPr lang="en-US" dirty="0"/>
              <a:t>Click to edit</a:t>
            </a:r>
            <a:endParaRPr lang="ru-RU" dirty="0"/>
          </a:p>
        </p:txBody>
      </p:sp>
      <p:grpSp>
        <p:nvGrpSpPr>
          <p:cNvPr id="94" name="Group 93">
            <a:extLst>
              <a:ext uri="{FF2B5EF4-FFF2-40B4-BE49-F238E27FC236}">
                <a16:creationId xmlns:a16="http://schemas.microsoft.com/office/drawing/2014/main" id="{C61F0D6C-76C9-CECD-2DA3-326E3F9384BF}"/>
              </a:ext>
            </a:extLst>
          </p:cNvPr>
          <p:cNvGrpSpPr/>
          <p:nvPr userDrawn="1"/>
        </p:nvGrpSpPr>
        <p:grpSpPr>
          <a:xfrm>
            <a:off x="8997108" y="3720718"/>
            <a:ext cx="1119612" cy="1119614"/>
            <a:chOff x="7754796" y="2309388"/>
            <a:chExt cx="1119612" cy="1119614"/>
          </a:xfrm>
        </p:grpSpPr>
        <p:sp>
          <p:nvSpPr>
            <p:cNvPr id="95" name="Oval 94">
              <a:extLst>
                <a:ext uri="{FF2B5EF4-FFF2-40B4-BE49-F238E27FC236}">
                  <a16:creationId xmlns:a16="http://schemas.microsoft.com/office/drawing/2014/main" id="{68187415-30E1-D088-FFFE-65E44F5D6350}"/>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Oval 95">
              <a:extLst>
                <a:ext uri="{FF2B5EF4-FFF2-40B4-BE49-F238E27FC236}">
                  <a16:creationId xmlns:a16="http://schemas.microsoft.com/office/drawing/2014/main" id="{725BD171-DD16-A391-8D3F-C02DE986AA1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7" name="Group 96">
            <a:extLst>
              <a:ext uri="{FF2B5EF4-FFF2-40B4-BE49-F238E27FC236}">
                <a16:creationId xmlns:a16="http://schemas.microsoft.com/office/drawing/2014/main" id="{60A60808-1B65-5C25-FA72-4C89350C00AF}"/>
              </a:ext>
            </a:extLst>
          </p:cNvPr>
          <p:cNvGrpSpPr/>
          <p:nvPr userDrawn="1"/>
        </p:nvGrpSpPr>
        <p:grpSpPr>
          <a:xfrm>
            <a:off x="2075278" y="3732255"/>
            <a:ext cx="1119612" cy="1119614"/>
            <a:chOff x="7754796" y="2309388"/>
            <a:chExt cx="1119612" cy="1119614"/>
          </a:xfrm>
        </p:grpSpPr>
        <p:sp>
          <p:nvSpPr>
            <p:cNvPr id="98" name="Oval 97">
              <a:extLst>
                <a:ext uri="{FF2B5EF4-FFF2-40B4-BE49-F238E27FC236}">
                  <a16:creationId xmlns:a16="http://schemas.microsoft.com/office/drawing/2014/main" id="{4CA3FFD5-D390-9333-8753-FF7DCFB8D982}"/>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Oval 98">
              <a:extLst>
                <a:ext uri="{FF2B5EF4-FFF2-40B4-BE49-F238E27FC236}">
                  <a16:creationId xmlns:a16="http://schemas.microsoft.com/office/drawing/2014/main" id="{CD237495-4A2A-80D7-BF34-8E6450A6D73B}"/>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0" name="Group 99">
            <a:extLst>
              <a:ext uri="{FF2B5EF4-FFF2-40B4-BE49-F238E27FC236}">
                <a16:creationId xmlns:a16="http://schemas.microsoft.com/office/drawing/2014/main" id="{46EF157D-B801-CFA0-BF71-2E60DFCF7B7A}"/>
              </a:ext>
            </a:extLst>
          </p:cNvPr>
          <p:cNvGrpSpPr/>
          <p:nvPr userDrawn="1"/>
        </p:nvGrpSpPr>
        <p:grpSpPr>
          <a:xfrm>
            <a:off x="5536193" y="3720718"/>
            <a:ext cx="1119612" cy="1119614"/>
            <a:chOff x="9973398" y="2309387"/>
            <a:chExt cx="1119612" cy="1119614"/>
          </a:xfrm>
        </p:grpSpPr>
        <p:sp>
          <p:nvSpPr>
            <p:cNvPr id="101" name="Oval 100">
              <a:extLst>
                <a:ext uri="{FF2B5EF4-FFF2-40B4-BE49-F238E27FC236}">
                  <a16:creationId xmlns:a16="http://schemas.microsoft.com/office/drawing/2014/main" id="{500B9D86-7723-63F4-0D66-A23FB8723DD8}"/>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Oval 101">
              <a:extLst>
                <a:ext uri="{FF2B5EF4-FFF2-40B4-BE49-F238E27FC236}">
                  <a16:creationId xmlns:a16="http://schemas.microsoft.com/office/drawing/2014/main" id="{EDCA9920-BE51-139D-DEAA-43BA773484AA}"/>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7" name="Picture Placeholder 11">
            <a:extLst>
              <a:ext uri="{FF2B5EF4-FFF2-40B4-BE49-F238E27FC236}">
                <a16:creationId xmlns:a16="http://schemas.microsoft.com/office/drawing/2014/main" id="{A7B3F59E-5AEE-59AF-F443-6BDB70262F98}"/>
              </a:ext>
            </a:extLst>
          </p:cNvPr>
          <p:cNvSpPr>
            <a:spLocks noGrp="1"/>
          </p:cNvSpPr>
          <p:nvPr>
            <p:ph type="pic" sz="quarter" idx="22"/>
          </p:nvPr>
        </p:nvSpPr>
        <p:spPr>
          <a:xfrm>
            <a:off x="2183871" y="1763436"/>
            <a:ext cx="900488" cy="902428"/>
          </a:xfrm>
          <a:prstGeom prst="ellipse">
            <a:avLst/>
          </a:prstGeom>
          <a:ln>
            <a:noFill/>
          </a:ln>
        </p:spPr>
        <p:txBody>
          <a:bodyPr/>
          <a:lstStyle/>
          <a:p>
            <a:endParaRPr lang="en-GB" dirty="0"/>
          </a:p>
        </p:txBody>
      </p:sp>
      <p:sp>
        <p:nvSpPr>
          <p:cNvPr id="28" name="Picture Placeholder 11">
            <a:extLst>
              <a:ext uri="{FF2B5EF4-FFF2-40B4-BE49-F238E27FC236}">
                <a16:creationId xmlns:a16="http://schemas.microsoft.com/office/drawing/2014/main" id="{651674C4-9523-D702-9DFA-9CAC323FD859}"/>
              </a:ext>
            </a:extLst>
          </p:cNvPr>
          <p:cNvSpPr>
            <a:spLocks noGrp="1"/>
          </p:cNvSpPr>
          <p:nvPr>
            <p:ph type="pic" sz="quarter" idx="23"/>
          </p:nvPr>
        </p:nvSpPr>
        <p:spPr>
          <a:xfrm>
            <a:off x="5644786" y="1747994"/>
            <a:ext cx="900488" cy="902428"/>
          </a:xfrm>
          <a:prstGeom prst="ellipse">
            <a:avLst/>
          </a:prstGeom>
          <a:ln>
            <a:noFill/>
          </a:ln>
        </p:spPr>
        <p:txBody>
          <a:bodyPr/>
          <a:lstStyle/>
          <a:p>
            <a:endParaRPr lang="en-GB" dirty="0"/>
          </a:p>
        </p:txBody>
      </p:sp>
      <p:sp>
        <p:nvSpPr>
          <p:cNvPr id="30" name="Picture Placeholder 11">
            <a:extLst>
              <a:ext uri="{FF2B5EF4-FFF2-40B4-BE49-F238E27FC236}">
                <a16:creationId xmlns:a16="http://schemas.microsoft.com/office/drawing/2014/main" id="{9F384FBB-F1BC-701B-25FD-4D6FB1E1212B}"/>
              </a:ext>
            </a:extLst>
          </p:cNvPr>
          <p:cNvSpPr>
            <a:spLocks noGrp="1"/>
          </p:cNvSpPr>
          <p:nvPr>
            <p:ph type="pic" sz="quarter" idx="24"/>
          </p:nvPr>
        </p:nvSpPr>
        <p:spPr>
          <a:xfrm>
            <a:off x="9105701" y="1763268"/>
            <a:ext cx="900488" cy="902428"/>
          </a:xfrm>
          <a:prstGeom prst="ellipse">
            <a:avLst/>
          </a:prstGeom>
          <a:ln>
            <a:noFill/>
          </a:ln>
        </p:spPr>
        <p:txBody>
          <a:bodyPr/>
          <a:lstStyle/>
          <a:p>
            <a:endParaRPr lang="en-GB" dirty="0"/>
          </a:p>
        </p:txBody>
      </p:sp>
      <p:sp>
        <p:nvSpPr>
          <p:cNvPr id="31" name="Picture Placeholder 11">
            <a:extLst>
              <a:ext uri="{FF2B5EF4-FFF2-40B4-BE49-F238E27FC236}">
                <a16:creationId xmlns:a16="http://schemas.microsoft.com/office/drawing/2014/main" id="{1B769578-B8DD-5A88-7A81-D0B426BDA2C1}"/>
              </a:ext>
            </a:extLst>
          </p:cNvPr>
          <p:cNvSpPr>
            <a:spLocks noGrp="1"/>
          </p:cNvSpPr>
          <p:nvPr>
            <p:ph type="pic" sz="quarter" idx="25"/>
          </p:nvPr>
        </p:nvSpPr>
        <p:spPr>
          <a:xfrm>
            <a:off x="9105701" y="3829311"/>
            <a:ext cx="900488" cy="902428"/>
          </a:xfrm>
          <a:prstGeom prst="ellipse">
            <a:avLst/>
          </a:prstGeom>
          <a:ln>
            <a:noFill/>
          </a:ln>
        </p:spPr>
        <p:txBody>
          <a:bodyPr/>
          <a:lstStyle/>
          <a:p>
            <a:endParaRPr lang="en-GB" dirty="0"/>
          </a:p>
        </p:txBody>
      </p:sp>
      <p:sp>
        <p:nvSpPr>
          <p:cNvPr id="33" name="Picture Placeholder 11">
            <a:extLst>
              <a:ext uri="{FF2B5EF4-FFF2-40B4-BE49-F238E27FC236}">
                <a16:creationId xmlns:a16="http://schemas.microsoft.com/office/drawing/2014/main" id="{75C73ED3-0BE5-6A8E-A238-5ABD0ADE5437}"/>
              </a:ext>
            </a:extLst>
          </p:cNvPr>
          <p:cNvSpPr>
            <a:spLocks noGrp="1"/>
          </p:cNvSpPr>
          <p:nvPr>
            <p:ph type="pic" sz="quarter" idx="26"/>
          </p:nvPr>
        </p:nvSpPr>
        <p:spPr>
          <a:xfrm>
            <a:off x="5644786" y="3829311"/>
            <a:ext cx="900488" cy="902428"/>
          </a:xfrm>
          <a:prstGeom prst="ellipse">
            <a:avLst/>
          </a:prstGeom>
          <a:ln>
            <a:noFill/>
          </a:ln>
        </p:spPr>
        <p:txBody>
          <a:bodyPr/>
          <a:lstStyle/>
          <a:p>
            <a:endParaRPr lang="en-GB" dirty="0"/>
          </a:p>
        </p:txBody>
      </p:sp>
      <p:sp>
        <p:nvSpPr>
          <p:cNvPr id="35" name="Picture Placeholder 11">
            <a:extLst>
              <a:ext uri="{FF2B5EF4-FFF2-40B4-BE49-F238E27FC236}">
                <a16:creationId xmlns:a16="http://schemas.microsoft.com/office/drawing/2014/main" id="{2F9BFF3D-065E-B5EF-CDAB-856C6FDF076E}"/>
              </a:ext>
            </a:extLst>
          </p:cNvPr>
          <p:cNvSpPr>
            <a:spLocks noGrp="1"/>
          </p:cNvSpPr>
          <p:nvPr>
            <p:ph type="pic" sz="quarter" idx="27"/>
          </p:nvPr>
        </p:nvSpPr>
        <p:spPr>
          <a:xfrm>
            <a:off x="2181933" y="3852324"/>
            <a:ext cx="900488" cy="902428"/>
          </a:xfrm>
          <a:prstGeom prst="ellipse">
            <a:avLst/>
          </a:prstGeom>
          <a:ln>
            <a:noFill/>
          </a:ln>
        </p:spPr>
        <p:txBody>
          <a:bodyPr/>
          <a:lstStyle/>
          <a:p>
            <a:endParaRPr lang="en-GB" dirty="0"/>
          </a:p>
        </p:txBody>
      </p:sp>
    </p:spTree>
    <p:extLst>
      <p:ext uri="{BB962C8B-B14F-4D97-AF65-F5344CB8AC3E}">
        <p14:creationId xmlns:p14="http://schemas.microsoft.com/office/powerpoint/2010/main" val="25460604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een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B3C-E114-470F-98B4-A7014F719959}"/>
              </a:ext>
            </a:extLst>
          </p:cNvPr>
          <p:cNvSpPr>
            <a:spLocks noGrp="1"/>
          </p:cNvSpPr>
          <p:nvPr>
            <p:ph type="title"/>
          </p:nvPr>
        </p:nvSpPr>
        <p:spPr>
          <a:xfrm>
            <a:off x="6482079" y="2568403"/>
            <a:ext cx="4902835" cy="1585596"/>
          </a:xfrm>
        </p:spPr>
        <p:txBody>
          <a:bodyPr/>
          <a:lstStyle/>
          <a:p>
            <a:r>
              <a:rPr lang="en-US"/>
              <a:t>Click to edit Master title style</a:t>
            </a:r>
            <a:endParaRPr lang="en-GB"/>
          </a:p>
        </p:txBody>
      </p:sp>
      <p:sp>
        <p:nvSpPr>
          <p:cNvPr id="7" name="Text Placeholder 27">
            <a:extLst>
              <a:ext uri="{FF2B5EF4-FFF2-40B4-BE49-F238E27FC236}">
                <a16:creationId xmlns:a16="http://schemas.microsoft.com/office/drawing/2014/main" id="{E02F6923-6563-4759-82C9-F6500EAF3DFC}"/>
              </a:ext>
            </a:extLst>
          </p:cNvPr>
          <p:cNvSpPr>
            <a:spLocks noGrp="1"/>
          </p:cNvSpPr>
          <p:nvPr>
            <p:ph type="body" sz="quarter" idx="11"/>
          </p:nvPr>
        </p:nvSpPr>
        <p:spPr>
          <a:xfrm>
            <a:off x="6482079" y="4434527"/>
            <a:ext cx="3880399" cy="376588"/>
          </a:xfrm>
        </p:spPr>
        <p:txBody>
          <a:bodyPr/>
          <a:lstStyle/>
          <a:p>
            <a:pPr>
              <a:lnSpc>
                <a:spcPct val="100000"/>
              </a:lnSpc>
            </a:pPr>
            <a:endParaRPr lang="ru-RU" dirty="0"/>
          </a:p>
        </p:txBody>
      </p:sp>
      <p:grpSp>
        <p:nvGrpSpPr>
          <p:cNvPr id="8" name="Group 7">
            <a:extLst>
              <a:ext uri="{FF2B5EF4-FFF2-40B4-BE49-F238E27FC236}">
                <a16:creationId xmlns:a16="http://schemas.microsoft.com/office/drawing/2014/main" id="{ED190058-42A7-4581-859C-F25566E64874}"/>
              </a:ext>
            </a:extLst>
          </p:cNvPr>
          <p:cNvGrpSpPr/>
          <p:nvPr userDrawn="1"/>
        </p:nvGrpSpPr>
        <p:grpSpPr>
          <a:xfrm>
            <a:off x="-10160" y="2574903"/>
            <a:ext cx="4616622" cy="1708194"/>
            <a:chOff x="0" y="2568403"/>
            <a:chExt cx="4616622" cy="1708194"/>
          </a:xfrm>
        </p:grpSpPr>
        <p:sp>
          <p:nvSpPr>
            <p:cNvPr id="9" name="Rectangle 8">
              <a:extLst>
                <a:ext uri="{FF2B5EF4-FFF2-40B4-BE49-F238E27FC236}">
                  <a16:creationId xmlns:a16="http://schemas.microsoft.com/office/drawing/2014/main" id="{1CAA06DE-CE3F-46EC-BD3E-E53E00AA944E}"/>
                </a:ext>
              </a:extLst>
            </p:cNvPr>
            <p:cNvSpPr/>
            <p:nvPr/>
          </p:nvSpPr>
          <p:spPr>
            <a:xfrm>
              <a:off x="0" y="2568403"/>
              <a:ext cx="3028950" cy="170819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7A09780F-2BDB-4435-9D41-332695C86252}"/>
                </a:ext>
              </a:extLst>
            </p:cNvPr>
            <p:cNvSpPr/>
            <p:nvPr/>
          </p:nvSpPr>
          <p:spPr>
            <a:xfrm>
              <a:off x="2908428" y="2568403"/>
              <a:ext cx="1708194" cy="1708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Graphic 10">
              <a:extLst>
                <a:ext uri="{FF2B5EF4-FFF2-40B4-BE49-F238E27FC236}">
                  <a16:creationId xmlns:a16="http://schemas.microsoft.com/office/drawing/2014/main" id="{39626B79-8CF5-4B70-8389-BD36FE5CD9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0837" y="3066900"/>
              <a:ext cx="1343376" cy="711200"/>
            </a:xfrm>
            <a:prstGeom prst="rect">
              <a:avLst/>
            </a:prstGeom>
          </p:spPr>
        </p:pic>
      </p:grpSp>
      <p:sp>
        <p:nvSpPr>
          <p:cNvPr id="3" name="TextBox 2">
            <a:extLst>
              <a:ext uri="{FF2B5EF4-FFF2-40B4-BE49-F238E27FC236}">
                <a16:creationId xmlns:a16="http://schemas.microsoft.com/office/drawing/2014/main" id="{F3977C54-3527-C245-897C-5A3B0F10B1B1}"/>
              </a:ext>
            </a:extLst>
          </p:cNvPr>
          <p:cNvSpPr txBox="1"/>
          <p:nvPr userDrawn="1"/>
        </p:nvSpPr>
        <p:spPr>
          <a:xfrm>
            <a:off x="3035300" y="6420126"/>
            <a:ext cx="6121400" cy="261610"/>
          </a:xfrm>
          <a:prstGeom prst="rect">
            <a:avLst/>
          </a:prstGeom>
          <a:noFill/>
        </p:spPr>
        <p:txBody>
          <a:bodyPr wrap="square" rtlCol="0">
            <a:spAutoFit/>
          </a:bodyPr>
          <a:lstStyle/>
          <a:p>
            <a:r>
              <a:rPr lang="en-US" sz="1100" dirty="0">
                <a:solidFill>
                  <a:schemeClr val="tx1"/>
                </a:solidFill>
              </a:rPr>
              <a:t>Soon to be known as The Institute of Sustainability and Environmental Professionals (ISEP)</a:t>
            </a:r>
            <a:endParaRPr lang="en-GB" sz="1100" dirty="0">
              <a:solidFill>
                <a:schemeClr val="tx1"/>
              </a:solidFill>
            </a:endParaRPr>
          </a:p>
        </p:txBody>
      </p:sp>
    </p:spTree>
    <p:extLst>
      <p:ext uri="{BB962C8B-B14F-4D97-AF65-F5344CB8AC3E}">
        <p14:creationId xmlns:p14="http://schemas.microsoft.com/office/powerpoint/2010/main" val="189422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 layout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19C5FB67-8571-4A57-BA95-4338B2AA183E}"/>
              </a:ext>
            </a:extLst>
          </p:cNvPr>
          <p:cNvGrpSpPr/>
          <p:nvPr userDrawn="1"/>
        </p:nvGrpSpPr>
        <p:grpSpPr>
          <a:xfrm>
            <a:off x="940934" y="2225458"/>
            <a:ext cx="1351088" cy="1351089"/>
            <a:chOff x="5680075" y="368300"/>
            <a:chExt cx="6121400" cy="6121400"/>
          </a:xfrm>
        </p:grpSpPr>
        <p:sp>
          <p:nvSpPr>
            <p:cNvPr id="41" name="Oval 40">
              <a:extLst>
                <a:ext uri="{FF2B5EF4-FFF2-40B4-BE49-F238E27FC236}">
                  <a16:creationId xmlns:a16="http://schemas.microsoft.com/office/drawing/2014/main" id="{81C57F44-3D30-4390-BC30-CC824201BBF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Oval 41">
              <a:extLst>
                <a:ext uri="{FF2B5EF4-FFF2-40B4-BE49-F238E27FC236}">
                  <a16:creationId xmlns:a16="http://schemas.microsoft.com/office/drawing/2014/main" id="{9FFBB79A-25EF-44D7-85D9-72C555CA9D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Group 42">
            <a:extLst>
              <a:ext uri="{FF2B5EF4-FFF2-40B4-BE49-F238E27FC236}">
                <a16:creationId xmlns:a16="http://schemas.microsoft.com/office/drawing/2014/main" id="{24763564-B5BE-4570-A6AC-09A6A5F4E9F1}"/>
              </a:ext>
            </a:extLst>
          </p:cNvPr>
          <p:cNvGrpSpPr/>
          <p:nvPr userDrawn="1"/>
        </p:nvGrpSpPr>
        <p:grpSpPr>
          <a:xfrm>
            <a:off x="3977038" y="2244371"/>
            <a:ext cx="1351088" cy="1351089"/>
            <a:chOff x="5680075" y="368300"/>
            <a:chExt cx="6121400" cy="6121400"/>
          </a:xfrm>
        </p:grpSpPr>
        <p:sp>
          <p:nvSpPr>
            <p:cNvPr id="44" name="Oval 43">
              <a:extLst>
                <a:ext uri="{FF2B5EF4-FFF2-40B4-BE49-F238E27FC236}">
                  <a16:creationId xmlns:a16="http://schemas.microsoft.com/office/drawing/2014/main" id="{DA6D6DAE-8B20-4B90-B474-AB9E1B8091B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Oval 44">
              <a:extLst>
                <a:ext uri="{FF2B5EF4-FFF2-40B4-BE49-F238E27FC236}">
                  <a16:creationId xmlns:a16="http://schemas.microsoft.com/office/drawing/2014/main" id="{F7474F0A-D53F-4760-BC1D-B34DE49D39F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6" name="Group 45">
            <a:extLst>
              <a:ext uri="{FF2B5EF4-FFF2-40B4-BE49-F238E27FC236}">
                <a16:creationId xmlns:a16="http://schemas.microsoft.com/office/drawing/2014/main" id="{4D8CF4EA-F5F7-4EFA-A2F6-D17B15D769A5}"/>
              </a:ext>
            </a:extLst>
          </p:cNvPr>
          <p:cNvGrpSpPr/>
          <p:nvPr userDrawn="1"/>
        </p:nvGrpSpPr>
        <p:grpSpPr>
          <a:xfrm>
            <a:off x="6962247" y="2225528"/>
            <a:ext cx="1351088" cy="1351089"/>
            <a:chOff x="5680075" y="368300"/>
            <a:chExt cx="6121400" cy="6121400"/>
          </a:xfrm>
        </p:grpSpPr>
        <p:sp>
          <p:nvSpPr>
            <p:cNvPr id="48" name="Oval 47">
              <a:extLst>
                <a:ext uri="{FF2B5EF4-FFF2-40B4-BE49-F238E27FC236}">
                  <a16:creationId xmlns:a16="http://schemas.microsoft.com/office/drawing/2014/main" id="{07A7C638-FCB8-446B-90F0-7117D5364A5D}"/>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Oval 52">
              <a:extLst>
                <a:ext uri="{FF2B5EF4-FFF2-40B4-BE49-F238E27FC236}">
                  <a16:creationId xmlns:a16="http://schemas.microsoft.com/office/drawing/2014/main" id="{BB52356D-2C34-4D99-B711-DC7373C698A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AF28CAD3-D0A6-49FE-94C9-74B96AA964C7}"/>
              </a:ext>
            </a:extLst>
          </p:cNvPr>
          <p:cNvGrpSpPr/>
          <p:nvPr userDrawn="1"/>
        </p:nvGrpSpPr>
        <p:grpSpPr>
          <a:xfrm>
            <a:off x="9899978" y="2225458"/>
            <a:ext cx="1351088" cy="1351089"/>
            <a:chOff x="5680075" y="368300"/>
            <a:chExt cx="6121400" cy="6121400"/>
          </a:xfrm>
        </p:grpSpPr>
        <p:sp>
          <p:nvSpPr>
            <p:cNvPr id="56" name="Oval 55">
              <a:extLst>
                <a:ext uri="{FF2B5EF4-FFF2-40B4-BE49-F238E27FC236}">
                  <a16:creationId xmlns:a16="http://schemas.microsoft.com/office/drawing/2014/main" id="{4B2B7FA2-7673-4E00-BBC2-2E799E1D71C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B1892FD-F153-4988-8E7D-1F25AE09E8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52884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 layout 1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AEF834-0D33-4492-8D0D-061CA8D30E54}"/>
              </a:ext>
            </a:extLst>
          </p:cNvPr>
          <p:cNvGrpSpPr/>
          <p:nvPr userDrawn="1"/>
        </p:nvGrpSpPr>
        <p:grpSpPr>
          <a:xfrm>
            <a:off x="1098990" y="2341196"/>
            <a:ext cx="1119612" cy="1119614"/>
            <a:chOff x="5680075" y="368300"/>
            <a:chExt cx="6121400" cy="6121400"/>
          </a:xfrm>
        </p:grpSpPr>
        <p:sp>
          <p:nvSpPr>
            <p:cNvPr id="39" name="Oval 38">
              <a:extLst>
                <a:ext uri="{FF2B5EF4-FFF2-40B4-BE49-F238E27FC236}">
                  <a16:creationId xmlns:a16="http://schemas.microsoft.com/office/drawing/2014/main" id="{020E6EF6-9EA4-41E6-8D3C-163CF0B746E0}"/>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5D0F5ABB-4C44-40C1-B51D-8E3BF76BF33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Group 40">
            <a:extLst>
              <a:ext uri="{FF2B5EF4-FFF2-40B4-BE49-F238E27FC236}">
                <a16:creationId xmlns:a16="http://schemas.microsoft.com/office/drawing/2014/main" id="{E843F372-C646-4BD5-A592-052C10A62075}"/>
              </a:ext>
            </a:extLst>
          </p:cNvPr>
          <p:cNvGrpSpPr/>
          <p:nvPr userDrawn="1"/>
        </p:nvGrpSpPr>
        <p:grpSpPr>
          <a:xfrm>
            <a:off x="3317592" y="2341196"/>
            <a:ext cx="1119612" cy="1119614"/>
            <a:chOff x="5680075" y="368300"/>
            <a:chExt cx="6121400" cy="6121400"/>
          </a:xfrm>
        </p:grpSpPr>
        <p:sp>
          <p:nvSpPr>
            <p:cNvPr id="43" name="Oval 42">
              <a:extLst>
                <a:ext uri="{FF2B5EF4-FFF2-40B4-BE49-F238E27FC236}">
                  <a16:creationId xmlns:a16="http://schemas.microsoft.com/office/drawing/2014/main" id="{B16117CB-B1A7-4C8A-8B17-376EE89D7E7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299309D2-8ACA-4B66-AC25-3B20CB02AEB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Group 44">
            <a:extLst>
              <a:ext uri="{FF2B5EF4-FFF2-40B4-BE49-F238E27FC236}">
                <a16:creationId xmlns:a16="http://schemas.microsoft.com/office/drawing/2014/main" id="{8E09CCC4-3F06-4157-BC24-997D5F271157}"/>
              </a:ext>
            </a:extLst>
          </p:cNvPr>
          <p:cNvGrpSpPr/>
          <p:nvPr userDrawn="1"/>
        </p:nvGrpSpPr>
        <p:grpSpPr>
          <a:xfrm>
            <a:off x="5536194" y="2341196"/>
            <a:ext cx="1119612" cy="1119614"/>
            <a:chOff x="5680075" y="368300"/>
            <a:chExt cx="6121400" cy="6121400"/>
          </a:xfrm>
        </p:grpSpPr>
        <p:sp>
          <p:nvSpPr>
            <p:cNvPr id="46" name="Oval 45">
              <a:extLst>
                <a:ext uri="{FF2B5EF4-FFF2-40B4-BE49-F238E27FC236}">
                  <a16:creationId xmlns:a16="http://schemas.microsoft.com/office/drawing/2014/main" id="{20273B64-386C-43C3-A48D-FF7B6F41ED71}"/>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37F217C-B67E-4518-A894-04E5B6E86C2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35EBC156-FBC8-4223-B660-2012B85AEB4E}"/>
              </a:ext>
            </a:extLst>
          </p:cNvPr>
          <p:cNvGrpSpPr/>
          <p:nvPr userDrawn="1"/>
        </p:nvGrpSpPr>
        <p:grpSpPr>
          <a:xfrm>
            <a:off x="7754796" y="2309388"/>
            <a:ext cx="1119612" cy="1119614"/>
            <a:chOff x="5680075" y="368300"/>
            <a:chExt cx="6121400" cy="6121400"/>
          </a:xfrm>
        </p:grpSpPr>
        <p:sp>
          <p:nvSpPr>
            <p:cNvPr id="56" name="Oval 55">
              <a:extLst>
                <a:ext uri="{FF2B5EF4-FFF2-40B4-BE49-F238E27FC236}">
                  <a16:creationId xmlns:a16="http://schemas.microsoft.com/office/drawing/2014/main" id="{E77FD34E-85C1-44A7-866A-ADF6B7057DF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FE697C0-750C-429E-B65D-F60BF6F3B6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8" name="Group 57">
            <a:extLst>
              <a:ext uri="{FF2B5EF4-FFF2-40B4-BE49-F238E27FC236}">
                <a16:creationId xmlns:a16="http://schemas.microsoft.com/office/drawing/2014/main" id="{2A9C1BB9-2749-40F1-8D43-084CDA22817D}"/>
              </a:ext>
            </a:extLst>
          </p:cNvPr>
          <p:cNvGrpSpPr/>
          <p:nvPr userDrawn="1"/>
        </p:nvGrpSpPr>
        <p:grpSpPr>
          <a:xfrm>
            <a:off x="9973398" y="2309387"/>
            <a:ext cx="1119612" cy="1119614"/>
            <a:chOff x="5680075" y="368300"/>
            <a:chExt cx="6121400" cy="6121400"/>
          </a:xfrm>
        </p:grpSpPr>
        <p:sp>
          <p:nvSpPr>
            <p:cNvPr id="59" name="Oval 58">
              <a:extLst>
                <a:ext uri="{FF2B5EF4-FFF2-40B4-BE49-F238E27FC236}">
                  <a16:creationId xmlns:a16="http://schemas.microsoft.com/office/drawing/2014/main" id="{21802805-1880-4780-AC6F-3478271183C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1A6DD1C7-11E7-4607-87C7-4A2921342C4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24457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 layout 1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grpSp>
        <p:nvGrpSpPr>
          <p:cNvPr id="12" name="Group 11">
            <a:extLst>
              <a:ext uri="{FF2B5EF4-FFF2-40B4-BE49-F238E27FC236}">
                <a16:creationId xmlns:a16="http://schemas.microsoft.com/office/drawing/2014/main" id="{849650E0-6629-4F49-8DB2-17FFD4701912}"/>
              </a:ext>
            </a:extLst>
          </p:cNvPr>
          <p:cNvGrpSpPr/>
          <p:nvPr userDrawn="1"/>
        </p:nvGrpSpPr>
        <p:grpSpPr>
          <a:xfrm>
            <a:off x="1357530" y="2225458"/>
            <a:ext cx="1351088" cy="1351089"/>
            <a:chOff x="5680075" y="368300"/>
            <a:chExt cx="6121400" cy="6121400"/>
          </a:xfrm>
        </p:grpSpPr>
        <p:sp>
          <p:nvSpPr>
            <p:cNvPr id="13" name="Oval 12">
              <a:extLst>
                <a:ext uri="{FF2B5EF4-FFF2-40B4-BE49-F238E27FC236}">
                  <a16:creationId xmlns:a16="http://schemas.microsoft.com/office/drawing/2014/main" id="{CA45B24B-98FD-417C-B833-E95DAA8C7D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CA94728C-A142-4698-A09A-AA32F87B5D0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Group 14">
            <a:extLst>
              <a:ext uri="{FF2B5EF4-FFF2-40B4-BE49-F238E27FC236}">
                <a16:creationId xmlns:a16="http://schemas.microsoft.com/office/drawing/2014/main" id="{12DCDB2C-8824-4A99-9E1E-05F05C130ADE}"/>
              </a:ext>
            </a:extLst>
          </p:cNvPr>
          <p:cNvGrpSpPr/>
          <p:nvPr userDrawn="1"/>
        </p:nvGrpSpPr>
        <p:grpSpPr>
          <a:xfrm>
            <a:off x="4066148" y="2225458"/>
            <a:ext cx="1351088" cy="1351089"/>
            <a:chOff x="5680075" y="368300"/>
            <a:chExt cx="6121400" cy="6121400"/>
          </a:xfrm>
        </p:grpSpPr>
        <p:sp>
          <p:nvSpPr>
            <p:cNvPr id="16" name="Oval 15">
              <a:extLst>
                <a:ext uri="{FF2B5EF4-FFF2-40B4-BE49-F238E27FC236}">
                  <a16:creationId xmlns:a16="http://schemas.microsoft.com/office/drawing/2014/main" id="{D938B287-41D8-4B67-90BF-F293DD862E49}"/>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9E771D26-0160-4E22-AAD6-6A080150CC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Group 17">
            <a:extLst>
              <a:ext uri="{FF2B5EF4-FFF2-40B4-BE49-F238E27FC236}">
                <a16:creationId xmlns:a16="http://schemas.microsoft.com/office/drawing/2014/main" id="{9B879ECB-5F9F-43E4-B39B-F8AC2846DFA0}"/>
              </a:ext>
            </a:extLst>
          </p:cNvPr>
          <p:cNvGrpSpPr/>
          <p:nvPr userDrawn="1"/>
        </p:nvGrpSpPr>
        <p:grpSpPr>
          <a:xfrm>
            <a:off x="6774766" y="2225458"/>
            <a:ext cx="1351088" cy="1351089"/>
            <a:chOff x="5680075" y="368300"/>
            <a:chExt cx="6121400" cy="6121400"/>
          </a:xfrm>
        </p:grpSpPr>
        <p:sp>
          <p:nvSpPr>
            <p:cNvPr id="19" name="Oval 18">
              <a:extLst>
                <a:ext uri="{FF2B5EF4-FFF2-40B4-BE49-F238E27FC236}">
                  <a16:creationId xmlns:a16="http://schemas.microsoft.com/office/drawing/2014/main" id="{442EA22D-9877-4A9C-962B-5FF84745721E}"/>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B0BC83BE-4202-4D46-8E39-6688B8FAC0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Group 20">
            <a:extLst>
              <a:ext uri="{FF2B5EF4-FFF2-40B4-BE49-F238E27FC236}">
                <a16:creationId xmlns:a16="http://schemas.microsoft.com/office/drawing/2014/main" id="{0B029C54-271F-42C2-8113-4C0A9200A11E}"/>
              </a:ext>
            </a:extLst>
          </p:cNvPr>
          <p:cNvGrpSpPr/>
          <p:nvPr userDrawn="1"/>
        </p:nvGrpSpPr>
        <p:grpSpPr>
          <a:xfrm>
            <a:off x="9483384" y="2193650"/>
            <a:ext cx="1351088" cy="1351089"/>
            <a:chOff x="5680075" y="368300"/>
            <a:chExt cx="6121400" cy="6121400"/>
          </a:xfrm>
        </p:grpSpPr>
        <p:sp>
          <p:nvSpPr>
            <p:cNvPr id="22" name="Oval 21">
              <a:extLst>
                <a:ext uri="{FF2B5EF4-FFF2-40B4-BE49-F238E27FC236}">
                  <a16:creationId xmlns:a16="http://schemas.microsoft.com/office/drawing/2014/main" id="{2E67694D-0AF0-4EFB-95C1-C8DAA74673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9E443B6-C326-4900-B1A2-478AEDFA35F4}"/>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53322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 layout 1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sp>
        <p:nvSpPr>
          <p:cNvPr id="22" name="Oval 21">
            <a:extLst>
              <a:ext uri="{FF2B5EF4-FFF2-40B4-BE49-F238E27FC236}">
                <a16:creationId xmlns:a16="http://schemas.microsoft.com/office/drawing/2014/main" id="{658F9578-5E40-4087-B955-A27867BB78B3}"/>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Group 25">
            <a:extLst>
              <a:ext uri="{FF2B5EF4-FFF2-40B4-BE49-F238E27FC236}">
                <a16:creationId xmlns:a16="http://schemas.microsoft.com/office/drawing/2014/main" id="{8F10E61D-F64D-43DA-934A-A3059225F8D6}"/>
              </a:ext>
            </a:extLst>
          </p:cNvPr>
          <p:cNvGrpSpPr/>
          <p:nvPr userDrawn="1"/>
        </p:nvGrpSpPr>
        <p:grpSpPr>
          <a:xfrm>
            <a:off x="5318173" y="2059287"/>
            <a:ext cx="1554842" cy="1554842"/>
            <a:chOff x="5680075" y="368300"/>
            <a:chExt cx="6121400" cy="6121400"/>
          </a:xfrm>
        </p:grpSpPr>
        <p:sp>
          <p:nvSpPr>
            <p:cNvPr id="30" name="Oval 29">
              <a:extLst>
                <a:ext uri="{FF2B5EF4-FFF2-40B4-BE49-F238E27FC236}">
                  <a16:creationId xmlns:a16="http://schemas.microsoft.com/office/drawing/2014/main" id="{03313058-5FB3-4441-97F1-11FEECDC15B2}"/>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B9191FDF-E007-4300-9C00-108C1D4FE4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Group 36">
            <a:extLst>
              <a:ext uri="{FF2B5EF4-FFF2-40B4-BE49-F238E27FC236}">
                <a16:creationId xmlns:a16="http://schemas.microsoft.com/office/drawing/2014/main" id="{AC4688F5-56F1-443E-A4F5-2FBDDF6EEE85}"/>
              </a:ext>
            </a:extLst>
          </p:cNvPr>
          <p:cNvGrpSpPr/>
          <p:nvPr userDrawn="1"/>
        </p:nvGrpSpPr>
        <p:grpSpPr>
          <a:xfrm>
            <a:off x="8755291" y="2068260"/>
            <a:ext cx="1554842" cy="1554842"/>
            <a:chOff x="5680075" y="368300"/>
            <a:chExt cx="6121400" cy="6121400"/>
          </a:xfrm>
        </p:grpSpPr>
        <p:sp>
          <p:nvSpPr>
            <p:cNvPr id="38" name="Oval 37">
              <a:extLst>
                <a:ext uri="{FF2B5EF4-FFF2-40B4-BE49-F238E27FC236}">
                  <a16:creationId xmlns:a16="http://schemas.microsoft.com/office/drawing/2014/main" id="{D598AC9E-6AA2-4BAB-AAA6-F39928BF751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6392CF92-D541-4272-93CF-331FF2A7456A}"/>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3658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 layout 1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19C5FB67-8571-4A57-BA95-4338B2AA183E}"/>
              </a:ext>
            </a:extLst>
          </p:cNvPr>
          <p:cNvGrpSpPr/>
          <p:nvPr userDrawn="1"/>
        </p:nvGrpSpPr>
        <p:grpSpPr>
          <a:xfrm>
            <a:off x="940934" y="2225458"/>
            <a:ext cx="1351088" cy="1351089"/>
            <a:chOff x="5680075" y="368300"/>
            <a:chExt cx="6121400" cy="6121400"/>
          </a:xfrm>
        </p:grpSpPr>
        <p:sp>
          <p:nvSpPr>
            <p:cNvPr id="41" name="Oval 40">
              <a:extLst>
                <a:ext uri="{FF2B5EF4-FFF2-40B4-BE49-F238E27FC236}">
                  <a16:creationId xmlns:a16="http://schemas.microsoft.com/office/drawing/2014/main" id="{81C57F44-3D30-4390-BC30-CC824201BBF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Oval 41">
              <a:extLst>
                <a:ext uri="{FF2B5EF4-FFF2-40B4-BE49-F238E27FC236}">
                  <a16:creationId xmlns:a16="http://schemas.microsoft.com/office/drawing/2014/main" id="{9FFBB79A-25EF-44D7-85D9-72C555CA9D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Group 42">
            <a:extLst>
              <a:ext uri="{FF2B5EF4-FFF2-40B4-BE49-F238E27FC236}">
                <a16:creationId xmlns:a16="http://schemas.microsoft.com/office/drawing/2014/main" id="{24763564-B5BE-4570-A6AC-09A6A5F4E9F1}"/>
              </a:ext>
            </a:extLst>
          </p:cNvPr>
          <p:cNvGrpSpPr/>
          <p:nvPr userDrawn="1"/>
        </p:nvGrpSpPr>
        <p:grpSpPr>
          <a:xfrm>
            <a:off x="3977038" y="2244371"/>
            <a:ext cx="1351088" cy="1351089"/>
            <a:chOff x="5680075" y="368300"/>
            <a:chExt cx="6121400" cy="6121400"/>
          </a:xfrm>
        </p:grpSpPr>
        <p:sp>
          <p:nvSpPr>
            <p:cNvPr id="44" name="Oval 43">
              <a:extLst>
                <a:ext uri="{FF2B5EF4-FFF2-40B4-BE49-F238E27FC236}">
                  <a16:creationId xmlns:a16="http://schemas.microsoft.com/office/drawing/2014/main" id="{DA6D6DAE-8B20-4B90-B474-AB9E1B8091B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Oval 44">
              <a:extLst>
                <a:ext uri="{FF2B5EF4-FFF2-40B4-BE49-F238E27FC236}">
                  <a16:creationId xmlns:a16="http://schemas.microsoft.com/office/drawing/2014/main" id="{F7474F0A-D53F-4760-BC1D-B34DE49D39F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6" name="Group 45">
            <a:extLst>
              <a:ext uri="{FF2B5EF4-FFF2-40B4-BE49-F238E27FC236}">
                <a16:creationId xmlns:a16="http://schemas.microsoft.com/office/drawing/2014/main" id="{4D8CF4EA-F5F7-4EFA-A2F6-D17B15D769A5}"/>
              </a:ext>
            </a:extLst>
          </p:cNvPr>
          <p:cNvGrpSpPr/>
          <p:nvPr userDrawn="1"/>
        </p:nvGrpSpPr>
        <p:grpSpPr>
          <a:xfrm>
            <a:off x="6962247" y="2225528"/>
            <a:ext cx="1351088" cy="1351089"/>
            <a:chOff x="5680075" y="368300"/>
            <a:chExt cx="6121400" cy="6121400"/>
          </a:xfrm>
        </p:grpSpPr>
        <p:sp>
          <p:nvSpPr>
            <p:cNvPr id="48" name="Oval 47">
              <a:extLst>
                <a:ext uri="{FF2B5EF4-FFF2-40B4-BE49-F238E27FC236}">
                  <a16:creationId xmlns:a16="http://schemas.microsoft.com/office/drawing/2014/main" id="{07A7C638-FCB8-446B-90F0-7117D5364A5D}"/>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Oval 52">
              <a:extLst>
                <a:ext uri="{FF2B5EF4-FFF2-40B4-BE49-F238E27FC236}">
                  <a16:creationId xmlns:a16="http://schemas.microsoft.com/office/drawing/2014/main" id="{BB52356D-2C34-4D99-B711-DC7373C698A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AF28CAD3-D0A6-49FE-94C9-74B96AA964C7}"/>
              </a:ext>
            </a:extLst>
          </p:cNvPr>
          <p:cNvGrpSpPr/>
          <p:nvPr userDrawn="1"/>
        </p:nvGrpSpPr>
        <p:grpSpPr>
          <a:xfrm>
            <a:off x="9899978" y="2225458"/>
            <a:ext cx="1351088" cy="1351089"/>
            <a:chOff x="5680075" y="368300"/>
            <a:chExt cx="6121400" cy="6121400"/>
          </a:xfrm>
        </p:grpSpPr>
        <p:sp>
          <p:nvSpPr>
            <p:cNvPr id="56" name="Oval 55">
              <a:extLst>
                <a:ext uri="{FF2B5EF4-FFF2-40B4-BE49-F238E27FC236}">
                  <a16:creationId xmlns:a16="http://schemas.microsoft.com/office/drawing/2014/main" id="{4B2B7FA2-7673-4E00-BBC2-2E799E1D71C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B1892FD-F153-4988-8E7D-1F25AE09E8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759540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 layout 16">
    <p:bg>
      <p:bgPr>
        <a:solidFill>
          <a:schemeClr val="bg1"/>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AEF834-0D33-4492-8D0D-061CA8D30E54}"/>
              </a:ext>
            </a:extLst>
          </p:cNvPr>
          <p:cNvGrpSpPr/>
          <p:nvPr userDrawn="1"/>
        </p:nvGrpSpPr>
        <p:grpSpPr>
          <a:xfrm>
            <a:off x="1098990" y="2341196"/>
            <a:ext cx="1119612" cy="1119614"/>
            <a:chOff x="5680075" y="368300"/>
            <a:chExt cx="6121400" cy="6121400"/>
          </a:xfrm>
        </p:grpSpPr>
        <p:sp>
          <p:nvSpPr>
            <p:cNvPr id="39" name="Oval 38">
              <a:extLst>
                <a:ext uri="{FF2B5EF4-FFF2-40B4-BE49-F238E27FC236}">
                  <a16:creationId xmlns:a16="http://schemas.microsoft.com/office/drawing/2014/main" id="{020E6EF6-9EA4-41E6-8D3C-163CF0B746E0}"/>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5D0F5ABB-4C44-40C1-B51D-8E3BF76BF33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Group 40">
            <a:extLst>
              <a:ext uri="{FF2B5EF4-FFF2-40B4-BE49-F238E27FC236}">
                <a16:creationId xmlns:a16="http://schemas.microsoft.com/office/drawing/2014/main" id="{E843F372-C646-4BD5-A592-052C10A62075}"/>
              </a:ext>
            </a:extLst>
          </p:cNvPr>
          <p:cNvGrpSpPr/>
          <p:nvPr userDrawn="1"/>
        </p:nvGrpSpPr>
        <p:grpSpPr>
          <a:xfrm>
            <a:off x="3317592" y="2341196"/>
            <a:ext cx="1119612" cy="1119614"/>
            <a:chOff x="5680075" y="368300"/>
            <a:chExt cx="6121400" cy="6121400"/>
          </a:xfrm>
        </p:grpSpPr>
        <p:sp>
          <p:nvSpPr>
            <p:cNvPr id="43" name="Oval 42">
              <a:extLst>
                <a:ext uri="{FF2B5EF4-FFF2-40B4-BE49-F238E27FC236}">
                  <a16:creationId xmlns:a16="http://schemas.microsoft.com/office/drawing/2014/main" id="{B16117CB-B1A7-4C8A-8B17-376EE89D7E7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299309D2-8ACA-4B66-AC25-3B20CB02AEB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Group 44">
            <a:extLst>
              <a:ext uri="{FF2B5EF4-FFF2-40B4-BE49-F238E27FC236}">
                <a16:creationId xmlns:a16="http://schemas.microsoft.com/office/drawing/2014/main" id="{8E09CCC4-3F06-4157-BC24-997D5F271157}"/>
              </a:ext>
            </a:extLst>
          </p:cNvPr>
          <p:cNvGrpSpPr/>
          <p:nvPr userDrawn="1"/>
        </p:nvGrpSpPr>
        <p:grpSpPr>
          <a:xfrm>
            <a:off x="5536194" y="2341196"/>
            <a:ext cx="1119612" cy="1119614"/>
            <a:chOff x="5680075" y="368300"/>
            <a:chExt cx="6121400" cy="6121400"/>
          </a:xfrm>
        </p:grpSpPr>
        <p:sp>
          <p:nvSpPr>
            <p:cNvPr id="46" name="Oval 45">
              <a:extLst>
                <a:ext uri="{FF2B5EF4-FFF2-40B4-BE49-F238E27FC236}">
                  <a16:creationId xmlns:a16="http://schemas.microsoft.com/office/drawing/2014/main" id="{20273B64-386C-43C3-A48D-FF7B6F41ED71}"/>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37F217C-B67E-4518-A894-04E5B6E86C2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35EBC156-FBC8-4223-B660-2012B85AEB4E}"/>
              </a:ext>
            </a:extLst>
          </p:cNvPr>
          <p:cNvGrpSpPr/>
          <p:nvPr userDrawn="1"/>
        </p:nvGrpSpPr>
        <p:grpSpPr>
          <a:xfrm>
            <a:off x="7754796" y="2309388"/>
            <a:ext cx="1119612" cy="1119614"/>
            <a:chOff x="5680075" y="368300"/>
            <a:chExt cx="6121400" cy="6121400"/>
          </a:xfrm>
        </p:grpSpPr>
        <p:sp>
          <p:nvSpPr>
            <p:cNvPr id="56" name="Oval 55">
              <a:extLst>
                <a:ext uri="{FF2B5EF4-FFF2-40B4-BE49-F238E27FC236}">
                  <a16:creationId xmlns:a16="http://schemas.microsoft.com/office/drawing/2014/main" id="{E77FD34E-85C1-44A7-866A-ADF6B7057DF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FE697C0-750C-429E-B65D-F60BF6F3B6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8" name="Group 57">
            <a:extLst>
              <a:ext uri="{FF2B5EF4-FFF2-40B4-BE49-F238E27FC236}">
                <a16:creationId xmlns:a16="http://schemas.microsoft.com/office/drawing/2014/main" id="{2A9C1BB9-2749-40F1-8D43-084CDA22817D}"/>
              </a:ext>
            </a:extLst>
          </p:cNvPr>
          <p:cNvGrpSpPr/>
          <p:nvPr userDrawn="1"/>
        </p:nvGrpSpPr>
        <p:grpSpPr>
          <a:xfrm>
            <a:off x="9973398" y="2309387"/>
            <a:ext cx="1119612" cy="1119614"/>
            <a:chOff x="5680075" y="368300"/>
            <a:chExt cx="6121400" cy="6121400"/>
          </a:xfrm>
        </p:grpSpPr>
        <p:sp>
          <p:nvSpPr>
            <p:cNvPr id="59" name="Oval 58">
              <a:extLst>
                <a:ext uri="{FF2B5EF4-FFF2-40B4-BE49-F238E27FC236}">
                  <a16:creationId xmlns:a16="http://schemas.microsoft.com/office/drawing/2014/main" id="{21802805-1880-4780-AC6F-3478271183C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1A6DD1C7-11E7-4607-87C7-4A2921342C4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81667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 layout 1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grpSp>
        <p:nvGrpSpPr>
          <p:cNvPr id="12" name="Group 11">
            <a:extLst>
              <a:ext uri="{FF2B5EF4-FFF2-40B4-BE49-F238E27FC236}">
                <a16:creationId xmlns:a16="http://schemas.microsoft.com/office/drawing/2014/main" id="{849650E0-6629-4F49-8DB2-17FFD4701912}"/>
              </a:ext>
            </a:extLst>
          </p:cNvPr>
          <p:cNvGrpSpPr/>
          <p:nvPr userDrawn="1"/>
        </p:nvGrpSpPr>
        <p:grpSpPr>
          <a:xfrm>
            <a:off x="1357530" y="2225458"/>
            <a:ext cx="1351088" cy="1351089"/>
            <a:chOff x="5680075" y="368300"/>
            <a:chExt cx="6121400" cy="6121400"/>
          </a:xfrm>
        </p:grpSpPr>
        <p:sp>
          <p:nvSpPr>
            <p:cNvPr id="13" name="Oval 12">
              <a:extLst>
                <a:ext uri="{FF2B5EF4-FFF2-40B4-BE49-F238E27FC236}">
                  <a16:creationId xmlns:a16="http://schemas.microsoft.com/office/drawing/2014/main" id="{CA45B24B-98FD-417C-B833-E95DAA8C7D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CA94728C-A142-4698-A09A-AA32F87B5D0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Group 14">
            <a:extLst>
              <a:ext uri="{FF2B5EF4-FFF2-40B4-BE49-F238E27FC236}">
                <a16:creationId xmlns:a16="http://schemas.microsoft.com/office/drawing/2014/main" id="{12DCDB2C-8824-4A99-9E1E-05F05C130ADE}"/>
              </a:ext>
            </a:extLst>
          </p:cNvPr>
          <p:cNvGrpSpPr/>
          <p:nvPr userDrawn="1"/>
        </p:nvGrpSpPr>
        <p:grpSpPr>
          <a:xfrm>
            <a:off x="4066148" y="2225458"/>
            <a:ext cx="1351088" cy="1351089"/>
            <a:chOff x="5680075" y="368300"/>
            <a:chExt cx="6121400" cy="6121400"/>
          </a:xfrm>
        </p:grpSpPr>
        <p:sp>
          <p:nvSpPr>
            <p:cNvPr id="16" name="Oval 15">
              <a:extLst>
                <a:ext uri="{FF2B5EF4-FFF2-40B4-BE49-F238E27FC236}">
                  <a16:creationId xmlns:a16="http://schemas.microsoft.com/office/drawing/2014/main" id="{D938B287-41D8-4B67-90BF-F293DD862E49}"/>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9E771D26-0160-4E22-AAD6-6A080150CC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Group 17">
            <a:extLst>
              <a:ext uri="{FF2B5EF4-FFF2-40B4-BE49-F238E27FC236}">
                <a16:creationId xmlns:a16="http://schemas.microsoft.com/office/drawing/2014/main" id="{9B879ECB-5F9F-43E4-B39B-F8AC2846DFA0}"/>
              </a:ext>
            </a:extLst>
          </p:cNvPr>
          <p:cNvGrpSpPr/>
          <p:nvPr userDrawn="1"/>
        </p:nvGrpSpPr>
        <p:grpSpPr>
          <a:xfrm>
            <a:off x="6774766" y="2225458"/>
            <a:ext cx="1351088" cy="1351089"/>
            <a:chOff x="5680075" y="368300"/>
            <a:chExt cx="6121400" cy="6121400"/>
          </a:xfrm>
        </p:grpSpPr>
        <p:sp>
          <p:nvSpPr>
            <p:cNvPr id="19" name="Oval 18">
              <a:extLst>
                <a:ext uri="{FF2B5EF4-FFF2-40B4-BE49-F238E27FC236}">
                  <a16:creationId xmlns:a16="http://schemas.microsoft.com/office/drawing/2014/main" id="{442EA22D-9877-4A9C-962B-5FF84745721E}"/>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B0BC83BE-4202-4D46-8E39-6688B8FAC0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Group 20">
            <a:extLst>
              <a:ext uri="{FF2B5EF4-FFF2-40B4-BE49-F238E27FC236}">
                <a16:creationId xmlns:a16="http://schemas.microsoft.com/office/drawing/2014/main" id="{0B029C54-271F-42C2-8113-4C0A9200A11E}"/>
              </a:ext>
            </a:extLst>
          </p:cNvPr>
          <p:cNvGrpSpPr/>
          <p:nvPr userDrawn="1"/>
        </p:nvGrpSpPr>
        <p:grpSpPr>
          <a:xfrm>
            <a:off x="9483384" y="2193650"/>
            <a:ext cx="1351088" cy="1351089"/>
            <a:chOff x="5680075" y="368300"/>
            <a:chExt cx="6121400" cy="6121400"/>
          </a:xfrm>
        </p:grpSpPr>
        <p:sp>
          <p:nvSpPr>
            <p:cNvPr id="22" name="Oval 21">
              <a:extLst>
                <a:ext uri="{FF2B5EF4-FFF2-40B4-BE49-F238E27FC236}">
                  <a16:creationId xmlns:a16="http://schemas.microsoft.com/office/drawing/2014/main" id="{2E67694D-0AF0-4EFB-95C1-C8DAA74673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9E443B6-C326-4900-B1A2-478AEDFA35F4}"/>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98068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B3C-E114-470F-98B4-A7014F719959}"/>
              </a:ext>
            </a:extLst>
          </p:cNvPr>
          <p:cNvSpPr>
            <a:spLocks noGrp="1"/>
          </p:cNvSpPr>
          <p:nvPr>
            <p:ph type="title"/>
          </p:nvPr>
        </p:nvSpPr>
        <p:spPr>
          <a:xfrm>
            <a:off x="6482079" y="2568403"/>
            <a:ext cx="4902835" cy="1585596"/>
          </a:xfrm>
        </p:spPr>
        <p:txBody>
          <a:bodyPr/>
          <a:lstStyle/>
          <a:p>
            <a:r>
              <a:rPr lang="en-US"/>
              <a:t>Click to edit Master title style</a:t>
            </a:r>
            <a:endParaRPr lang="en-GB"/>
          </a:p>
        </p:txBody>
      </p:sp>
      <p:sp>
        <p:nvSpPr>
          <p:cNvPr id="7" name="Text Placeholder 27">
            <a:extLst>
              <a:ext uri="{FF2B5EF4-FFF2-40B4-BE49-F238E27FC236}">
                <a16:creationId xmlns:a16="http://schemas.microsoft.com/office/drawing/2014/main" id="{E02F6923-6563-4759-82C9-F6500EAF3DFC}"/>
              </a:ext>
            </a:extLst>
          </p:cNvPr>
          <p:cNvSpPr>
            <a:spLocks noGrp="1"/>
          </p:cNvSpPr>
          <p:nvPr>
            <p:ph type="body" sz="quarter" idx="11"/>
          </p:nvPr>
        </p:nvSpPr>
        <p:spPr>
          <a:xfrm>
            <a:off x="6482079" y="4434527"/>
            <a:ext cx="3880399" cy="376588"/>
          </a:xfrm>
        </p:spPr>
        <p:txBody>
          <a:bodyPr/>
          <a:lstStyle/>
          <a:p>
            <a:pPr>
              <a:lnSpc>
                <a:spcPct val="100000"/>
              </a:lnSpc>
            </a:pPr>
            <a:endParaRPr lang="ru-RU" dirty="0"/>
          </a:p>
        </p:txBody>
      </p:sp>
      <p:grpSp>
        <p:nvGrpSpPr>
          <p:cNvPr id="8" name="Group 7">
            <a:extLst>
              <a:ext uri="{FF2B5EF4-FFF2-40B4-BE49-F238E27FC236}">
                <a16:creationId xmlns:a16="http://schemas.microsoft.com/office/drawing/2014/main" id="{05AD24FB-C03E-45A3-BDB0-DB1CAF5CAFC2}"/>
              </a:ext>
            </a:extLst>
          </p:cNvPr>
          <p:cNvGrpSpPr/>
          <p:nvPr userDrawn="1"/>
        </p:nvGrpSpPr>
        <p:grpSpPr>
          <a:xfrm>
            <a:off x="-1128" y="2568403"/>
            <a:ext cx="4616622" cy="1708194"/>
            <a:chOff x="0" y="2568403"/>
            <a:chExt cx="4616622" cy="1708194"/>
          </a:xfrm>
        </p:grpSpPr>
        <p:sp>
          <p:nvSpPr>
            <p:cNvPr id="9" name="Rectangle 8">
              <a:extLst>
                <a:ext uri="{FF2B5EF4-FFF2-40B4-BE49-F238E27FC236}">
                  <a16:creationId xmlns:a16="http://schemas.microsoft.com/office/drawing/2014/main" id="{5623B419-BAC7-47AE-887B-22F05280FEF5}"/>
                </a:ext>
              </a:extLst>
            </p:cNvPr>
            <p:cNvSpPr/>
            <p:nvPr/>
          </p:nvSpPr>
          <p:spPr>
            <a:xfrm>
              <a:off x="0" y="2568403"/>
              <a:ext cx="3028950" cy="170819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1EA14360-96AB-4F5F-95EF-EB39FA49BD1D}"/>
                </a:ext>
              </a:extLst>
            </p:cNvPr>
            <p:cNvSpPr/>
            <p:nvPr/>
          </p:nvSpPr>
          <p:spPr>
            <a:xfrm>
              <a:off x="2908428" y="2568403"/>
              <a:ext cx="1708194" cy="1708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Graphic 10">
              <a:extLst>
                <a:ext uri="{FF2B5EF4-FFF2-40B4-BE49-F238E27FC236}">
                  <a16:creationId xmlns:a16="http://schemas.microsoft.com/office/drawing/2014/main" id="{18A73288-6C10-4D75-91FA-3D86B18059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0837" y="3066900"/>
              <a:ext cx="1343376" cy="711200"/>
            </a:xfrm>
            <a:prstGeom prst="rect">
              <a:avLst/>
            </a:prstGeom>
          </p:spPr>
        </p:pic>
      </p:grpSp>
    </p:spTree>
    <p:extLst>
      <p:ext uri="{BB962C8B-B14F-4D97-AF65-F5344CB8AC3E}">
        <p14:creationId xmlns:p14="http://schemas.microsoft.com/office/powerpoint/2010/main" val="161171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DEFEE-9639-4206-B9E8-6A1933446671}"/>
              </a:ext>
            </a:extLst>
          </p:cNvPr>
          <p:cNvSpPr/>
          <p:nvPr userDrawn="1"/>
        </p:nvSpPr>
        <p:spPr>
          <a:xfrm>
            <a:off x="0" y="0"/>
            <a:ext cx="45425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1412729" y="368301"/>
            <a:ext cx="4297693" cy="5737464"/>
          </a:xfrm>
        </p:spPr>
        <p:txBody>
          <a:bodyPr anchor="ctr"/>
          <a:lstStyle>
            <a:lvl1pPr algn="ctr">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userDrawn="1">
            <p:ph type="title"/>
          </p:nvPr>
        </p:nvSpPr>
        <p:spPr>
          <a:xfrm>
            <a:off x="6096000" y="368300"/>
            <a:ext cx="5400675" cy="1159558"/>
          </a:xfrm>
        </p:spPr>
        <p:txBody>
          <a:bodyPr anchor="t"/>
          <a:lstStyle>
            <a:lvl1pPr>
              <a:defRPr>
                <a:solidFill>
                  <a:schemeClr val="tx1"/>
                </a:solidFill>
              </a:defRPr>
            </a:lvl1pPr>
          </a:lstStyle>
          <a:p>
            <a:r>
              <a:rPr lang="en-US" dirty="0"/>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userDrawn="1">
            <p:ph type="body" sz="quarter" idx="11"/>
          </p:nvPr>
        </p:nvSpPr>
        <p:spPr>
          <a:xfrm>
            <a:off x="6096000" y="2173538"/>
            <a:ext cx="5400675" cy="509075"/>
          </a:xfrm>
        </p:spPr>
        <p:txBody>
          <a:bodyPr>
            <a:normAutofit/>
          </a:bodyPr>
          <a:lstStyle>
            <a:lvl1pPr>
              <a:defRPr sz="1600" b="1"/>
            </a:lvl1pPr>
            <a:lvl2pPr marL="4572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userDrawn="1">
            <p:ph type="body" sz="quarter" idx="12"/>
          </p:nvPr>
        </p:nvSpPr>
        <p:spPr>
          <a:xfrm>
            <a:off x="6096000" y="2682614"/>
            <a:ext cx="5400675" cy="3423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6">
            <a:extLst>
              <a:ext uri="{FF2B5EF4-FFF2-40B4-BE49-F238E27FC236}">
                <a16:creationId xmlns:a16="http://schemas.microsoft.com/office/drawing/2014/main" id="{BF644147-1C3F-4E0F-B5B1-749636C6EFE7}"/>
              </a:ext>
            </a:extLst>
          </p:cNvPr>
          <p:cNvSpPr>
            <a:spLocks noGrp="1"/>
          </p:cNvSpPr>
          <p:nvPr>
            <p:ph type="body" sz="quarter" idx="13"/>
          </p:nvPr>
        </p:nvSpPr>
        <p:spPr>
          <a:xfrm>
            <a:off x="6096000" y="1647418"/>
            <a:ext cx="5400675" cy="301171"/>
          </a:xfrm>
        </p:spPr>
        <p:txBody>
          <a:bodyPr>
            <a:normAutofit/>
          </a:bodyPr>
          <a:lstStyle>
            <a:lvl1pPr algn="l">
              <a:defRPr sz="1200"/>
            </a:lvl1pPr>
          </a:lstStyle>
          <a:p>
            <a:pPr lvl="0"/>
            <a:r>
              <a:rPr lang="en-US" dirty="0"/>
              <a:t>Click to edit Master text styles</a:t>
            </a:r>
            <a:endParaRPr lang="ru-RU" dirty="0"/>
          </a:p>
        </p:txBody>
      </p:sp>
      <p:pic>
        <p:nvPicPr>
          <p:cNvPr id="10" name="Graphic 9">
            <a:extLst>
              <a:ext uri="{FF2B5EF4-FFF2-40B4-BE49-F238E27FC236}">
                <a16:creationId xmlns:a16="http://schemas.microsoft.com/office/drawing/2014/main" id="{2EEA8F0F-DB34-42B0-B348-2617DF68E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934300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grape">
    <p:bg>
      <p:bgPr>
        <a:solidFill>
          <a:schemeClr val="accent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6BD27F-2D0E-4699-9494-D92CC70BFC4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val 4">
            <a:extLst>
              <a:ext uri="{FF2B5EF4-FFF2-40B4-BE49-F238E27FC236}">
                <a16:creationId xmlns:a16="http://schemas.microsoft.com/office/drawing/2014/main" id="{06D06692-B0C4-49E7-8B42-0D0CE682D0E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Picture Placeholder 8">
            <a:extLst>
              <a:ext uri="{FF2B5EF4-FFF2-40B4-BE49-F238E27FC236}">
                <a16:creationId xmlns:a16="http://schemas.microsoft.com/office/drawing/2014/main" id="{A18AD084-D90B-445D-8146-30D4E02AA8E5}"/>
              </a:ext>
            </a:extLst>
          </p:cNvPr>
          <p:cNvSpPr>
            <a:spLocks noGrp="1"/>
          </p:cNvSpPr>
          <p:nvPr>
            <p:ph type="pic" sz="quarter" idx="10"/>
          </p:nvPr>
        </p:nvSpPr>
        <p:spPr>
          <a:xfrm>
            <a:off x="6613525" y="1301750"/>
            <a:ext cx="4254500" cy="4254500"/>
          </a:xfrm>
          <a:prstGeom prst="ellipse">
            <a:avLst/>
          </a:prstGeom>
        </p:spPr>
        <p:txBody>
          <a:bodyPr/>
          <a:lstStyle/>
          <a:p>
            <a:endParaRPr lang="ru-RU"/>
          </a:p>
        </p:txBody>
      </p:sp>
      <p:sp>
        <p:nvSpPr>
          <p:cNvPr id="12" name="Title 11">
            <a:extLst>
              <a:ext uri="{FF2B5EF4-FFF2-40B4-BE49-F238E27FC236}">
                <a16:creationId xmlns:a16="http://schemas.microsoft.com/office/drawing/2014/main" id="{A5149747-DEA5-48BC-B59F-E9ECE0D6D3FA}"/>
              </a:ext>
            </a:extLst>
          </p:cNvPr>
          <p:cNvSpPr>
            <a:spLocks noGrp="1"/>
          </p:cNvSpPr>
          <p:nvPr>
            <p:ph type="title"/>
          </p:nvPr>
        </p:nvSpPr>
        <p:spPr>
          <a:xfrm>
            <a:off x="695326" y="2094548"/>
            <a:ext cx="4645024" cy="2668905"/>
          </a:xfrm>
        </p:spPr>
        <p:txBody>
          <a:bodyPr anchor="ctr">
            <a:noAutofit/>
          </a:bodyPr>
          <a:lstStyle>
            <a:lvl1pPr>
              <a:defRPr sz="6000">
                <a:solidFill>
                  <a:schemeClr val="bg1"/>
                </a:solidFill>
              </a:defRPr>
            </a:lvl1pPr>
          </a:lstStyle>
          <a:p>
            <a:r>
              <a:rPr lang="en-US" dirty="0"/>
              <a:t>Click to edit Master title style</a:t>
            </a:r>
            <a:endParaRPr lang="ru-RU" dirty="0"/>
          </a:p>
        </p:txBody>
      </p:sp>
      <p:pic>
        <p:nvPicPr>
          <p:cNvPr id="8" name="Graphic 7">
            <a:extLst>
              <a:ext uri="{FF2B5EF4-FFF2-40B4-BE49-F238E27FC236}">
                <a16:creationId xmlns:a16="http://schemas.microsoft.com/office/drawing/2014/main" id="{2C35283D-057A-4559-BE7A-3C6C8AADB7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
        <p:nvSpPr>
          <p:cNvPr id="7" name="Text Placeholder 3">
            <a:extLst>
              <a:ext uri="{FF2B5EF4-FFF2-40B4-BE49-F238E27FC236}">
                <a16:creationId xmlns:a16="http://schemas.microsoft.com/office/drawing/2014/main" id="{44D4333B-FB27-44F4-8A59-19E9B8D763F7}"/>
              </a:ext>
            </a:extLst>
          </p:cNvPr>
          <p:cNvSpPr>
            <a:spLocks noGrp="1"/>
          </p:cNvSpPr>
          <p:nvPr>
            <p:ph type="body" sz="quarter" idx="11"/>
          </p:nvPr>
        </p:nvSpPr>
        <p:spPr>
          <a:xfrm>
            <a:off x="695325" y="5046663"/>
            <a:ext cx="4645025" cy="509587"/>
          </a:xfrm>
        </p:spPr>
        <p:txBody>
          <a:bodyPr/>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509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ape -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DEFEE-9639-4206-B9E8-6A1933446671}"/>
              </a:ext>
            </a:extLst>
          </p:cNvPr>
          <p:cNvSpPr/>
          <p:nvPr userDrawn="1"/>
        </p:nvSpPr>
        <p:spPr>
          <a:xfrm>
            <a:off x="0" y="0"/>
            <a:ext cx="454250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1412729" y="368301"/>
            <a:ext cx="4297693" cy="5737464"/>
          </a:xfrm>
        </p:spPr>
        <p:txBody>
          <a:bodyPr anchor="ctr"/>
          <a:lstStyle>
            <a:lvl1pPr algn="ctr">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userDrawn="1">
            <p:ph type="title"/>
          </p:nvPr>
        </p:nvSpPr>
        <p:spPr>
          <a:xfrm>
            <a:off x="6096000" y="368300"/>
            <a:ext cx="5400675" cy="900000"/>
          </a:xfrm>
        </p:spPr>
        <p:txBody>
          <a:bodyPr anchor="t"/>
          <a:lstStyle>
            <a:lvl1pPr>
              <a:defRPr>
                <a:solidFill>
                  <a:schemeClr val="tx1"/>
                </a:solidFill>
              </a:defRPr>
            </a:lvl1pPr>
          </a:lstStyle>
          <a:p>
            <a:r>
              <a:rPr lang="en-US" dirty="0"/>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userDrawn="1">
            <p:ph type="body" sz="quarter" idx="11"/>
          </p:nvPr>
        </p:nvSpPr>
        <p:spPr>
          <a:xfrm>
            <a:off x="6096000" y="2173538"/>
            <a:ext cx="5400675" cy="509075"/>
          </a:xfrm>
        </p:spPr>
        <p:txBody>
          <a:bodyPr>
            <a:normAutofit/>
          </a:bodyPr>
          <a:lstStyle>
            <a:lvl1pPr>
              <a:defRPr sz="1600" b="1"/>
            </a:lvl1pPr>
            <a:lvl2pPr marL="4572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userDrawn="1">
            <p:ph type="body" sz="quarter" idx="12"/>
          </p:nvPr>
        </p:nvSpPr>
        <p:spPr>
          <a:xfrm>
            <a:off x="6096000" y="2682614"/>
            <a:ext cx="5400675" cy="3423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6">
            <a:extLst>
              <a:ext uri="{FF2B5EF4-FFF2-40B4-BE49-F238E27FC236}">
                <a16:creationId xmlns:a16="http://schemas.microsoft.com/office/drawing/2014/main" id="{BF644147-1C3F-4E0F-B5B1-749636C6EFE7}"/>
              </a:ext>
            </a:extLst>
          </p:cNvPr>
          <p:cNvSpPr>
            <a:spLocks noGrp="1"/>
          </p:cNvSpPr>
          <p:nvPr>
            <p:ph type="body" sz="quarter" idx="13"/>
          </p:nvPr>
        </p:nvSpPr>
        <p:spPr>
          <a:xfrm>
            <a:off x="6096000" y="1353072"/>
            <a:ext cx="5400675" cy="301171"/>
          </a:xfrm>
        </p:spPr>
        <p:txBody>
          <a:bodyPr>
            <a:normAutofit/>
          </a:bodyPr>
          <a:lstStyle>
            <a:lvl1pPr algn="l">
              <a:defRPr sz="1200"/>
            </a:lvl1pPr>
          </a:lstStyle>
          <a:p>
            <a:pPr lvl="0"/>
            <a:r>
              <a:rPr lang="en-US" dirty="0"/>
              <a:t>Click to edit Master text styles</a:t>
            </a:r>
            <a:endParaRPr lang="ru-RU" dirty="0"/>
          </a:p>
        </p:txBody>
      </p:sp>
      <p:pic>
        <p:nvPicPr>
          <p:cNvPr id="10" name="Graphic 9">
            <a:extLst>
              <a:ext uri="{FF2B5EF4-FFF2-40B4-BE49-F238E27FC236}">
                <a16:creationId xmlns:a16="http://schemas.microsoft.com/office/drawing/2014/main" id="{67744E03-3CE2-41FC-B8E8-92649FDB57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4280766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e - layout 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1706763-365E-42AB-9D78-1333BA5F4955}"/>
              </a:ext>
            </a:extLst>
          </p:cNvPr>
          <p:cNvSpPr>
            <a:spLocks noGrp="1" noRot="1" noMove="1" noResize="1" noEditPoints="1" noAdjustHandles="1" noChangeArrowheads="1" noChangeShapeType="1"/>
          </p:cNvSpPr>
          <p:nvPr>
            <p:ph type="pic" sz="quarter" idx="10"/>
          </p:nvPr>
        </p:nvSpPr>
        <p:spPr>
          <a:xfrm>
            <a:off x="0" y="3429000"/>
            <a:ext cx="5924550" cy="3428999"/>
          </a:xfrm>
        </p:spPr>
        <p:txBody>
          <a:bodyPr/>
          <a:lstStyle>
            <a:lvl1pPr>
              <a:defRPr>
                <a:solidFill>
                  <a:schemeClr val="bg1"/>
                </a:solidFill>
              </a:defRPr>
            </a:lvl1pPr>
          </a:lstStyle>
          <a:p>
            <a:endParaRPr lang="ru-RU" dirty="0"/>
          </a:p>
        </p:txBody>
      </p:sp>
      <p:sp>
        <p:nvSpPr>
          <p:cNvPr id="9" name="Rectangle 8">
            <a:extLst>
              <a:ext uri="{FF2B5EF4-FFF2-40B4-BE49-F238E27FC236}">
                <a16:creationId xmlns:a16="http://schemas.microsoft.com/office/drawing/2014/main" id="{7C4F0477-5672-4D9F-A536-0CB2585DE353}"/>
              </a:ext>
            </a:extLst>
          </p:cNvPr>
          <p:cNvSpPr/>
          <p:nvPr userDrawn="1"/>
        </p:nvSpPr>
        <p:spPr>
          <a:xfrm>
            <a:off x="0" y="0"/>
            <a:ext cx="5924550"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852488" y="489992"/>
            <a:ext cx="4147775" cy="2183760"/>
          </a:xfrm>
        </p:spPr>
        <p:txBody>
          <a:bodyPr anchor="t"/>
          <a:lstStyle>
            <a:lvl1pPr>
              <a:defRPr>
                <a:solidFill>
                  <a:schemeClr val="bg1"/>
                </a:solidFill>
              </a:defRPr>
            </a:lvl1pPr>
          </a:lstStyle>
          <a:p>
            <a:r>
              <a:rPr lang="en-US" dirty="0"/>
              <a:t>Click to edit Master title style</a:t>
            </a:r>
            <a:endParaRPr lang="ru-RU" dirty="0"/>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6619876" y="50539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2" name="Text Placeholder 7">
            <a:extLst>
              <a:ext uri="{FF2B5EF4-FFF2-40B4-BE49-F238E27FC236}">
                <a16:creationId xmlns:a16="http://schemas.microsoft.com/office/drawing/2014/main" id="{44F034D9-AD48-4096-926C-71467B7783F8}"/>
              </a:ext>
            </a:extLst>
          </p:cNvPr>
          <p:cNvSpPr>
            <a:spLocks noGrp="1"/>
          </p:cNvSpPr>
          <p:nvPr>
            <p:ph type="body" sz="quarter" idx="13"/>
          </p:nvPr>
        </p:nvSpPr>
        <p:spPr>
          <a:xfrm>
            <a:off x="6619876" y="36442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3" name="Text Placeholder 7">
            <a:extLst>
              <a:ext uri="{FF2B5EF4-FFF2-40B4-BE49-F238E27FC236}">
                <a16:creationId xmlns:a16="http://schemas.microsoft.com/office/drawing/2014/main" id="{2D985DBB-1AE7-4B9C-AA58-46C3449F7D7E}"/>
              </a:ext>
            </a:extLst>
          </p:cNvPr>
          <p:cNvSpPr>
            <a:spLocks noGrp="1"/>
          </p:cNvSpPr>
          <p:nvPr>
            <p:ph type="body" sz="quarter" idx="14"/>
          </p:nvPr>
        </p:nvSpPr>
        <p:spPr>
          <a:xfrm>
            <a:off x="6619876" y="22345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4" name="Text Placeholder 7">
            <a:extLst>
              <a:ext uri="{FF2B5EF4-FFF2-40B4-BE49-F238E27FC236}">
                <a16:creationId xmlns:a16="http://schemas.microsoft.com/office/drawing/2014/main" id="{15D8106B-8E1D-4EB8-A793-98BD14F3D14B}"/>
              </a:ext>
            </a:extLst>
          </p:cNvPr>
          <p:cNvSpPr>
            <a:spLocks noGrp="1"/>
          </p:cNvSpPr>
          <p:nvPr>
            <p:ph type="body" sz="quarter" idx="15"/>
          </p:nvPr>
        </p:nvSpPr>
        <p:spPr>
          <a:xfrm>
            <a:off x="6619876" y="8248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Tree>
    <p:extLst>
      <p:ext uri="{BB962C8B-B14F-4D97-AF65-F5344CB8AC3E}">
        <p14:creationId xmlns:p14="http://schemas.microsoft.com/office/powerpoint/2010/main" val="1093890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e - layout 3">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06483C1-699A-49C9-868B-75B220AF19A7}"/>
              </a:ext>
            </a:extLst>
          </p:cNvPr>
          <p:cNvSpPr/>
          <p:nvPr userDrawn="1"/>
        </p:nvSpPr>
        <p:spPr>
          <a:xfrm>
            <a:off x="-1" y="0"/>
            <a:ext cx="9459629" cy="4057650"/>
          </a:xfrm>
          <a:custGeom>
            <a:avLst/>
            <a:gdLst>
              <a:gd name="connsiteX0" fmla="*/ 0 w 9459629"/>
              <a:gd name="connsiteY0" fmla="*/ 0 h 4057650"/>
              <a:gd name="connsiteX1" fmla="*/ 3078014 w 9459629"/>
              <a:gd name="connsiteY1" fmla="*/ 0 h 4057650"/>
              <a:gd name="connsiteX2" fmla="*/ 6194895 w 9459629"/>
              <a:gd name="connsiteY2" fmla="*/ 0 h 4057650"/>
              <a:gd name="connsiteX3" fmla="*/ 9356192 w 9459629"/>
              <a:gd name="connsiteY3" fmla="*/ 0 h 4057650"/>
              <a:gd name="connsiteX4" fmla="*/ 9357546 w 9459629"/>
              <a:gd name="connsiteY4" fmla="*/ 4768 h 4057650"/>
              <a:gd name="connsiteX5" fmla="*/ 9459629 w 9459629"/>
              <a:gd name="connsiteY5" fmla="*/ 815125 h 4057650"/>
              <a:gd name="connsiteX6" fmla="*/ 6217103 w 9459629"/>
              <a:gd name="connsiteY6" fmla="*/ 4057650 h 4057650"/>
              <a:gd name="connsiteX7" fmla="*/ 6194895 w 9459629"/>
              <a:gd name="connsiteY7" fmla="*/ 4057089 h 4057650"/>
              <a:gd name="connsiteX8" fmla="*/ 6194895 w 9459629"/>
              <a:gd name="connsiteY8" fmla="*/ 4057650 h 4057650"/>
              <a:gd name="connsiteX9" fmla="*/ 0 w 9459629"/>
              <a:gd name="connsiteY9" fmla="*/ 4057650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9629" h="4057650">
                <a:moveTo>
                  <a:pt x="0" y="0"/>
                </a:moveTo>
                <a:lnTo>
                  <a:pt x="3078014" y="0"/>
                </a:lnTo>
                <a:lnTo>
                  <a:pt x="6194895" y="0"/>
                </a:lnTo>
                <a:lnTo>
                  <a:pt x="9356192" y="0"/>
                </a:lnTo>
                <a:lnTo>
                  <a:pt x="9357546" y="4768"/>
                </a:lnTo>
                <a:cubicBezTo>
                  <a:pt x="9424186" y="263779"/>
                  <a:pt x="9459629" y="535313"/>
                  <a:pt x="9459629" y="815125"/>
                </a:cubicBezTo>
                <a:cubicBezTo>
                  <a:pt x="9459629" y="2605922"/>
                  <a:pt x="8007901" y="4057650"/>
                  <a:pt x="6217103" y="4057650"/>
                </a:cubicBezTo>
                <a:lnTo>
                  <a:pt x="6194895" y="4057089"/>
                </a:lnTo>
                <a:lnTo>
                  <a:pt x="6194895" y="4057650"/>
                </a:lnTo>
                <a:lnTo>
                  <a:pt x="0" y="4057650"/>
                </a:lnTo>
                <a:close/>
              </a:path>
            </a:pathLst>
          </a:custGeom>
          <a:solidFill>
            <a:schemeClr val="accent3"/>
          </a:solidFill>
          <a:ln>
            <a:noFill/>
          </a:ln>
          <a:effectLst>
            <a:outerShdw blurRad="279400" dist="228600" dir="2700000" algn="tl"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Picture Placeholder 6">
            <a:extLst>
              <a:ext uri="{FF2B5EF4-FFF2-40B4-BE49-F238E27FC236}">
                <a16:creationId xmlns:a16="http://schemas.microsoft.com/office/drawing/2014/main" id="{4DA8965E-46FB-44D3-BE59-C9F838FF63FD}"/>
              </a:ext>
            </a:extLst>
          </p:cNvPr>
          <p:cNvSpPr>
            <a:spLocks noGrp="1"/>
          </p:cNvSpPr>
          <p:nvPr>
            <p:ph type="pic" sz="quarter" idx="10"/>
          </p:nvPr>
        </p:nvSpPr>
        <p:spPr>
          <a:xfrm>
            <a:off x="5768520" y="561069"/>
            <a:ext cx="5735864" cy="5735862"/>
          </a:xfrm>
          <a:custGeom>
            <a:avLst/>
            <a:gdLst>
              <a:gd name="connsiteX0" fmla="*/ 1941947 w 3883894"/>
              <a:gd name="connsiteY0" fmla="*/ 0 h 3883892"/>
              <a:gd name="connsiteX1" fmla="*/ 3883894 w 3883894"/>
              <a:gd name="connsiteY1" fmla="*/ 1941946 h 3883892"/>
              <a:gd name="connsiteX2" fmla="*/ 1941947 w 3883894"/>
              <a:gd name="connsiteY2" fmla="*/ 3883892 h 3883892"/>
              <a:gd name="connsiteX3" fmla="*/ 0 w 3883894"/>
              <a:gd name="connsiteY3" fmla="*/ 1941946 h 3883892"/>
              <a:gd name="connsiteX4" fmla="*/ 1941947 w 3883894"/>
              <a:gd name="connsiteY4" fmla="*/ 0 h 38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94" h="3883892">
                <a:moveTo>
                  <a:pt x="1941947" y="0"/>
                </a:moveTo>
                <a:cubicBezTo>
                  <a:pt x="3014455" y="0"/>
                  <a:pt x="3883894" y="869439"/>
                  <a:pt x="3883894" y="1941946"/>
                </a:cubicBezTo>
                <a:cubicBezTo>
                  <a:pt x="3883894" y="3014453"/>
                  <a:pt x="3014455" y="3883892"/>
                  <a:pt x="1941947" y="3883892"/>
                </a:cubicBezTo>
                <a:cubicBezTo>
                  <a:pt x="869439" y="3883892"/>
                  <a:pt x="0" y="3014453"/>
                  <a:pt x="0" y="1941946"/>
                </a:cubicBezTo>
                <a:cubicBezTo>
                  <a:pt x="0" y="869439"/>
                  <a:pt x="869439" y="0"/>
                  <a:pt x="1941947" y="0"/>
                </a:cubicBezTo>
                <a:close/>
              </a:path>
            </a:pathLst>
          </a:custGeom>
          <a:noFill/>
          <a:effectLst/>
        </p:spPr>
        <p:txBody>
          <a:bodyPr wrap="square" anchor="ctr">
            <a:noAutofit/>
          </a:bodyPr>
          <a:lstStyle>
            <a:lvl1pPr algn="ctr">
              <a:defRPr/>
            </a:lvl1pPr>
          </a:lstStyle>
          <a:p>
            <a:endParaRPr lang="ru-RU"/>
          </a:p>
        </p:txBody>
      </p:sp>
      <p:sp>
        <p:nvSpPr>
          <p:cNvPr id="2" name="Title 1">
            <a:extLst>
              <a:ext uri="{FF2B5EF4-FFF2-40B4-BE49-F238E27FC236}">
                <a16:creationId xmlns:a16="http://schemas.microsoft.com/office/drawing/2014/main" id="{40C488D9-FA35-407B-92F1-2CD2E4D68CDD}"/>
              </a:ext>
            </a:extLst>
          </p:cNvPr>
          <p:cNvSpPr>
            <a:spLocks noGrp="1"/>
          </p:cNvSpPr>
          <p:nvPr>
            <p:ph type="title"/>
          </p:nvPr>
        </p:nvSpPr>
        <p:spPr>
          <a:xfrm>
            <a:off x="900113" y="365125"/>
            <a:ext cx="8177087" cy="1075748"/>
          </a:xfrm>
        </p:spPr>
        <p:txBody>
          <a:bodyPr anchor="t"/>
          <a:lstStyle>
            <a:lvl1pPr>
              <a:defRPr>
                <a:solidFill>
                  <a:schemeClr val="bg1"/>
                </a:solidFill>
              </a:defRPr>
            </a:lvl1pPr>
          </a:lstStyle>
          <a:p>
            <a:r>
              <a:rPr lang="en-US" dirty="0"/>
              <a:t>Click to edit Master title style</a:t>
            </a:r>
            <a:endParaRPr lang="ru-RU" dirty="0"/>
          </a:p>
        </p:txBody>
      </p:sp>
      <p:sp>
        <p:nvSpPr>
          <p:cNvPr id="11" name="Text Placeholder 10">
            <a:extLst>
              <a:ext uri="{FF2B5EF4-FFF2-40B4-BE49-F238E27FC236}">
                <a16:creationId xmlns:a16="http://schemas.microsoft.com/office/drawing/2014/main" id="{6CE08472-91B3-4988-9A4D-1920531BAD7D}"/>
              </a:ext>
            </a:extLst>
          </p:cNvPr>
          <p:cNvSpPr>
            <a:spLocks noGrp="1"/>
          </p:cNvSpPr>
          <p:nvPr>
            <p:ph type="body" sz="quarter" idx="11"/>
          </p:nvPr>
        </p:nvSpPr>
        <p:spPr>
          <a:xfrm>
            <a:off x="900113" y="4253594"/>
            <a:ext cx="4373107" cy="1565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10">
            <a:extLst>
              <a:ext uri="{FF2B5EF4-FFF2-40B4-BE49-F238E27FC236}">
                <a16:creationId xmlns:a16="http://schemas.microsoft.com/office/drawing/2014/main" id="{77585A75-7969-46A0-8F37-5BC593859903}"/>
              </a:ext>
            </a:extLst>
          </p:cNvPr>
          <p:cNvSpPr>
            <a:spLocks noGrp="1"/>
          </p:cNvSpPr>
          <p:nvPr>
            <p:ph type="body" sz="quarter" idx="12"/>
          </p:nvPr>
        </p:nvSpPr>
        <p:spPr>
          <a:xfrm>
            <a:off x="900113" y="2028825"/>
            <a:ext cx="4373107" cy="1692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6">
            <a:extLst>
              <a:ext uri="{FF2B5EF4-FFF2-40B4-BE49-F238E27FC236}">
                <a16:creationId xmlns:a16="http://schemas.microsoft.com/office/drawing/2014/main" id="{8E05D8E1-43AC-48F2-B557-8879B7F769D5}"/>
              </a:ext>
            </a:extLst>
          </p:cNvPr>
          <p:cNvSpPr>
            <a:spLocks noGrp="1"/>
          </p:cNvSpPr>
          <p:nvPr>
            <p:ph type="body" sz="quarter" idx="13"/>
          </p:nvPr>
        </p:nvSpPr>
        <p:spPr>
          <a:xfrm>
            <a:off x="900112" y="1577915"/>
            <a:ext cx="8177087" cy="301171"/>
          </a:xfrm>
        </p:spPr>
        <p:txBody>
          <a:bodyPr>
            <a:normAutofit/>
          </a:bodyPr>
          <a:lstStyle>
            <a:lvl1pPr algn="l">
              <a:defRPr sz="1200">
                <a:solidFill>
                  <a:schemeClr val="bg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2996254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e - layout 5">
    <p:bg>
      <p:bgPr>
        <a:solidFill>
          <a:schemeClr val="bg1"/>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93F49C3-0235-453E-A017-DD2ADD02A636}"/>
              </a:ext>
            </a:extLst>
          </p:cNvPr>
          <p:cNvSpPr>
            <a:spLocks noGrp="1"/>
          </p:cNvSpPr>
          <p:nvPr>
            <p:ph sz="quarter" idx="17"/>
          </p:nvPr>
        </p:nvSpPr>
        <p:spPr>
          <a:xfrm>
            <a:off x="695325" y="3952875"/>
            <a:ext cx="4689475" cy="223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66498285-A9E6-4FD2-ABF4-8BE77D5AFBDA}"/>
              </a:ext>
            </a:extLst>
          </p:cNvPr>
          <p:cNvSpPr>
            <a:spLocks noGrp="1"/>
          </p:cNvSpPr>
          <p:nvPr>
            <p:ph type="title"/>
          </p:nvPr>
        </p:nvSpPr>
        <p:spPr>
          <a:xfrm>
            <a:off x="695325" y="365125"/>
            <a:ext cx="4689475" cy="2349046"/>
          </a:xfrm>
        </p:spPr>
        <p:txBody>
          <a:bodyPr/>
          <a:lstStyle/>
          <a:p>
            <a:r>
              <a:rPr lang="en-US" dirty="0"/>
              <a:t>Click to edit Master title style</a:t>
            </a:r>
            <a:endParaRPr lang="ru-RU" dirty="0"/>
          </a:p>
        </p:txBody>
      </p:sp>
      <p:sp>
        <p:nvSpPr>
          <p:cNvPr id="3" name="Rectangle: Single Corner Rounded 2">
            <a:extLst>
              <a:ext uri="{FF2B5EF4-FFF2-40B4-BE49-F238E27FC236}">
                <a16:creationId xmlns:a16="http://schemas.microsoft.com/office/drawing/2014/main" id="{6DC11355-2030-4E86-976D-129EECF6E3F1}"/>
              </a:ext>
            </a:extLst>
          </p:cNvPr>
          <p:cNvSpPr/>
          <p:nvPr userDrawn="1"/>
        </p:nvSpPr>
        <p:spPr>
          <a:xfrm rot="10800000">
            <a:off x="5810249" y="0"/>
            <a:ext cx="6381749" cy="3531823"/>
          </a:xfrm>
          <a:prstGeom prst="round1Rect">
            <a:avLst>
              <a:gd name="adj" fmla="val 35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 Placeholder 4">
            <a:extLst>
              <a:ext uri="{FF2B5EF4-FFF2-40B4-BE49-F238E27FC236}">
                <a16:creationId xmlns:a16="http://schemas.microsoft.com/office/drawing/2014/main" id="{6FE79F6E-C430-4EA6-97F3-72102AF87B78}"/>
              </a:ext>
            </a:extLst>
          </p:cNvPr>
          <p:cNvSpPr>
            <a:spLocks noGrp="1"/>
          </p:cNvSpPr>
          <p:nvPr>
            <p:ph type="body" sz="quarter" idx="10"/>
          </p:nvPr>
        </p:nvSpPr>
        <p:spPr>
          <a:xfrm>
            <a:off x="6110414" y="365126"/>
            <a:ext cx="5386261" cy="2801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Text Placeholder 6">
            <a:extLst>
              <a:ext uri="{FF2B5EF4-FFF2-40B4-BE49-F238E27FC236}">
                <a16:creationId xmlns:a16="http://schemas.microsoft.com/office/drawing/2014/main" id="{901899A5-BAA9-4554-B0B4-167AEB9AB334}"/>
              </a:ext>
            </a:extLst>
          </p:cNvPr>
          <p:cNvSpPr>
            <a:spLocks noGrp="1"/>
          </p:cNvSpPr>
          <p:nvPr>
            <p:ph type="body" sz="quarter" idx="11"/>
          </p:nvPr>
        </p:nvSpPr>
        <p:spPr>
          <a:xfrm>
            <a:off x="695324" y="2865210"/>
            <a:ext cx="4689475" cy="301171"/>
          </a:xfrm>
        </p:spPr>
        <p:txBody>
          <a:bodyPr>
            <a:normAutofit/>
          </a:bodyPr>
          <a:lstStyle>
            <a:lvl1pPr>
              <a:defRPr sz="1200"/>
            </a:lvl1pPr>
          </a:lstStyle>
          <a:p>
            <a:pPr lvl="0"/>
            <a:r>
              <a:rPr lang="en-US" dirty="0"/>
              <a:t>Click to edit Master text styles</a:t>
            </a:r>
            <a:endParaRPr lang="ru-RU" dirty="0"/>
          </a:p>
        </p:txBody>
      </p:sp>
      <p:sp>
        <p:nvSpPr>
          <p:cNvPr id="12" name="Text Placeholder 11">
            <a:extLst>
              <a:ext uri="{FF2B5EF4-FFF2-40B4-BE49-F238E27FC236}">
                <a16:creationId xmlns:a16="http://schemas.microsoft.com/office/drawing/2014/main" id="{72F0F312-66B3-4579-8C9D-20691277F750}"/>
              </a:ext>
            </a:extLst>
          </p:cNvPr>
          <p:cNvSpPr>
            <a:spLocks noGrp="1"/>
          </p:cNvSpPr>
          <p:nvPr>
            <p:ph type="body" sz="quarter" idx="13"/>
          </p:nvPr>
        </p:nvSpPr>
        <p:spPr>
          <a:xfrm>
            <a:off x="6110288" y="4629151"/>
            <a:ext cx="2511287" cy="1559808"/>
          </a:xfrm>
        </p:spPr>
        <p:txBody>
          <a:bodyPr/>
          <a:lstStyle/>
          <a:p>
            <a:pPr lvl="0"/>
            <a:r>
              <a:rPr lang="en-US" dirty="0"/>
              <a:t>Click to edit Master text styles</a:t>
            </a:r>
          </a:p>
          <a:p>
            <a:pPr lvl="1"/>
            <a:r>
              <a:rPr lang="en-US" dirty="0"/>
              <a:t>Second level</a:t>
            </a:r>
          </a:p>
          <a:p>
            <a:pPr lvl="2"/>
            <a:r>
              <a:rPr lang="en-US" dirty="0"/>
              <a:t>Third level</a:t>
            </a:r>
            <a:endParaRPr lang="ru-RU" dirty="0"/>
          </a:p>
        </p:txBody>
      </p:sp>
      <p:sp>
        <p:nvSpPr>
          <p:cNvPr id="13" name="Text Placeholder 11">
            <a:extLst>
              <a:ext uri="{FF2B5EF4-FFF2-40B4-BE49-F238E27FC236}">
                <a16:creationId xmlns:a16="http://schemas.microsoft.com/office/drawing/2014/main" id="{8E2C250D-5ECD-467D-BF3C-427075AE9B7E}"/>
              </a:ext>
            </a:extLst>
          </p:cNvPr>
          <p:cNvSpPr>
            <a:spLocks noGrp="1"/>
          </p:cNvSpPr>
          <p:nvPr>
            <p:ph type="body" sz="quarter" idx="14"/>
          </p:nvPr>
        </p:nvSpPr>
        <p:spPr>
          <a:xfrm>
            <a:off x="8985703" y="4629151"/>
            <a:ext cx="2510972" cy="1559808"/>
          </a:xfrm>
        </p:spPr>
        <p:txBody>
          <a:body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4">
            <a:extLst>
              <a:ext uri="{FF2B5EF4-FFF2-40B4-BE49-F238E27FC236}">
                <a16:creationId xmlns:a16="http://schemas.microsoft.com/office/drawing/2014/main" id="{E7614D1D-D9D5-4613-8A11-F0CAC46864DE}"/>
              </a:ext>
            </a:extLst>
          </p:cNvPr>
          <p:cNvSpPr>
            <a:spLocks noGrp="1"/>
          </p:cNvSpPr>
          <p:nvPr>
            <p:ph type="body" sz="quarter" idx="15"/>
          </p:nvPr>
        </p:nvSpPr>
        <p:spPr>
          <a:xfrm>
            <a:off x="6096000" y="3952875"/>
            <a:ext cx="2525713" cy="577850"/>
          </a:xfrm>
        </p:spPr>
        <p:txBody>
          <a:bodyPr/>
          <a:lstStyle>
            <a:lvl1pPr>
              <a:defRPr b="1">
                <a:solidFill>
                  <a:schemeClr val="tx1"/>
                </a:solidFill>
              </a:defRPr>
            </a:lvl1pPr>
          </a:lstStyle>
          <a:p>
            <a:pPr lvl="0"/>
            <a:r>
              <a:rPr lang="en-US" dirty="0"/>
              <a:t>Click to edit Master text styles</a:t>
            </a:r>
            <a:endParaRPr lang="ru-RU" dirty="0"/>
          </a:p>
        </p:txBody>
      </p:sp>
      <p:sp>
        <p:nvSpPr>
          <p:cNvPr id="16" name="Text Placeholder 14">
            <a:extLst>
              <a:ext uri="{FF2B5EF4-FFF2-40B4-BE49-F238E27FC236}">
                <a16:creationId xmlns:a16="http://schemas.microsoft.com/office/drawing/2014/main" id="{AD9E9C30-9726-4758-877F-CA9CBB72626E}"/>
              </a:ext>
            </a:extLst>
          </p:cNvPr>
          <p:cNvSpPr>
            <a:spLocks noGrp="1"/>
          </p:cNvSpPr>
          <p:nvPr>
            <p:ph type="body" sz="quarter" idx="16"/>
          </p:nvPr>
        </p:nvSpPr>
        <p:spPr>
          <a:xfrm>
            <a:off x="8970962" y="3952875"/>
            <a:ext cx="2525713" cy="577850"/>
          </a:xfrm>
        </p:spPr>
        <p:txBody>
          <a:bodyPr/>
          <a:lstStyle>
            <a:lvl1pPr>
              <a:defRPr b="1">
                <a:solidFill>
                  <a:schemeClr val="tx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3118390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e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dirty="0"/>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46421" y="1831578"/>
            <a:ext cx="4240813" cy="1887708"/>
          </a:xfrm>
          <a:prstGeom prst="roundRect">
            <a:avLst>
              <a:gd name="adj" fmla="val 6728"/>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46421" y="4305753"/>
            <a:ext cx="4240813" cy="1887708"/>
          </a:xfrm>
          <a:prstGeom prst="roundRect">
            <a:avLst>
              <a:gd name="adj" fmla="val 6728"/>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tx1"/>
                </a:solidFill>
              </a:defRPr>
            </a:lvl1pPr>
          </a:lstStyle>
          <a:p>
            <a:pPr lvl="0"/>
            <a:r>
              <a:rPr lang="en-US" dirty="0"/>
              <a:t>Click to edit Master text styles</a:t>
            </a:r>
            <a:endParaRPr lang="ru-RU" dirty="0"/>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599191" y="2031773"/>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599193" y="4510087"/>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2098278" y="4510087"/>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2098278" y="502593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599191" y="253398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342096"/>
            <a:ext cx="3365010" cy="1240445"/>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599193" y="502593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dirty="0"/>
              <a:t>Click to edit Master text styles</a:t>
            </a:r>
            <a:endParaRPr lang="ru-RU" dirty="0"/>
          </a:p>
        </p:txBody>
      </p:sp>
      <p:sp>
        <p:nvSpPr>
          <p:cNvPr id="18" name="Oval 17">
            <a:extLst>
              <a:ext uri="{FF2B5EF4-FFF2-40B4-BE49-F238E27FC236}">
                <a16:creationId xmlns:a16="http://schemas.microsoft.com/office/drawing/2014/main" id="{42E2DE5B-DFDA-4F55-A723-8FB140003D48}"/>
              </a:ext>
            </a:extLst>
          </p:cNvPr>
          <p:cNvSpPr/>
          <p:nvPr userDrawn="1"/>
        </p:nvSpPr>
        <p:spPr>
          <a:xfrm>
            <a:off x="715408" y="2293100"/>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954A19C6-1CCC-4F49-8B8B-EAA51D818977}"/>
              </a:ext>
            </a:extLst>
          </p:cNvPr>
          <p:cNvSpPr/>
          <p:nvPr userDrawn="1"/>
        </p:nvSpPr>
        <p:spPr>
          <a:xfrm>
            <a:off x="829216" y="2406909"/>
            <a:ext cx="737048" cy="737046"/>
          </a:xfrm>
          <a:prstGeom prst="ellipse">
            <a:avLst/>
          </a:prstGeom>
          <a:solidFill>
            <a:schemeClr val="bg1"/>
          </a:solidFill>
          <a:ln>
            <a:noFill/>
          </a:ln>
          <a:effectLst>
            <a:outerShdw blurRad="1905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2BFA4FDC-664A-4BDA-A41B-BAF35FA9CFC0}"/>
              </a:ext>
            </a:extLst>
          </p:cNvPr>
          <p:cNvSpPr/>
          <p:nvPr userDrawn="1"/>
        </p:nvSpPr>
        <p:spPr>
          <a:xfrm>
            <a:off x="6213416" y="2293032"/>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6AC56D83-940F-4B09-B921-33A0BD49730B}"/>
              </a:ext>
            </a:extLst>
          </p:cNvPr>
          <p:cNvSpPr/>
          <p:nvPr userDrawn="1"/>
        </p:nvSpPr>
        <p:spPr>
          <a:xfrm>
            <a:off x="6327293" y="2406909"/>
            <a:ext cx="737046" cy="737046"/>
          </a:xfrm>
          <a:prstGeom prst="ellipse">
            <a:avLst/>
          </a:prstGeom>
          <a:solidFill>
            <a:schemeClr val="bg1"/>
          </a:solidFill>
          <a:ln>
            <a:noFill/>
          </a:ln>
          <a:effectLst>
            <a:outerShdw blurRad="1905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D002B522-7203-4099-B07A-8F3DC960289C}"/>
              </a:ext>
            </a:extLst>
          </p:cNvPr>
          <p:cNvSpPr/>
          <p:nvPr userDrawn="1"/>
        </p:nvSpPr>
        <p:spPr>
          <a:xfrm>
            <a:off x="6213416"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Oval 24">
            <a:extLst>
              <a:ext uri="{FF2B5EF4-FFF2-40B4-BE49-F238E27FC236}">
                <a16:creationId xmlns:a16="http://schemas.microsoft.com/office/drawing/2014/main" id="{A18E78CC-BBF1-4591-944E-F2A4BAE5A694}"/>
              </a:ext>
            </a:extLst>
          </p:cNvPr>
          <p:cNvSpPr/>
          <p:nvPr userDrawn="1"/>
        </p:nvSpPr>
        <p:spPr>
          <a:xfrm>
            <a:off x="6327293" y="4881084"/>
            <a:ext cx="737046" cy="737046"/>
          </a:xfrm>
          <a:prstGeom prst="ellipse">
            <a:avLst/>
          </a:prstGeom>
          <a:solidFill>
            <a:schemeClr val="bg1"/>
          </a:solidFill>
          <a:ln>
            <a:noFill/>
          </a:ln>
          <a:effectLst>
            <a:outerShdw blurRad="1905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Oval 26">
            <a:extLst>
              <a:ext uri="{FF2B5EF4-FFF2-40B4-BE49-F238E27FC236}">
                <a16:creationId xmlns:a16="http://schemas.microsoft.com/office/drawing/2014/main" id="{AE25304F-CA1F-41BF-BD72-6712B60A4713}"/>
              </a:ext>
            </a:extLst>
          </p:cNvPr>
          <p:cNvSpPr/>
          <p:nvPr userDrawn="1"/>
        </p:nvSpPr>
        <p:spPr>
          <a:xfrm>
            <a:off x="715408"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7DAD56F1-CAEE-4D8A-9501-7FFEBB6F29D6}"/>
              </a:ext>
            </a:extLst>
          </p:cNvPr>
          <p:cNvSpPr/>
          <p:nvPr userDrawn="1"/>
        </p:nvSpPr>
        <p:spPr>
          <a:xfrm>
            <a:off x="829285" y="4881084"/>
            <a:ext cx="737046" cy="737046"/>
          </a:xfrm>
          <a:prstGeom prst="ellipse">
            <a:avLst/>
          </a:prstGeom>
          <a:solidFill>
            <a:schemeClr val="bg1"/>
          </a:solidFill>
          <a:ln>
            <a:noFill/>
          </a:ln>
          <a:effectLst>
            <a:outerShdw blurRad="1905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479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e - layou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9BC6-CC88-45DC-B144-23345AD8C2A4}"/>
              </a:ext>
            </a:extLst>
          </p:cNvPr>
          <p:cNvSpPr>
            <a:spLocks noGrp="1"/>
          </p:cNvSpPr>
          <p:nvPr>
            <p:ph type="title"/>
          </p:nvPr>
        </p:nvSpPr>
        <p:spPr>
          <a:xfrm>
            <a:off x="695325" y="365125"/>
            <a:ext cx="10801350" cy="640420"/>
          </a:xfrm>
        </p:spPr>
        <p:txBody>
          <a:bodyPr/>
          <a:lstStyle/>
          <a:p>
            <a:r>
              <a:rPr lang="en-US" dirty="0"/>
              <a:t>Click to edit Master title style</a:t>
            </a:r>
            <a:endParaRPr lang="ru-RU" dirty="0"/>
          </a:p>
        </p:txBody>
      </p:sp>
      <p:sp>
        <p:nvSpPr>
          <p:cNvPr id="5" name="Rectangle: Rounded Corners 4">
            <a:extLst>
              <a:ext uri="{FF2B5EF4-FFF2-40B4-BE49-F238E27FC236}">
                <a16:creationId xmlns:a16="http://schemas.microsoft.com/office/drawing/2014/main" id="{8F82FC9D-E974-4F35-ACA3-21793C45BAEC}"/>
              </a:ext>
            </a:extLst>
          </p:cNvPr>
          <p:cNvSpPr/>
          <p:nvPr userDrawn="1"/>
        </p:nvSpPr>
        <p:spPr>
          <a:xfrm>
            <a:off x="990600" y="2108009"/>
            <a:ext cx="2743200" cy="4029075"/>
          </a:xfrm>
          <a:prstGeom prst="roundRect">
            <a:avLst>
              <a:gd name="adj" fmla="val 4630"/>
            </a:avLst>
          </a:prstGeom>
          <a:solidFill>
            <a:schemeClr val="accent3">
              <a:lumMod val="20000"/>
              <a:lumOff val="80000"/>
            </a:schemeClr>
          </a:solidFill>
          <a:ln>
            <a:noFill/>
          </a:ln>
          <a:effectLst>
            <a:outerShdw blurRad="5080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Rounded Corners 7">
            <a:extLst>
              <a:ext uri="{FF2B5EF4-FFF2-40B4-BE49-F238E27FC236}">
                <a16:creationId xmlns:a16="http://schemas.microsoft.com/office/drawing/2014/main" id="{B24A17ED-96BB-4CFC-8128-2FD2C4B16E96}"/>
              </a:ext>
            </a:extLst>
          </p:cNvPr>
          <p:cNvSpPr/>
          <p:nvPr userDrawn="1"/>
        </p:nvSpPr>
        <p:spPr>
          <a:xfrm>
            <a:off x="4724400" y="2108009"/>
            <a:ext cx="2743200" cy="4029075"/>
          </a:xfrm>
          <a:prstGeom prst="roundRect">
            <a:avLst>
              <a:gd name="adj" fmla="val 4630"/>
            </a:avLst>
          </a:prstGeom>
          <a:solidFill>
            <a:schemeClr val="accent3">
              <a:lumMod val="20000"/>
              <a:lumOff val="80000"/>
            </a:schemeClr>
          </a:solidFill>
          <a:ln>
            <a:noFill/>
          </a:ln>
          <a:effectLst>
            <a:outerShdw blurRad="5080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Rounded Corners 8">
            <a:extLst>
              <a:ext uri="{FF2B5EF4-FFF2-40B4-BE49-F238E27FC236}">
                <a16:creationId xmlns:a16="http://schemas.microsoft.com/office/drawing/2014/main" id="{DE0518C0-7EEC-4EE2-AB00-4D8D453AC773}"/>
              </a:ext>
            </a:extLst>
          </p:cNvPr>
          <p:cNvSpPr/>
          <p:nvPr userDrawn="1"/>
        </p:nvSpPr>
        <p:spPr>
          <a:xfrm>
            <a:off x="8458200" y="2108009"/>
            <a:ext cx="2743200" cy="4029075"/>
          </a:xfrm>
          <a:prstGeom prst="roundRect">
            <a:avLst>
              <a:gd name="adj" fmla="val 4630"/>
            </a:avLst>
          </a:prstGeom>
          <a:solidFill>
            <a:schemeClr val="accent3">
              <a:lumMod val="20000"/>
              <a:lumOff val="80000"/>
            </a:schemeClr>
          </a:solidFill>
          <a:ln>
            <a:noFill/>
          </a:ln>
          <a:effectLst>
            <a:outerShdw blurRad="508000" sx="102000" sy="102000" algn="ctr" rotWithShape="0">
              <a:schemeClr val="accent3">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6">
            <a:extLst>
              <a:ext uri="{FF2B5EF4-FFF2-40B4-BE49-F238E27FC236}">
                <a16:creationId xmlns:a16="http://schemas.microsoft.com/office/drawing/2014/main" id="{21A85067-3496-4666-AB5C-5479164AEDC6}"/>
              </a:ext>
            </a:extLst>
          </p:cNvPr>
          <p:cNvSpPr>
            <a:spLocks noGrp="1"/>
          </p:cNvSpPr>
          <p:nvPr>
            <p:ph type="body" sz="quarter" idx="10"/>
          </p:nvPr>
        </p:nvSpPr>
        <p:spPr>
          <a:xfrm>
            <a:off x="48768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2" name="Text Placeholder 6">
            <a:extLst>
              <a:ext uri="{FF2B5EF4-FFF2-40B4-BE49-F238E27FC236}">
                <a16:creationId xmlns:a16="http://schemas.microsoft.com/office/drawing/2014/main" id="{222B3786-B271-4248-953A-FF13AB5506BC}"/>
              </a:ext>
            </a:extLst>
          </p:cNvPr>
          <p:cNvSpPr>
            <a:spLocks noGrp="1"/>
          </p:cNvSpPr>
          <p:nvPr>
            <p:ph type="body" sz="quarter" idx="11"/>
          </p:nvPr>
        </p:nvSpPr>
        <p:spPr>
          <a:xfrm>
            <a:off x="86106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6" name="Text Placeholder 6">
            <a:extLst>
              <a:ext uri="{FF2B5EF4-FFF2-40B4-BE49-F238E27FC236}">
                <a16:creationId xmlns:a16="http://schemas.microsoft.com/office/drawing/2014/main" id="{B7A20BFC-60D8-47FE-B6EF-B667A9B6B49E}"/>
              </a:ext>
            </a:extLst>
          </p:cNvPr>
          <p:cNvSpPr>
            <a:spLocks noGrp="1"/>
          </p:cNvSpPr>
          <p:nvPr>
            <p:ph type="body" sz="quarter" idx="12"/>
          </p:nvPr>
        </p:nvSpPr>
        <p:spPr>
          <a:xfrm>
            <a:off x="1143000" y="2627462"/>
            <a:ext cx="2438400" cy="653050"/>
          </a:xfrm>
        </p:spPr>
        <p:txBody>
          <a:bodyPr/>
          <a:lstStyle>
            <a:lvl1pPr algn="l">
              <a:defRPr b="1">
                <a:solidFill>
                  <a:schemeClr val="tx1"/>
                </a:solidFill>
              </a:defRPr>
            </a:lvl1pPr>
          </a:lstStyle>
          <a:p>
            <a:pPr lvl="0"/>
            <a:r>
              <a:rPr lang="en-US" dirty="0"/>
              <a:t>Click to edit Master text styles</a:t>
            </a:r>
            <a:endParaRPr lang="ru-RU" dirty="0"/>
          </a:p>
        </p:txBody>
      </p:sp>
      <p:sp>
        <p:nvSpPr>
          <p:cNvPr id="11" name="Text Placeholder 10">
            <a:extLst>
              <a:ext uri="{FF2B5EF4-FFF2-40B4-BE49-F238E27FC236}">
                <a16:creationId xmlns:a16="http://schemas.microsoft.com/office/drawing/2014/main" id="{FF7F0D1A-5D16-4609-B505-4902D433070E}"/>
              </a:ext>
            </a:extLst>
          </p:cNvPr>
          <p:cNvSpPr>
            <a:spLocks noGrp="1"/>
          </p:cNvSpPr>
          <p:nvPr>
            <p:ph type="body" sz="quarter" idx="13"/>
          </p:nvPr>
        </p:nvSpPr>
        <p:spPr>
          <a:xfrm>
            <a:off x="11430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10">
            <a:extLst>
              <a:ext uri="{FF2B5EF4-FFF2-40B4-BE49-F238E27FC236}">
                <a16:creationId xmlns:a16="http://schemas.microsoft.com/office/drawing/2014/main" id="{19279C07-9DD2-4B5E-B8DD-D46FC49DE12F}"/>
              </a:ext>
            </a:extLst>
          </p:cNvPr>
          <p:cNvSpPr>
            <a:spLocks noGrp="1"/>
          </p:cNvSpPr>
          <p:nvPr>
            <p:ph type="body" sz="quarter" idx="14"/>
          </p:nvPr>
        </p:nvSpPr>
        <p:spPr>
          <a:xfrm>
            <a:off x="48768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Text Placeholder 10">
            <a:extLst>
              <a:ext uri="{FF2B5EF4-FFF2-40B4-BE49-F238E27FC236}">
                <a16:creationId xmlns:a16="http://schemas.microsoft.com/office/drawing/2014/main" id="{4E073F52-1182-4478-BF40-9B9E82AC8789}"/>
              </a:ext>
            </a:extLst>
          </p:cNvPr>
          <p:cNvSpPr>
            <a:spLocks noGrp="1"/>
          </p:cNvSpPr>
          <p:nvPr>
            <p:ph type="body" sz="quarter" idx="15"/>
          </p:nvPr>
        </p:nvSpPr>
        <p:spPr>
          <a:xfrm>
            <a:off x="86106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6">
            <a:extLst>
              <a:ext uri="{FF2B5EF4-FFF2-40B4-BE49-F238E27FC236}">
                <a16:creationId xmlns:a16="http://schemas.microsoft.com/office/drawing/2014/main" id="{6927F0B7-EAF7-4681-B5D6-641D8BA50241}"/>
              </a:ext>
            </a:extLst>
          </p:cNvPr>
          <p:cNvSpPr>
            <a:spLocks noGrp="1"/>
          </p:cNvSpPr>
          <p:nvPr>
            <p:ph type="body" sz="quarter" idx="16"/>
          </p:nvPr>
        </p:nvSpPr>
        <p:spPr>
          <a:xfrm>
            <a:off x="695325" y="1118724"/>
            <a:ext cx="10801350" cy="301171"/>
          </a:xfrm>
        </p:spPr>
        <p:txBody>
          <a:bodyPr>
            <a:normAutofit/>
          </a:bodyPr>
          <a:lstStyle>
            <a:lvl1pPr algn="l">
              <a:defRPr sz="1200"/>
            </a:lvl1pPr>
          </a:lstStyle>
          <a:p>
            <a:pPr lvl="0"/>
            <a:r>
              <a:rPr lang="en-US" dirty="0"/>
              <a:t>Click to edit Master text styles</a:t>
            </a:r>
            <a:endParaRPr lang="ru-RU" dirty="0"/>
          </a:p>
        </p:txBody>
      </p:sp>
      <p:sp>
        <p:nvSpPr>
          <p:cNvPr id="14" name="Oval 13">
            <a:extLst>
              <a:ext uri="{FF2B5EF4-FFF2-40B4-BE49-F238E27FC236}">
                <a16:creationId xmlns:a16="http://schemas.microsoft.com/office/drawing/2014/main" id="{325FDA3F-7671-4E0A-9D9D-2D13E44E859D}"/>
              </a:ext>
            </a:extLst>
          </p:cNvPr>
          <p:cNvSpPr/>
          <p:nvPr userDrawn="1"/>
        </p:nvSpPr>
        <p:spPr>
          <a:xfrm>
            <a:off x="18200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a:extLst>
              <a:ext uri="{FF2B5EF4-FFF2-40B4-BE49-F238E27FC236}">
                <a16:creationId xmlns:a16="http://schemas.microsoft.com/office/drawing/2014/main" id="{DBE435DA-6C43-4477-8B11-0D194ADAD227}"/>
              </a:ext>
            </a:extLst>
          </p:cNvPr>
          <p:cNvSpPr/>
          <p:nvPr userDrawn="1"/>
        </p:nvSpPr>
        <p:spPr>
          <a:xfrm>
            <a:off x="1925190" y="1637497"/>
            <a:ext cx="874021" cy="87402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7C136E4D-4F99-47D0-AB90-883A77F4636F}"/>
              </a:ext>
            </a:extLst>
          </p:cNvPr>
          <p:cNvSpPr/>
          <p:nvPr userDrawn="1"/>
        </p:nvSpPr>
        <p:spPr>
          <a:xfrm>
            <a:off x="55538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F0D6B1A7-7F4C-47D1-9198-1EE3ABC3442C}"/>
              </a:ext>
            </a:extLst>
          </p:cNvPr>
          <p:cNvSpPr/>
          <p:nvPr userDrawn="1"/>
        </p:nvSpPr>
        <p:spPr>
          <a:xfrm>
            <a:off x="5658990" y="1637497"/>
            <a:ext cx="874021" cy="87402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6DB57CF1-3CA4-4116-A928-C3F76CC3AEEA}"/>
              </a:ext>
            </a:extLst>
          </p:cNvPr>
          <p:cNvSpPr/>
          <p:nvPr userDrawn="1"/>
        </p:nvSpPr>
        <p:spPr>
          <a:xfrm>
            <a:off x="92876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29B87113-D736-4086-BF87-01396827F1CA}"/>
              </a:ext>
            </a:extLst>
          </p:cNvPr>
          <p:cNvSpPr/>
          <p:nvPr userDrawn="1"/>
        </p:nvSpPr>
        <p:spPr>
          <a:xfrm>
            <a:off x="9392790" y="1637497"/>
            <a:ext cx="874021" cy="87402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5623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e - layout 8">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C2B4D41-67B2-463E-A7F6-271EFF823A47}"/>
              </a:ext>
            </a:extLst>
          </p:cNvPr>
          <p:cNvSpPr>
            <a:spLocks noGrp="1"/>
          </p:cNvSpPr>
          <p:nvPr>
            <p:ph sz="quarter" idx="16"/>
          </p:nvPr>
        </p:nvSpPr>
        <p:spPr>
          <a:xfrm>
            <a:off x="4848225" y="371475"/>
            <a:ext cx="2857500" cy="612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A0275C23-E040-47E1-B386-1BB7593E0773}"/>
              </a:ext>
            </a:extLst>
          </p:cNvPr>
          <p:cNvSpPr>
            <a:spLocks noGrp="1"/>
          </p:cNvSpPr>
          <p:nvPr>
            <p:ph type="title"/>
          </p:nvPr>
        </p:nvSpPr>
        <p:spPr>
          <a:xfrm>
            <a:off x="695325" y="365124"/>
            <a:ext cx="3804104" cy="2206625"/>
          </a:xfrm>
        </p:spPr>
        <p:txBody>
          <a:bodyPr/>
          <a:lstStyle/>
          <a:p>
            <a:r>
              <a:rPr lang="en-US" dirty="0"/>
              <a:t>Click to edit Master title style</a:t>
            </a:r>
            <a:endParaRPr lang="ru-RU" dirty="0"/>
          </a:p>
        </p:txBody>
      </p:sp>
      <p:sp>
        <p:nvSpPr>
          <p:cNvPr id="6" name="Picture Placeholder 5">
            <a:extLst>
              <a:ext uri="{FF2B5EF4-FFF2-40B4-BE49-F238E27FC236}">
                <a16:creationId xmlns:a16="http://schemas.microsoft.com/office/drawing/2014/main" id="{975204F5-57CD-4DDD-A2C7-19F17DDF132A}"/>
              </a:ext>
            </a:extLst>
          </p:cNvPr>
          <p:cNvSpPr>
            <a:spLocks noGrp="1"/>
          </p:cNvSpPr>
          <p:nvPr>
            <p:ph type="pic" sz="quarter" idx="11"/>
          </p:nvPr>
        </p:nvSpPr>
        <p:spPr>
          <a:xfrm>
            <a:off x="7915275" y="371474"/>
            <a:ext cx="3581400" cy="3234836"/>
          </a:xfrm>
        </p:spPr>
        <p:txBody>
          <a:bodyPr/>
          <a:lstStyle/>
          <a:p>
            <a:endParaRPr lang="ru-RU"/>
          </a:p>
        </p:txBody>
      </p:sp>
      <p:sp>
        <p:nvSpPr>
          <p:cNvPr id="7" name="Rectangle: Rounded Corners 6">
            <a:extLst>
              <a:ext uri="{FF2B5EF4-FFF2-40B4-BE49-F238E27FC236}">
                <a16:creationId xmlns:a16="http://schemas.microsoft.com/office/drawing/2014/main" id="{9B305381-94ED-48A7-A7B1-EDF16BFCF8EB}"/>
              </a:ext>
            </a:extLst>
          </p:cNvPr>
          <p:cNvSpPr/>
          <p:nvPr userDrawn="1"/>
        </p:nvSpPr>
        <p:spPr>
          <a:xfrm>
            <a:off x="7915275" y="3823855"/>
            <a:ext cx="3581400" cy="2671740"/>
          </a:xfrm>
          <a:prstGeom prst="roundRect">
            <a:avLst>
              <a:gd name="adj" fmla="val 4287"/>
            </a:avLst>
          </a:prstGeom>
          <a:solidFill>
            <a:schemeClr val="accent3">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9" name="Text Placeholder 6">
            <a:extLst>
              <a:ext uri="{FF2B5EF4-FFF2-40B4-BE49-F238E27FC236}">
                <a16:creationId xmlns:a16="http://schemas.microsoft.com/office/drawing/2014/main" id="{77871228-86AD-4B1E-93E9-449AC3643F4A}"/>
              </a:ext>
            </a:extLst>
          </p:cNvPr>
          <p:cNvSpPr>
            <a:spLocks noGrp="1"/>
          </p:cNvSpPr>
          <p:nvPr>
            <p:ph type="body" sz="quarter" idx="12"/>
          </p:nvPr>
        </p:nvSpPr>
        <p:spPr>
          <a:xfrm>
            <a:off x="695325" y="2645229"/>
            <a:ext cx="3804104" cy="301171"/>
          </a:xfrm>
        </p:spPr>
        <p:txBody>
          <a:bodyPr>
            <a:normAutofit/>
          </a:bodyPr>
          <a:lstStyle>
            <a:lvl1pPr algn="l">
              <a:defRPr sz="1200"/>
            </a:lvl1pPr>
          </a:lstStyle>
          <a:p>
            <a:pPr lvl="0"/>
            <a:r>
              <a:rPr lang="en-US" dirty="0"/>
              <a:t>Click to edit Master text styles</a:t>
            </a:r>
            <a:endParaRPr lang="ru-RU" dirty="0"/>
          </a:p>
        </p:txBody>
      </p:sp>
      <p:sp>
        <p:nvSpPr>
          <p:cNvPr id="14" name="Text Placeholder 13">
            <a:extLst>
              <a:ext uri="{FF2B5EF4-FFF2-40B4-BE49-F238E27FC236}">
                <a16:creationId xmlns:a16="http://schemas.microsoft.com/office/drawing/2014/main" id="{F30E54AD-DB8F-4837-BB27-A5720EB0A3EA}"/>
              </a:ext>
            </a:extLst>
          </p:cNvPr>
          <p:cNvSpPr>
            <a:spLocks noGrp="1"/>
          </p:cNvSpPr>
          <p:nvPr>
            <p:ph type="body" sz="quarter" idx="13"/>
          </p:nvPr>
        </p:nvSpPr>
        <p:spPr>
          <a:xfrm>
            <a:off x="695325" y="4010592"/>
            <a:ext cx="3803650" cy="2002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15">
            <a:extLst>
              <a:ext uri="{FF2B5EF4-FFF2-40B4-BE49-F238E27FC236}">
                <a16:creationId xmlns:a16="http://schemas.microsoft.com/office/drawing/2014/main" id="{288331E7-F145-429B-BD09-F9462C9887DF}"/>
              </a:ext>
            </a:extLst>
          </p:cNvPr>
          <p:cNvSpPr>
            <a:spLocks noGrp="1"/>
          </p:cNvSpPr>
          <p:nvPr>
            <p:ph type="body" sz="quarter" idx="14"/>
          </p:nvPr>
        </p:nvSpPr>
        <p:spPr>
          <a:xfrm>
            <a:off x="8134350" y="4033780"/>
            <a:ext cx="3143250" cy="957943"/>
          </a:xfrm>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endParaRPr lang="ru-RU" dirty="0"/>
          </a:p>
        </p:txBody>
      </p:sp>
      <p:sp>
        <p:nvSpPr>
          <p:cNvPr id="17" name="Text Placeholder 15">
            <a:extLst>
              <a:ext uri="{FF2B5EF4-FFF2-40B4-BE49-F238E27FC236}">
                <a16:creationId xmlns:a16="http://schemas.microsoft.com/office/drawing/2014/main" id="{DC2AD59D-5AAF-451A-BC48-92E1C78E8640}"/>
              </a:ext>
            </a:extLst>
          </p:cNvPr>
          <p:cNvSpPr>
            <a:spLocks noGrp="1"/>
          </p:cNvSpPr>
          <p:nvPr>
            <p:ph type="body" sz="quarter" idx="15"/>
          </p:nvPr>
        </p:nvSpPr>
        <p:spPr>
          <a:xfrm>
            <a:off x="8134350" y="5320107"/>
            <a:ext cx="3143250" cy="957943"/>
          </a:xfrm>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endParaRPr lang="ru-RU" dirty="0"/>
          </a:p>
        </p:txBody>
      </p:sp>
    </p:spTree>
    <p:extLst>
      <p:ext uri="{BB962C8B-B14F-4D97-AF65-F5344CB8AC3E}">
        <p14:creationId xmlns:p14="http://schemas.microsoft.com/office/powerpoint/2010/main" val="2508480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114925" y="591583"/>
            <a:ext cx="6386510" cy="2534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8">
            <a:extLst>
              <a:ext uri="{FF2B5EF4-FFF2-40B4-BE49-F238E27FC236}">
                <a16:creationId xmlns:a16="http://schemas.microsoft.com/office/drawing/2014/main" id="{ECB9F711-D6C5-416E-BB18-DEED9BCC85BC}"/>
              </a:ext>
            </a:extLst>
          </p:cNvPr>
          <p:cNvSpPr>
            <a:spLocks noGrp="1"/>
          </p:cNvSpPr>
          <p:nvPr>
            <p:ph type="body" sz="quarter" idx="12"/>
          </p:nvPr>
        </p:nvSpPr>
        <p:spPr>
          <a:xfrm>
            <a:off x="5105400" y="3619500"/>
            <a:ext cx="3008086" cy="459014"/>
          </a:xfrm>
        </p:spPr>
        <p:txBody>
          <a:bodyPr/>
          <a:lstStyle>
            <a:lvl1pPr>
              <a:defRPr b="1"/>
            </a:lvl1pPr>
          </a:lstStyle>
          <a:p>
            <a:pPr lvl="0"/>
            <a:r>
              <a:rPr lang="en-US" dirty="0"/>
              <a:t>Click to edit Master text styles</a:t>
            </a:r>
            <a:endParaRPr lang="ru-RU" dirty="0"/>
          </a:p>
        </p:txBody>
      </p:sp>
      <p:sp>
        <p:nvSpPr>
          <p:cNvPr id="10" name="Text Placeholder 8">
            <a:extLst>
              <a:ext uri="{FF2B5EF4-FFF2-40B4-BE49-F238E27FC236}">
                <a16:creationId xmlns:a16="http://schemas.microsoft.com/office/drawing/2014/main" id="{9A39C2E2-F479-4761-AC46-2C1D67DE1079}"/>
              </a:ext>
            </a:extLst>
          </p:cNvPr>
          <p:cNvSpPr>
            <a:spLocks noGrp="1"/>
          </p:cNvSpPr>
          <p:nvPr>
            <p:ph type="body" sz="quarter" idx="13"/>
          </p:nvPr>
        </p:nvSpPr>
        <p:spPr>
          <a:xfrm>
            <a:off x="8488589" y="3619500"/>
            <a:ext cx="3008086" cy="459014"/>
          </a:xfrm>
        </p:spPr>
        <p:txBody>
          <a:bodyPr/>
          <a:lstStyle>
            <a:lvl1pPr>
              <a:defRPr b="1"/>
            </a:lvl1pPr>
          </a:lstStyle>
          <a:p>
            <a:pPr lvl="0"/>
            <a:r>
              <a:rPr lang="en-US" dirty="0"/>
              <a:t>Click to edit Master text styles</a:t>
            </a:r>
            <a:endParaRPr lang="ru-RU" dirty="0"/>
          </a:p>
        </p:txBody>
      </p:sp>
      <p:sp>
        <p:nvSpPr>
          <p:cNvPr id="12" name="Text Placeholder 11">
            <a:extLst>
              <a:ext uri="{FF2B5EF4-FFF2-40B4-BE49-F238E27FC236}">
                <a16:creationId xmlns:a16="http://schemas.microsoft.com/office/drawing/2014/main" id="{21B46ACD-787E-4FDF-BCF5-8D80717B5B21}"/>
              </a:ext>
            </a:extLst>
          </p:cNvPr>
          <p:cNvSpPr>
            <a:spLocks noGrp="1"/>
          </p:cNvSpPr>
          <p:nvPr>
            <p:ph type="body" sz="quarter" idx="14"/>
          </p:nvPr>
        </p:nvSpPr>
        <p:spPr>
          <a:xfrm>
            <a:off x="5105400"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11">
            <a:extLst>
              <a:ext uri="{FF2B5EF4-FFF2-40B4-BE49-F238E27FC236}">
                <a16:creationId xmlns:a16="http://schemas.microsoft.com/office/drawing/2014/main" id="{CAEE712A-97C1-49B4-BEB8-904148FF3488}"/>
              </a:ext>
            </a:extLst>
          </p:cNvPr>
          <p:cNvSpPr>
            <a:spLocks noGrp="1"/>
          </p:cNvSpPr>
          <p:nvPr>
            <p:ph type="body" sz="quarter" idx="15"/>
          </p:nvPr>
        </p:nvSpPr>
        <p:spPr>
          <a:xfrm>
            <a:off x="8488589"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31165" y="517524"/>
            <a:ext cx="3724275" cy="3713389"/>
          </a:xfrm>
        </p:spPr>
        <p:txBody>
          <a:bodyPr/>
          <a:lstStyle/>
          <a:p>
            <a:r>
              <a:rPr lang="en-US" dirty="0"/>
              <a:t>Click to edit Master title style</a:t>
            </a:r>
            <a:endParaRPr lang="ru-RU" dirty="0"/>
          </a:p>
        </p:txBody>
      </p:sp>
      <p:sp>
        <p:nvSpPr>
          <p:cNvPr id="19" name="Text Placeholder 18">
            <a:extLst>
              <a:ext uri="{FF2B5EF4-FFF2-40B4-BE49-F238E27FC236}">
                <a16:creationId xmlns:a16="http://schemas.microsoft.com/office/drawing/2014/main" id="{94F975C0-7FFA-41FF-ADD9-BB4926D091D1}"/>
              </a:ext>
            </a:extLst>
          </p:cNvPr>
          <p:cNvSpPr>
            <a:spLocks noGrp="1"/>
          </p:cNvSpPr>
          <p:nvPr>
            <p:ph type="body" sz="quarter" idx="16"/>
          </p:nvPr>
        </p:nvSpPr>
        <p:spPr>
          <a:xfrm>
            <a:off x="430939" y="4421414"/>
            <a:ext cx="3724502" cy="176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1682394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rap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344159" y="517524"/>
            <a:ext cx="6177595" cy="5809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31165" y="517524"/>
            <a:ext cx="3724275" cy="3713389"/>
          </a:xfrm>
        </p:spPr>
        <p:txBody>
          <a:bodyPr/>
          <a:lstStyle/>
          <a:p>
            <a:r>
              <a:rPr lang="en-US" dirty="0"/>
              <a:t>Click to edit Master title style</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41109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 layout 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0477-5672-4D9F-A536-0CB2585DE353}"/>
              </a:ext>
            </a:extLst>
          </p:cNvPr>
          <p:cNvSpPr/>
          <p:nvPr userDrawn="1"/>
        </p:nvSpPr>
        <p:spPr>
          <a:xfrm>
            <a:off x="0" y="0"/>
            <a:ext cx="5924550" cy="3428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0" y="3429000"/>
            <a:ext cx="5924550" cy="3428999"/>
          </a:xfrm>
        </p:spPr>
        <p:txBody>
          <a:bodyPr/>
          <a:lstStyle>
            <a:lvl1pPr>
              <a:defRPr>
                <a:solidFill>
                  <a:schemeClr val="bg1"/>
                </a:solidFill>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852488" y="489992"/>
            <a:ext cx="4147775" cy="2183760"/>
          </a:xfrm>
        </p:spPr>
        <p:txBody>
          <a:bodyPr anchor="t"/>
          <a:lstStyle>
            <a:lvl1pPr>
              <a:defRPr>
                <a:solidFill>
                  <a:schemeClr val="bg1"/>
                </a:solidFill>
              </a:defRPr>
            </a:lvl1pPr>
          </a:lstStyle>
          <a:p>
            <a:r>
              <a:rPr lang="en-US" dirty="0"/>
              <a:t>Click to edit Master title style</a:t>
            </a:r>
            <a:endParaRPr lang="ru-RU" dirty="0"/>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6619876" y="50539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2" name="Text Placeholder 7">
            <a:extLst>
              <a:ext uri="{FF2B5EF4-FFF2-40B4-BE49-F238E27FC236}">
                <a16:creationId xmlns:a16="http://schemas.microsoft.com/office/drawing/2014/main" id="{44F034D9-AD48-4096-926C-71467B7783F8}"/>
              </a:ext>
            </a:extLst>
          </p:cNvPr>
          <p:cNvSpPr>
            <a:spLocks noGrp="1"/>
          </p:cNvSpPr>
          <p:nvPr>
            <p:ph type="body" sz="quarter" idx="13"/>
          </p:nvPr>
        </p:nvSpPr>
        <p:spPr>
          <a:xfrm>
            <a:off x="6619876" y="36442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3" name="Text Placeholder 7">
            <a:extLst>
              <a:ext uri="{FF2B5EF4-FFF2-40B4-BE49-F238E27FC236}">
                <a16:creationId xmlns:a16="http://schemas.microsoft.com/office/drawing/2014/main" id="{2D985DBB-1AE7-4B9C-AA58-46C3449F7D7E}"/>
              </a:ext>
            </a:extLst>
          </p:cNvPr>
          <p:cNvSpPr>
            <a:spLocks noGrp="1"/>
          </p:cNvSpPr>
          <p:nvPr>
            <p:ph type="body" sz="quarter" idx="14"/>
          </p:nvPr>
        </p:nvSpPr>
        <p:spPr>
          <a:xfrm>
            <a:off x="6619876" y="22345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4" name="Text Placeholder 7">
            <a:extLst>
              <a:ext uri="{FF2B5EF4-FFF2-40B4-BE49-F238E27FC236}">
                <a16:creationId xmlns:a16="http://schemas.microsoft.com/office/drawing/2014/main" id="{15D8106B-8E1D-4EB8-A793-98BD14F3D14B}"/>
              </a:ext>
            </a:extLst>
          </p:cNvPr>
          <p:cNvSpPr>
            <a:spLocks noGrp="1"/>
          </p:cNvSpPr>
          <p:nvPr>
            <p:ph type="body" sz="quarter" idx="15"/>
          </p:nvPr>
        </p:nvSpPr>
        <p:spPr>
          <a:xfrm>
            <a:off x="6619876" y="8248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Tree>
    <p:extLst>
      <p:ext uri="{BB962C8B-B14F-4D97-AF65-F5344CB8AC3E}">
        <p14:creationId xmlns:p14="http://schemas.microsoft.com/office/powerpoint/2010/main" val="4084063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e - layout 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grpSp>
        <p:nvGrpSpPr>
          <p:cNvPr id="3" name="Group 2">
            <a:extLst>
              <a:ext uri="{FF2B5EF4-FFF2-40B4-BE49-F238E27FC236}">
                <a16:creationId xmlns:a16="http://schemas.microsoft.com/office/drawing/2014/main" id="{DE09E2AC-D26A-4B52-BDE0-A066D855D398}"/>
              </a:ext>
            </a:extLst>
          </p:cNvPr>
          <p:cNvGrpSpPr/>
          <p:nvPr userDrawn="1"/>
        </p:nvGrpSpPr>
        <p:grpSpPr>
          <a:xfrm>
            <a:off x="1881869" y="2064530"/>
            <a:ext cx="1554842" cy="1554842"/>
            <a:chOff x="1881869" y="2064530"/>
            <a:chExt cx="1554842" cy="1554842"/>
          </a:xfrm>
        </p:grpSpPr>
        <p:sp>
          <p:nvSpPr>
            <p:cNvPr id="26" name="Oval 25">
              <a:extLst>
                <a:ext uri="{FF2B5EF4-FFF2-40B4-BE49-F238E27FC236}">
                  <a16:creationId xmlns:a16="http://schemas.microsoft.com/office/drawing/2014/main" id="{001A6931-522E-4834-BA0A-E2298473C2F3}"/>
                </a:ext>
              </a:extLst>
            </p:cNvPr>
            <p:cNvSpPr/>
            <p:nvPr userDrawn="1"/>
          </p:nvSpPr>
          <p:spPr>
            <a:xfrm>
              <a:off x="1881869" y="206453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Oval 29">
              <a:extLst>
                <a:ext uri="{FF2B5EF4-FFF2-40B4-BE49-F238E27FC236}">
                  <a16:creationId xmlns:a16="http://schemas.microsoft.com/office/drawing/2014/main" id="{AF2C57DE-0AEF-4953-984A-DE80A6C6C30C}"/>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7" name="Oval 36">
            <a:extLst>
              <a:ext uri="{FF2B5EF4-FFF2-40B4-BE49-F238E27FC236}">
                <a16:creationId xmlns:a16="http://schemas.microsoft.com/office/drawing/2014/main" id="{5939B162-8E4D-4D2C-BCFA-C17774D4FFDF}"/>
              </a:ext>
            </a:extLst>
          </p:cNvPr>
          <p:cNvSpPr/>
          <p:nvPr userDrawn="1"/>
        </p:nvSpPr>
        <p:spPr>
          <a:xfrm>
            <a:off x="5318173" y="2059287"/>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0AF3F73C-BAB5-4A82-A1E2-6B265A89283A}"/>
              </a:ext>
            </a:extLst>
          </p:cNvPr>
          <p:cNvSpPr/>
          <p:nvPr userDrawn="1"/>
        </p:nvSpPr>
        <p:spPr>
          <a:xfrm>
            <a:off x="5468980" y="2210094"/>
            <a:ext cx="1253229" cy="1253229"/>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484037AD-E8BF-46EE-8C71-5260A0CA97EB}"/>
              </a:ext>
            </a:extLst>
          </p:cNvPr>
          <p:cNvSpPr/>
          <p:nvPr userDrawn="1"/>
        </p:nvSpPr>
        <p:spPr>
          <a:xfrm>
            <a:off x="8755291" y="206826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Oval 40">
            <a:extLst>
              <a:ext uri="{FF2B5EF4-FFF2-40B4-BE49-F238E27FC236}">
                <a16:creationId xmlns:a16="http://schemas.microsoft.com/office/drawing/2014/main" id="{E8B3D434-7150-46A5-99D1-F18BA2FBC4CD}"/>
              </a:ext>
            </a:extLst>
          </p:cNvPr>
          <p:cNvSpPr/>
          <p:nvPr userDrawn="1"/>
        </p:nvSpPr>
        <p:spPr>
          <a:xfrm>
            <a:off x="8906098" y="2219067"/>
            <a:ext cx="1253229" cy="1253229"/>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20967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e - layout 1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sp>
        <p:nvSpPr>
          <p:cNvPr id="55" name="Oval 54">
            <a:extLst>
              <a:ext uri="{FF2B5EF4-FFF2-40B4-BE49-F238E27FC236}">
                <a16:creationId xmlns:a16="http://schemas.microsoft.com/office/drawing/2014/main" id="{DDA30F78-5189-42B5-AF1D-BDBE0FF09452}"/>
              </a:ext>
            </a:extLst>
          </p:cNvPr>
          <p:cNvSpPr/>
          <p:nvPr userDrawn="1"/>
        </p:nvSpPr>
        <p:spPr>
          <a:xfrm>
            <a:off x="940934"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236383B5-16B4-4DD9-AA38-E1973701CB25}"/>
              </a:ext>
            </a:extLst>
          </p:cNvPr>
          <p:cNvSpPr/>
          <p:nvPr userDrawn="1"/>
        </p:nvSpPr>
        <p:spPr>
          <a:xfrm>
            <a:off x="1071978"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Oval 57">
            <a:extLst>
              <a:ext uri="{FF2B5EF4-FFF2-40B4-BE49-F238E27FC236}">
                <a16:creationId xmlns:a16="http://schemas.microsoft.com/office/drawing/2014/main" id="{95B36EEC-49D7-4D9E-A19B-A5BD19F26F6A}"/>
              </a:ext>
            </a:extLst>
          </p:cNvPr>
          <p:cNvSpPr/>
          <p:nvPr userDrawn="1"/>
        </p:nvSpPr>
        <p:spPr>
          <a:xfrm>
            <a:off x="3977038" y="2244371"/>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8D1BC4A2-A202-41AF-88C9-4AC913F0F028}"/>
              </a:ext>
            </a:extLst>
          </p:cNvPr>
          <p:cNvSpPr/>
          <p:nvPr userDrawn="1"/>
        </p:nvSpPr>
        <p:spPr>
          <a:xfrm>
            <a:off x="4108082" y="2375415"/>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Oval 60">
            <a:extLst>
              <a:ext uri="{FF2B5EF4-FFF2-40B4-BE49-F238E27FC236}">
                <a16:creationId xmlns:a16="http://schemas.microsoft.com/office/drawing/2014/main" id="{6195844E-28C4-49E2-B860-ABA28CBD1E40}"/>
              </a:ext>
            </a:extLst>
          </p:cNvPr>
          <p:cNvSpPr/>
          <p:nvPr userDrawn="1"/>
        </p:nvSpPr>
        <p:spPr>
          <a:xfrm>
            <a:off x="6962247" y="222552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Oval 61">
            <a:extLst>
              <a:ext uri="{FF2B5EF4-FFF2-40B4-BE49-F238E27FC236}">
                <a16:creationId xmlns:a16="http://schemas.microsoft.com/office/drawing/2014/main" id="{70656D18-E4DC-474E-B891-58FFACA04E7B}"/>
              </a:ext>
            </a:extLst>
          </p:cNvPr>
          <p:cNvSpPr/>
          <p:nvPr userDrawn="1"/>
        </p:nvSpPr>
        <p:spPr>
          <a:xfrm>
            <a:off x="7093291" y="235657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Oval 63">
            <a:extLst>
              <a:ext uri="{FF2B5EF4-FFF2-40B4-BE49-F238E27FC236}">
                <a16:creationId xmlns:a16="http://schemas.microsoft.com/office/drawing/2014/main" id="{C7E0B8ED-C55F-4F40-B5ED-3E39AD782061}"/>
              </a:ext>
            </a:extLst>
          </p:cNvPr>
          <p:cNvSpPr/>
          <p:nvPr userDrawn="1"/>
        </p:nvSpPr>
        <p:spPr>
          <a:xfrm>
            <a:off x="989997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Oval 64">
            <a:extLst>
              <a:ext uri="{FF2B5EF4-FFF2-40B4-BE49-F238E27FC236}">
                <a16:creationId xmlns:a16="http://schemas.microsoft.com/office/drawing/2014/main" id="{0B5A429A-68D3-4479-A496-303B92F3EB45}"/>
              </a:ext>
            </a:extLst>
          </p:cNvPr>
          <p:cNvSpPr/>
          <p:nvPr userDrawn="1"/>
        </p:nvSpPr>
        <p:spPr>
          <a:xfrm>
            <a:off x="10031022"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0279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e - layout 1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B8C08FE-3431-4C71-9C20-E897BF35C305}"/>
              </a:ext>
            </a:extLst>
          </p:cNvPr>
          <p:cNvSpPr/>
          <p:nvPr userDrawn="1"/>
        </p:nvSpPr>
        <p:spPr>
          <a:xfrm>
            <a:off x="1098990"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B16C32E4-2303-43FE-9F9F-EB576BA656A7}"/>
              </a:ext>
            </a:extLst>
          </p:cNvPr>
          <p:cNvSpPr/>
          <p:nvPr userDrawn="1"/>
        </p:nvSpPr>
        <p:spPr>
          <a:xfrm>
            <a:off x="1207583" y="2449789"/>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736FED91-05E7-4AFA-8294-620E10C8DEB6}"/>
              </a:ext>
            </a:extLst>
          </p:cNvPr>
          <p:cNvSpPr/>
          <p:nvPr userDrawn="1"/>
        </p:nvSpPr>
        <p:spPr>
          <a:xfrm>
            <a:off x="3317592"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5EE5E636-1D57-49C2-BB96-95DB950C51B5}"/>
              </a:ext>
            </a:extLst>
          </p:cNvPr>
          <p:cNvSpPr/>
          <p:nvPr userDrawn="1"/>
        </p:nvSpPr>
        <p:spPr>
          <a:xfrm>
            <a:off x="3426185" y="2449789"/>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EB2D3809-4585-4D0B-AE91-61AE8C4F5667}"/>
              </a:ext>
            </a:extLst>
          </p:cNvPr>
          <p:cNvSpPr/>
          <p:nvPr userDrawn="1"/>
        </p:nvSpPr>
        <p:spPr>
          <a:xfrm>
            <a:off x="5536194"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29D6E28-86FA-4226-B8EA-8E782E6A497A}"/>
              </a:ext>
            </a:extLst>
          </p:cNvPr>
          <p:cNvSpPr/>
          <p:nvPr userDrawn="1"/>
        </p:nvSpPr>
        <p:spPr>
          <a:xfrm>
            <a:off x="5644787" y="2449789"/>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AB959FD5-9758-4F3F-B8B4-27FF55FAEAFA}"/>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7CF28014-BD0D-4207-87FA-DEF067213E18}"/>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1F28C48F-9BDC-446D-B23E-F212342EBBDD}"/>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591141A9-639F-49DD-9A91-F5FE3B4FBABD}"/>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4092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e - layout 1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13" name="Oval 12">
            <a:extLst>
              <a:ext uri="{FF2B5EF4-FFF2-40B4-BE49-F238E27FC236}">
                <a16:creationId xmlns:a16="http://schemas.microsoft.com/office/drawing/2014/main" id="{10E506AF-C406-46FF-829D-AB9E3F9E275F}"/>
              </a:ext>
            </a:extLst>
          </p:cNvPr>
          <p:cNvSpPr/>
          <p:nvPr userDrawn="1"/>
        </p:nvSpPr>
        <p:spPr>
          <a:xfrm>
            <a:off x="1357530"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371A2DF2-136A-4CB7-B264-4AAF60C5201B}"/>
              </a:ext>
            </a:extLst>
          </p:cNvPr>
          <p:cNvSpPr/>
          <p:nvPr userDrawn="1"/>
        </p:nvSpPr>
        <p:spPr>
          <a:xfrm>
            <a:off x="1488574"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Oval 15">
            <a:extLst>
              <a:ext uri="{FF2B5EF4-FFF2-40B4-BE49-F238E27FC236}">
                <a16:creationId xmlns:a16="http://schemas.microsoft.com/office/drawing/2014/main" id="{C016D174-CF86-4A10-8433-B7C918B5A6F1}"/>
              </a:ext>
            </a:extLst>
          </p:cNvPr>
          <p:cNvSpPr/>
          <p:nvPr userDrawn="1"/>
        </p:nvSpPr>
        <p:spPr>
          <a:xfrm>
            <a:off x="406614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64DB6AE9-55F3-481B-9CEA-686114449BD9}"/>
              </a:ext>
            </a:extLst>
          </p:cNvPr>
          <p:cNvSpPr/>
          <p:nvPr userDrawn="1"/>
        </p:nvSpPr>
        <p:spPr>
          <a:xfrm>
            <a:off x="4197192"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E1B7FA06-77B3-44B1-9E23-D151463BD83B}"/>
              </a:ext>
            </a:extLst>
          </p:cNvPr>
          <p:cNvSpPr/>
          <p:nvPr userDrawn="1"/>
        </p:nvSpPr>
        <p:spPr>
          <a:xfrm>
            <a:off x="6774766"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3B5F862F-F60E-469C-BAC7-4B1CC6A79987}"/>
              </a:ext>
            </a:extLst>
          </p:cNvPr>
          <p:cNvSpPr/>
          <p:nvPr userDrawn="1"/>
        </p:nvSpPr>
        <p:spPr>
          <a:xfrm>
            <a:off x="6905810"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3FC046DC-60F9-4E4C-AB88-36A4C4D2FA3E}"/>
              </a:ext>
            </a:extLst>
          </p:cNvPr>
          <p:cNvSpPr/>
          <p:nvPr userDrawn="1"/>
        </p:nvSpPr>
        <p:spPr>
          <a:xfrm>
            <a:off x="9483384" y="2193650"/>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9306D79F-6A4D-4E34-9D31-DA0CF3EB4075}"/>
              </a:ext>
            </a:extLst>
          </p:cNvPr>
          <p:cNvSpPr/>
          <p:nvPr userDrawn="1"/>
        </p:nvSpPr>
        <p:spPr>
          <a:xfrm>
            <a:off x="9614428" y="2324694"/>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4631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e - layout 1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grpSp>
        <p:nvGrpSpPr>
          <p:cNvPr id="3" name="Group 2">
            <a:extLst>
              <a:ext uri="{FF2B5EF4-FFF2-40B4-BE49-F238E27FC236}">
                <a16:creationId xmlns:a16="http://schemas.microsoft.com/office/drawing/2014/main" id="{DE09E2AC-D26A-4B52-BDE0-A066D855D398}"/>
              </a:ext>
            </a:extLst>
          </p:cNvPr>
          <p:cNvGrpSpPr/>
          <p:nvPr userDrawn="1"/>
        </p:nvGrpSpPr>
        <p:grpSpPr>
          <a:xfrm>
            <a:off x="1881869" y="2064530"/>
            <a:ext cx="1554842" cy="1554842"/>
            <a:chOff x="1881869" y="2064530"/>
            <a:chExt cx="1554842" cy="1554842"/>
          </a:xfrm>
        </p:grpSpPr>
        <p:sp>
          <p:nvSpPr>
            <p:cNvPr id="26" name="Oval 25">
              <a:extLst>
                <a:ext uri="{FF2B5EF4-FFF2-40B4-BE49-F238E27FC236}">
                  <a16:creationId xmlns:a16="http://schemas.microsoft.com/office/drawing/2014/main" id="{001A6931-522E-4834-BA0A-E2298473C2F3}"/>
                </a:ext>
              </a:extLst>
            </p:cNvPr>
            <p:cNvSpPr/>
            <p:nvPr userDrawn="1"/>
          </p:nvSpPr>
          <p:spPr>
            <a:xfrm>
              <a:off x="1881869" y="206453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Oval 29">
              <a:extLst>
                <a:ext uri="{FF2B5EF4-FFF2-40B4-BE49-F238E27FC236}">
                  <a16:creationId xmlns:a16="http://schemas.microsoft.com/office/drawing/2014/main" id="{AF2C57DE-0AEF-4953-984A-DE80A6C6C30C}"/>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7" name="Oval 36">
            <a:extLst>
              <a:ext uri="{FF2B5EF4-FFF2-40B4-BE49-F238E27FC236}">
                <a16:creationId xmlns:a16="http://schemas.microsoft.com/office/drawing/2014/main" id="{5939B162-8E4D-4D2C-BCFA-C17774D4FFDF}"/>
              </a:ext>
            </a:extLst>
          </p:cNvPr>
          <p:cNvSpPr/>
          <p:nvPr userDrawn="1"/>
        </p:nvSpPr>
        <p:spPr>
          <a:xfrm>
            <a:off x="5318173" y="2059287"/>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0AF3F73C-BAB5-4A82-A1E2-6B265A89283A}"/>
              </a:ext>
            </a:extLst>
          </p:cNvPr>
          <p:cNvSpPr/>
          <p:nvPr userDrawn="1"/>
        </p:nvSpPr>
        <p:spPr>
          <a:xfrm>
            <a:off x="5468980" y="2210094"/>
            <a:ext cx="1253229" cy="1253229"/>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484037AD-E8BF-46EE-8C71-5260A0CA97EB}"/>
              </a:ext>
            </a:extLst>
          </p:cNvPr>
          <p:cNvSpPr/>
          <p:nvPr userDrawn="1"/>
        </p:nvSpPr>
        <p:spPr>
          <a:xfrm>
            <a:off x="8755291" y="206826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Oval 40">
            <a:extLst>
              <a:ext uri="{FF2B5EF4-FFF2-40B4-BE49-F238E27FC236}">
                <a16:creationId xmlns:a16="http://schemas.microsoft.com/office/drawing/2014/main" id="{E8B3D434-7150-46A5-99D1-F18BA2FBC4CD}"/>
              </a:ext>
            </a:extLst>
          </p:cNvPr>
          <p:cNvSpPr/>
          <p:nvPr userDrawn="1"/>
        </p:nvSpPr>
        <p:spPr>
          <a:xfrm>
            <a:off x="8906098" y="2219067"/>
            <a:ext cx="1253229" cy="1253229"/>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45891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e - layout 1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sp>
        <p:nvSpPr>
          <p:cNvPr id="55" name="Oval 54">
            <a:extLst>
              <a:ext uri="{FF2B5EF4-FFF2-40B4-BE49-F238E27FC236}">
                <a16:creationId xmlns:a16="http://schemas.microsoft.com/office/drawing/2014/main" id="{DDA30F78-5189-42B5-AF1D-BDBE0FF09452}"/>
              </a:ext>
            </a:extLst>
          </p:cNvPr>
          <p:cNvSpPr/>
          <p:nvPr userDrawn="1"/>
        </p:nvSpPr>
        <p:spPr>
          <a:xfrm>
            <a:off x="940934"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236383B5-16B4-4DD9-AA38-E1973701CB25}"/>
              </a:ext>
            </a:extLst>
          </p:cNvPr>
          <p:cNvSpPr/>
          <p:nvPr userDrawn="1"/>
        </p:nvSpPr>
        <p:spPr>
          <a:xfrm>
            <a:off x="1071978"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Oval 57">
            <a:extLst>
              <a:ext uri="{FF2B5EF4-FFF2-40B4-BE49-F238E27FC236}">
                <a16:creationId xmlns:a16="http://schemas.microsoft.com/office/drawing/2014/main" id="{95B36EEC-49D7-4D9E-A19B-A5BD19F26F6A}"/>
              </a:ext>
            </a:extLst>
          </p:cNvPr>
          <p:cNvSpPr/>
          <p:nvPr userDrawn="1"/>
        </p:nvSpPr>
        <p:spPr>
          <a:xfrm>
            <a:off x="3977038" y="2244371"/>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8D1BC4A2-A202-41AF-88C9-4AC913F0F028}"/>
              </a:ext>
            </a:extLst>
          </p:cNvPr>
          <p:cNvSpPr/>
          <p:nvPr userDrawn="1"/>
        </p:nvSpPr>
        <p:spPr>
          <a:xfrm>
            <a:off x="4108082" y="2375415"/>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Oval 60">
            <a:extLst>
              <a:ext uri="{FF2B5EF4-FFF2-40B4-BE49-F238E27FC236}">
                <a16:creationId xmlns:a16="http://schemas.microsoft.com/office/drawing/2014/main" id="{6195844E-28C4-49E2-B860-ABA28CBD1E40}"/>
              </a:ext>
            </a:extLst>
          </p:cNvPr>
          <p:cNvSpPr/>
          <p:nvPr userDrawn="1"/>
        </p:nvSpPr>
        <p:spPr>
          <a:xfrm>
            <a:off x="6962247" y="222552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Oval 61">
            <a:extLst>
              <a:ext uri="{FF2B5EF4-FFF2-40B4-BE49-F238E27FC236}">
                <a16:creationId xmlns:a16="http://schemas.microsoft.com/office/drawing/2014/main" id="{70656D18-E4DC-474E-B891-58FFACA04E7B}"/>
              </a:ext>
            </a:extLst>
          </p:cNvPr>
          <p:cNvSpPr/>
          <p:nvPr userDrawn="1"/>
        </p:nvSpPr>
        <p:spPr>
          <a:xfrm>
            <a:off x="7093291" y="235657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Oval 63">
            <a:extLst>
              <a:ext uri="{FF2B5EF4-FFF2-40B4-BE49-F238E27FC236}">
                <a16:creationId xmlns:a16="http://schemas.microsoft.com/office/drawing/2014/main" id="{C7E0B8ED-C55F-4F40-B5ED-3E39AD782061}"/>
              </a:ext>
            </a:extLst>
          </p:cNvPr>
          <p:cNvSpPr/>
          <p:nvPr userDrawn="1"/>
        </p:nvSpPr>
        <p:spPr>
          <a:xfrm>
            <a:off x="989997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Oval 64">
            <a:extLst>
              <a:ext uri="{FF2B5EF4-FFF2-40B4-BE49-F238E27FC236}">
                <a16:creationId xmlns:a16="http://schemas.microsoft.com/office/drawing/2014/main" id="{0B5A429A-68D3-4479-A496-303B92F3EB45}"/>
              </a:ext>
            </a:extLst>
          </p:cNvPr>
          <p:cNvSpPr/>
          <p:nvPr userDrawn="1"/>
        </p:nvSpPr>
        <p:spPr>
          <a:xfrm>
            <a:off x="10031022"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754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e - layout 16">
    <p:bg>
      <p:bgPr>
        <a:solidFill>
          <a:schemeClr val="bg1"/>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B8C08FE-3431-4C71-9C20-E897BF35C305}"/>
              </a:ext>
            </a:extLst>
          </p:cNvPr>
          <p:cNvSpPr/>
          <p:nvPr userDrawn="1"/>
        </p:nvSpPr>
        <p:spPr>
          <a:xfrm>
            <a:off x="1098990"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B16C32E4-2303-43FE-9F9F-EB576BA656A7}"/>
              </a:ext>
            </a:extLst>
          </p:cNvPr>
          <p:cNvSpPr/>
          <p:nvPr userDrawn="1"/>
        </p:nvSpPr>
        <p:spPr>
          <a:xfrm>
            <a:off x="1207583" y="2449789"/>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736FED91-05E7-4AFA-8294-620E10C8DEB6}"/>
              </a:ext>
            </a:extLst>
          </p:cNvPr>
          <p:cNvSpPr/>
          <p:nvPr userDrawn="1"/>
        </p:nvSpPr>
        <p:spPr>
          <a:xfrm>
            <a:off x="3317592"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5EE5E636-1D57-49C2-BB96-95DB950C51B5}"/>
              </a:ext>
            </a:extLst>
          </p:cNvPr>
          <p:cNvSpPr/>
          <p:nvPr userDrawn="1"/>
        </p:nvSpPr>
        <p:spPr>
          <a:xfrm>
            <a:off x="3426185" y="2449789"/>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EB2D3809-4585-4D0B-AE91-61AE8C4F5667}"/>
              </a:ext>
            </a:extLst>
          </p:cNvPr>
          <p:cNvSpPr/>
          <p:nvPr userDrawn="1"/>
        </p:nvSpPr>
        <p:spPr>
          <a:xfrm>
            <a:off x="5536194"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29D6E28-86FA-4226-B8EA-8E782E6A497A}"/>
              </a:ext>
            </a:extLst>
          </p:cNvPr>
          <p:cNvSpPr/>
          <p:nvPr userDrawn="1"/>
        </p:nvSpPr>
        <p:spPr>
          <a:xfrm>
            <a:off x="5644787" y="2449789"/>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AB959FD5-9758-4F3F-B8B4-27FF55FAEAFA}"/>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7CF28014-BD0D-4207-87FA-DEF067213E18}"/>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1F28C48F-9BDC-446D-B23E-F212342EBBDD}"/>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591141A9-639F-49DD-9A91-F5FE3B4FBABD}"/>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53689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e - layout 1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13" name="Oval 12">
            <a:extLst>
              <a:ext uri="{FF2B5EF4-FFF2-40B4-BE49-F238E27FC236}">
                <a16:creationId xmlns:a16="http://schemas.microsoft.com/office/drawing/2014/main" id="{10E506AF-C406-46FF-829D-AB9E3F9E275F}"/>
              </a:ext>
            </a:extLst>
          </p:cNvPr>
          <p:cNvSpPr/>
          <p:nvPr userDrawn="1"/>
        </p:nvSpPr>
        <p:spPr>
          <a:xfrm>
            <a:off x="1357530"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371A2DF2-136A-4CB7-B264-4AAF60C5201B}"/>
              </a:ext>
            </a:extLst>
          </p:cNvPr>
          <p:cNvSpPr/>
          <p:nvPr userDrawn="1"/>
        </p:nvSpPr>
        <p:spPr>
          <a:xfrm>
            <a:off x="1488574"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Oval 15">
            <a:extLst>
              <a:ext uri="{FF2B5EF4-FFF2-40B4-BE49-F238E27FC236}">
                <a16:creationId xmlns:a16="http://schemas.microsoft.com/office/drawing/2014/main" id="{C016D174-CF86-4A10-8433-B7C918B5A6F1}"/>
              </a:ext>
            </a:extLst>
          </p:cNvPr>
          <p:cNvSpPr/>
          <p:nvPr userDrawn="1"/>
        </p:nvSpPr>
        <p:spPr>
          <a:xfrm>
            <a:off x="406614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64DB6AE9-55F3-481B-9CEA-686114449BD9}"/>
              </a:ext>
            </a:extLst>
          </p:cNvPr>
          <p:cNvSpPr/>
          <p:nvPr userDrawn="1"/>
        </p:nvSpPr>
        <p:spPr>
          <a:xfrm>
            <a:off x="4197192"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E1B7FA06-77B3-44B1-9E23-D151463BD83B}"/>
              </a:ext>
            </a:extLst>
          </p:cNvPr>
          <p:cNvSpPr/>
          <p:nvPr userDrawn="1"/>
        </p:nvSpPr>
        <p:spPr>
          <a:xfrm>
            <a:off x="6774766"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3B5F862F-F60E-469C-BAC7-4B1CC6A79987}"/>
              </a:ext>
            </a:extLst>
          </p:cNvPr>
          <p:cNvSpPr/>
          <p:nvPr userDrawn="1"/>
        </p:nvSpPr>
        <p:spPr>
          <a:xfrm>
            <a:off x="6905810" y="2356502"/>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3FC046DC-60F9-4E4C-AB88-36A4C4D2FA3E}"/>
              </a:ext>
            </a:extLst>
          </p:cNvPr>
          <p:cNvSpPr/>
          <p:nvPr userDrawn="1"/>
        </p:nvSpPr>
        <p:spPr>
          <a:xfrm>
            <a:off x="9483384" y="2193650"/>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9306D79F-6A4D-4E34-9D31-DA0CF3EB4075}"/>
              </a:ext>
            </a:extLst>
          </p:cNvPr>
          <p:cNvSpPr/>
          <p:nvPr userDrawn="1"/>
        </p:nvSpPr>
        <p:spPr>
          <a:xfrm>
            <a:off x="9614428" y="2324694"/>
            <a:ext cx="1089000" cy="1089001"/>
          </a:xfrm>
          <a:prstGeom prst="ellipse">
            <a:avLst/>
          </a:prstGeom>
          <a:solidFill>
            <a:schemeClr val="bg1"/>
          </a:solidFill>
          <a:ln>
            <a:noFill/>
          </a:ln>
          <a:effectLst>
            <a:outerShdw blurRad="571500" sx="102000" sy="102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112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e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B3C-E114-470F-98B4-A7014F719959}"/>
              </a:ext>
            </a:extLst>
          </p:cNvPr>
          <p:cNvSpPr>
            <a:spLocks noGrp="1"/>
          </p:cNvSpPr>
          <p:nvPr>
            <p:ph type="title"/>
          </p:nvPr>
        </p:nvSpPr>
        <p:spPr>
          <a:xfrm>
            <a:off x="6482079" y="2568403"/>
            <a:ext cx="4902835" cy="1585596"/>
          </a:xfrm>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CDB5718E-996A-4E03-BE05-1FF254E6B71C}"/>
              </a:ext>
            </a:extLst>
          </p:cNvPr>
          <p:cNvGrpSpPr/>
          <p:nvPr userDrawn="1"/>
        </p:nvGrpSpPr>
        <p:grpSpPr>
          <a:xfrm>
            <a:off x="0" y="2568403"/>
            <a:ext cx="4616622" cy="1708194"/>
            <a:chOff x="0" y="2568403"/>
            <a:chExt cx="4616622" cy="1708194"/>
          </a:xfrm>
        </p:grpSpPr>
        <p:sp>
          <p:nvSpPr>
            <p:cNvPr id="4" name="Rectangle 3">
              <a:extLst>
                <a:ext uri="{FF2B5EF4-FFF2-40B4-BE49-F238E27FC236}">
                  <a16:creationId xmlns:a16="http://schemas.microsoft.com/office/drawing/2014/main" id="{097E7F31-015D-421A-B92D-D5AF5B9D4172}"/>
                </a:ext>
              </a:extLst>
            </p:cNvPr>
            <p:cNvSpPr/>
            <p:nvPr/>
          </p:nvSpPr>
          <p:spPr>
            <a:xfrm>
              <a:off x="0" y="2568403"/>
              <a:ext cx="3028950" cy="1708194"/>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4">
              <a:extLst>
                <a:ext uri="{FF2B5EF4-FFF2-40B4-BE49-F238E27FC236}">
                  <a16:creationId xmlns:a16="http://schemas.microsoft.com/office/drawing/2014/main" id="{C1AC6B32-3FDF-4F26-8903-C302C7BDFF7F}"/>
                </a:ext>
              </a:extLst>
            </p:cNvPr>
            <p:cNvSpPr/>
            <p:nvPr/>
          </p:nvSpPr>
          <p:spPr>
            <a:xfrm>
              <a:off x="2908428" y="2568403"/>
              <a:ext cx="1708194" cy="17081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Graphic 5">
              <a:extLst>
                <a:ext uri="{FF2B5EF4-FFF2-40B4-BE49-F238E27FC236}">
                  <a16:creationId xmlns:a16="http://schemas.microsoft.com/office/drawing/2014/main" id="{F96073B6-AC56-450E-868C-0766FEFA3D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0837" y="3066900"/>
              <a:ext cx="1343376" cy="711200"/>
            </a:xfrm>
            <a:prstGeom prst="rect">
              <a:avLst/>
            </a:prstGeom>
          </p:spPr>
        </p:pic>
      </p:grpSp>
      <p:sp>
        <p:nvSpPr>
          <p:cNvPr id="7" name="Text Placeholder 27">
            <a:extLst>
              <a:ext uri="{FF2B5EF4-FFF2-40B4-BE49-F238E27FC236}">
                <a16:creationId xmlns:a16="http://schemas.microsoft.com/office/drawing/2014/main" id="{E02F6923-6563-4759-82C9-F6500EAF3DFC}"/>
              </a:ext>
            </a:extLst>
          </p:cNvPr>
          <p:cNvSpPr>
            <a:spLocks noGrp="1"/>
          </p:cNvSpPr>
          <p:nvPr>
            <p:ph type="body" sz="quarter" idx="11"/>
          </p:nvPr>
        </p:nvSpPr>
        <p:spPr>
          <a:xfrm>
            <a:off x="6482079" y="4434527"/>
            <a:ext cx="3880399" cy="376588"/>
          </a:xfrm>
        </p:spPr>
        <p:txBody>
          <a:bodyPr/>
          <a:lstStyle/>
          <a:p>
            <a:pPr>
              <a:lnSpc>
                <a:spcPct val="100000"/>
              </a:lnSpc>
            </a:pPr>
            <a:endParaRPr lang="ru-RU" dirty="0"/>
          </a:p>
        </p:txBody>
      </p:sp>
    </p:spTree>
    <p:extLst>
      <p:ext uri="{BB962C8B-B14F-4D97-AF65-F5344CB8AC3E}">
        <p14:creationId xmlns:p14="http://schemas.microsoft.com/office/powerpoint/2010/main" val="879058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green">
    <p:bg>
      <p:bgPr>
        <a:solidFill>
          <a:schemeClr val="accent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6BD27F-2D0E-4699-9494-D92CC70BFC4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val 4">
            <a:extLst>
              <a:ext uri="{FF2B5EF4-FFF2-40B4-BE49-F238E27FC236}">
                <a16:creationId xmlns:a16="http://schemas.microsoft.com/office/drawing/2014/main" id="{06D06692-B0C4-49E7-8B42-0D0CE682D0E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Picture Placeholder 8">
            <a:extLst>
              <a:ext uri="{FF2B5EF4-FFF2-40B4-BE49-F238E27FC236}">
                <a16:creationId xmlns:a16="http://schemas.microsoft.com/office/drawing/2014/main" id="{A18AD084-D90B-445D-8146-30D4E02AA8E5}"/>
              </a:ext>
            </a:extLst>
          </p:cNvPr>
          <p:cNvSpPr>
            <a:spLocks noGrp="1"/>
          </p:cNvSpPr>
          <p:nvPr>
            <p:ph type="pic" sz="quarter" idx="10"/>
          </p:nvPr>
        </p:nvSpPr>
        <p:spPr>
          <a:xfrm>
            <a:off x="6613525" y="1301750"/>
            <a:ext cx="4254500" cy="4254500"/>
          </a:xfrm>
          <a:prstGeom prst="ellipse">
            <a:avLst/>
          </a:prstGeom>
        </p:spPr>
        <p:txBody>
          <a:bodyPr/>
          <a:lstStyle/>
          <a:p>
            <a:endParaRPr lang="ru-RU"/>
          </a:p>
        </p:txBody>
      </p:sp>
      <p:sp>
        <p:nvSpPr>
          <p:cNvPr id="12" name="Title 11">
            <a:extLst>
              <a:ext uri="{FF2B5EF4-FFF2-40B4-BE49-F238E27FC236}">
                <a16:creationId xmlns:a16="http://schemas.microsoft.com/office/drawing/2014/main" id="{A5149747-DEA5-48BC-B59F-E9ECE0D6D3FA}"/>
              </a:ext>
            </a:extLst>
          </p:cNvPr>
          <p:cNvSpPr>
            <a:spLocks noGrp="1"/>
          </p:cNvSpPr>
          <p:nvPr>
            <p:ph type="title"/>
          </p:nvPr>
        </p:nvSpPr>
        <p:spPr>
          <a:xfrm>
            <a:off x="695326" y="2094548"/>
            <a:ext cx="4645024" cy="2668905"/>
          </a:xfrm>
        </p:spPr>
        <p:txBody>
          <a:bodyPr anchor="ctr">
            <a:noAutofit/>
          </a:bodyPr>
          <a:lstStyle>
            <a:lvl1pPr>
              <a:defRPr sz="6000">
                <a:solidFill>
                  <a:schemeClr val="bg1"/>
                </a:solidFill>
              </a:defRPr>
            </a:lvl1pPr>
          </a:lstStyle>
          <a:p>
            <a:r>
              <a:rPr lang="en-US" dirty="0"/>
              <a:t>Click to edit Master title style</a:t>
            </a:r>
            <a:endParaRPr lang="ru-RU" dirty="0"/>
          </a:p>
        </p:txBody>
      </p:sp>
      <p:pic>
        <p:nvPicPr>
          <p:cNvPr id="7" name="Graphic 6">
            <a:extLst>
              <a:ext uri="{FF2B5EF4-FFF2-40B4-BE49-F238E27FC236}">
                <a16:creationId xmlns:a16="http://schemas.microsoft.com/office/drawing/2014/main" id="{429B8658-5D2F-4FDE-92DA-1B9C0144B3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
        <p:nvSpPr>
          <p:cNvPr id="8" name="Text Placeholder 3">
            <a:extLst>
              <a:ext uri="{FF2B5EF4-FFF2-40B4-BE49-F238E27FC236}">
                <a16:creationId xmlns:a16="http://schemas.microsoft.com/office/drawing/2014/main" id="{D709D9EE-36C4-43B5-A5B1-8F74A30B47D1}"/>
              </a:ext>
            </a:extLst>
          </p:cNvPr>
          <p:cNvSpPr>
            <a:spLocks noGrp="1"/>
          </p:cNvSpPr>
          <p:nvPr>
            <p:ph type="body" sz="quarter" idx="11"/>
          </p:nvPr>
        </p:nvSpPr>
        <p:spPr>
          <a:xfrm>
            <a:off x="695325" y="5046663"/>
            <a:ext cx="4645025" cy="509587"/>
          </a:xfrm>
        </p:spPr>
        <p:txBody>
          <a:bodyPr/>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0845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 layout 3">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06483C1-699A-49C9-868B-75B220AF19A7}"/>
              </a:ext>
            </a:extLst>
          </p:cNvPr>
          <p:cNvSpPr/>
          <p:nvPr userDrawn="1"/>
        </p:nvSpPr>
        <p:spPr>
          <a:xfrm>
            <a:off x="-1" y="0"/>
            <a:ext cx="9459629" cy="4057650"/>
          </a:xfrm>
          <a:custGeom>
            <a:avLst/>
            <a:gdLst>
              <a:gd name="connsiteX0" fmla="*/ 0 w 9459629"/>
              <a:gd name="connsiteY0" fmla="*/ 0 h 4057650"/>
              <a:gd name="connsiteX1" fmla="*/ 3078014 w 9459629"/>
              <a:gd name="connsiteY1" fmla="*/ 0 h 4057650"/>
              <a:gd name="connsiteX2" fmla="*/ 6194895 w 9459629"/>
              <a:gd name="connsiteY2" fmla="*/ 0 h 4057650"/>
              <a:gd name="connsiteX3" fmla="*/ 9356192 w 9459629"/>
              <a:gd name="connsiteY3" fmla="*/ 0 h 4057650"/>
              <a:gd name="connsiteX4" fmla="*/ 9357546 w 9459629"/>
              <a:gd name="connsiteY4" fmla="*/ 4768 h 4057650"/>
              <a:gd name="connsiteX5" fmla="*/ 9459629 w 9459629"/>
              <a:gd name="connsiteY5" fmla="*/ 815125 h 4057650"/>
              <a:gd name="connsiteX6" fmla="*/ 6217103 w 9459629"/>
              <a:gd name="connsiteY6" fmla="*/ 4057650 h 4057650"/>
              <a:gd name="connsiteX7" fmla="*/ 6194895 w 9459629"/>
              <a:gd name="connsiteY7" fmla="*/ 4057089 h 4057650"/>
              <a:gd name="connsiteX8" fmla="*/ 6194895 w 9459629"/>
              <a:gd name="connsiteY8" fmla="*/ 4057650 h 4057650"/>
              <a:gd name="connsiteX9" fmla="*/ 0 w 9459629"/>
              <a:gd name="connsiteY9" fmla="*/ 4057650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9629" h="4057650">
                <a:moveTo>
                  <a:pt x="0" y="0"/>
                </a:moveTo>
                <a:lnTo>
                  <a:pt x="3078014" y="0"/>
                </a:lnTo>
                <a:lnTo>
                  <a:pt x="6194895" y="0"/>
                </a:lnTo>
                <a:lnTo>
                  <a:pt x="9356192" y="0"/>
                </a:lnTo>
                <a:lnTo>
                  <a:pt x="9357546" y="4768"/>
                </a:lnTo>
                <a:cubicBezTo>
                  <a:pt x="9424186" y="263779"/>
                  <a:pt x="9459629" y="535313"/>
                  <a:pt x="9459629" y="815125"/>
                </a:cubicBezTo>
                <a:cubicBezTo>
                  <a:pt x="9459629" y="2605922"/>
                  <a:pt x="8007901" y="4057650"/>
                  <a:pt x="6217103" y="4057650"/>
                </a:cubicBezTo>
                <a:lnTo>
                  <a:pt x="6194895" y="4057089"/>
                </a:lnTo>
                <a:lnTo>
                  <a:pt x="6194895" y="4057650"/>
                </a:lnTo>
                <a:lnTo>
                  <a:pt x="0" y="4057650"/>
                </a:lnTo>
                <a:close/>
              </a:path>
            </a:pathLst>
          </a:custGeom>
          <a:solidFill>
            <a:schemeClr val="accent1"/>
          </a:solidFill>
          <a:ln>
            <a:noFill/>
          </a:ln>
          <a:effectLst>
            <a:outerShdw blurRad="279400" dist="228600" dir="2700000" algn="tl"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Picture Placeholder 6">
            <a:extLst>
              <a:ext uri="{FF2B5EF4-FFF2-40B4-BE49-F238E27FC236}">
                <a16:creationId xmlns:a16="http://schemas.microsoft.com/office/drawing/2014/main" id="{4DA8965E-46FB-44D3-BE59-C9F838FF63FD}"/>
              </a:ext>
            </a:extLst>
          </p:cNvPr>
          <p:cNvSpPr>
            <a:spLocks noGrp="1"/>
          </p:cNvSpPr>
          <p:nvPr>
            <p:ph type="pic" sz="quarter" idx="10"/>
          </p:nvPr>
        </p:nvSpPr>
        <p:spPr>
          <a:xfrm>
            <a:off x="5768520" y="561069"/>
            <a:ext cx="5735864" cy="5735862"/>
          </a:xfrm>
          <a:custGeom>
            <a:avLst/>
            <a:gdLst>
              <a:gd name="connsiteX0" fmla="*/ 1941947 w 3883894"/>
              <a:gd name="connsiteY0" fmla="*/ 0 h 3883892"/>
              <a:gd name="connsiteX1" fmla="*/ 3883894 w 3883894"/>
              <a:gd name="connsiteY1" fmla="*/ 1941946 h 3883892"/>
              <a:gd name="connsiteX2" fmla="*/ 1941947 w 3883894"/>
              <a:gd name="connsiteY2" fmla="*/ 3883892 h 3883892"/>
              <a:gd name="connsiteX3" fmla="*/ 0 w 3883894"/>
              <a:gd name="connsiteY3" fmla="*/ 1941946 h 3883892"/>
              <a:gd name="connsiteX4" fmla="*/ 1941947 w 3883894"/>
              <a:gd name="connsiteY4" fmla="*/ 0 h 38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94" h="3883892">
                <a:moveTo>
                  <a:pt x="1941947" y="0"/>
                </a:moveTo>
                <a:cubicBezTo>
                  <a:pt x="3014455" y="0"/>
                  <a:pt x="3883894" y="869439"/>
                  <a:pt x="3883894" y="1941946"/>
                </a:cubicBezTo>
                <a:cubicBezTo>
                  <a:pt x="3883894" y="3014453"/>
                  <a:pt x="3014455" y="3883892"/>
                  <a:pt x="1941947" y="3883892"/>
                </a:cubicBezTo>
                <a:cubicBezTo>
                  <a:pt x="869439" y="3883892"/>
                  <a:pt x="0" y="3014453"/>
                  <a:pt x="0" y="1941946"/>
                </a:cubicBezTo>
                <a:cubicBezTo>
                  <a:pt x="0" y="869439"/>
                  <a:pt x="869439" y="0"/>
                  <a:pt x="1941947" y="0"/>
                </a:cubicBezTo>
                <a:close/>
              </a:path>
            </a:pathLst>
          </a:custGeom>
          <a:noFill/>
          <a:effectLst/>
        </p:spPr>
        <p:txBody>
          <a:bodyPr wrap="square" anchor="ctr">
            <a:noAutofit/>
          </a:bodyPr>
          <a:lstStyle>
            <a:lvl1pPr algn="ctr">
              <a:defRPr/>
            </a:lvl1pPr>
          </a:lstStyle>
          <a:p>
            <a:endParaRPr lang="ru-RU"/>
          </a:p>
        </p:txBody>
      </p:sp>
      <p:sp>
        <p:nvSpPr>
          <p:cNvPr id="2" name="Title 1">
            <a:extLst>
              <a:ext uri="{FF2B5EF4-FFF2-40B4-BE49-F238E27FC236}">
                <a16:creationId xmlns:a16="http://schemas.microsoft.com/office/drawing/2014/main" id="{40C488D9-FA35-407B-92F1-2CD2E4D68CDD}"/>
              </a:ext>
            </a:extLst>
          </p:cNvPr>
          <p:cNvSpPr>
            <a:spLocks noGrp="1"/>
          </p:cNvSpPr>
          <p:nvPr>
            <p:ph type="title"/>
          </p:nvPr>
        </p:nvSpPr>
        <p:spPr>
          <a:xfrm>
            <a:off x="900113" y="365125"/>
            <a:ext cx="8177087" cy="1075748"/>
          </a:xfrm>
        </p:spPr>
        <p:txBody>
          <a:bodyPr anchor="t"/>
          <a:lstStyle>
            <a:lvl1pPr>
              <a:defRPr>
                <a:solidFill>
                  <a:schemeClr val="bg1"/>
                </a:solidFill>
              </a:defRPr>
            </a:lvl1pPr>
          </a:lstStyle>
          <a:p>
            <a:r>
              <a:rPr lang="en-US" dirty="0"/>
              <a:t>Click to edit Master title style</a:t>
            </a:r>
            <a:endParaRPr lang="ru-RU" dirty="0"/>
          </a:p>
        </p:txBody>
      </p:sp>
      <p:sp>
        <p:nvSpPr>
          <p:cNvPr id="11" name="Text Placeholder 10">
            <a:extLst>
              <a:ext uri="{FF2B5EF4-FFF2-40B4-BE49-F238E27FC236}">
                <a16:creationId xmlns:a16="http://schemas.microsoft.com/office/drawing/2014/main" id="{6CE08472-91B3-4988-9A4D-1920531BAD7D}"/>
              </a:ext>
            </a:extLst>
          </p:cNvPr>
          <p:cNvSpPr>
            <a:spLocks noGrp="1"/>
          </p:cNvSpPr>
          <p:nvPr>
            <p:ph type="body" sz="quarter" idx="11"/>
          </p:nvPr>
        </p:nvSpPr>
        <p:spPr>
          <a:xfrm>
            <a:off x="900113" y="4253594"/>
            <a:ext cx="4373107" cy="1565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10">
            <a:extLst>
              <a:ext uri="{FF2B5EF4-FFF2-40B4-BE49-F238E27FC236}">
                <a16:creationId xmlns:a16="http://schemas.microsoft.com/office/drawing/2014/main" id="{77585A75-7969-46A0-8F37-5BC593859903}"/>
              </a:ext>
            </a:extLst>
          </p:cNvPr>
          <p:cNvSpPr>
            <a:spLocks noGrp="1"/>
          </p:cNvSpPr>
          <p:nvPr>
            <p:ph type="body" sz="quarter" idx="12"/>
          </p:nvPr>
        </p:nvSpPr>
        <p:spPr>
          <a:xfrm>
            <a:off x="900113" y="2028825"/>
            <a:ext cx="4373107" cy="1692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6">
            <a:extLst>
              <a:ext uri="{FF2B5EF4-FFF2-40B4-BE49-F238E27FC236}">
                <a16:creationId xmlns:a16="http://schemas.microsoft.com/office/drawing/2014/main" id="{8E05D8E1-43AC-48F2-B557-8879B7F769D5}"/>
              </a:ext>
            </a:extLst>
          </p:cNvPr>
          <p:cNvSpPr>
            <a:spLocks noGrp="1"/>
          </p:cNvSpPr>
          <p:nvPr>
            <p:ph type="body" sz="quarter" idx="13"/>
          </p:nvPr>
        </p:nvSpPr>
        <p:spPr>
          <a:xfrm>
            <a:off x="900112" y="1577915"/>
            <a:ext cx="8177087" cy="301171"/>
          </a:xfrm>
        </p:spPr>
        <p:txBody>
          <a:bodyPr>
            <a:normAutofit/>
          </a:bodyPr>
          <a:lstStyle>
            <a:lvl1pPr algn="l">
              <a:defRPr sz="1200">
                <a:solidFill>
                  <a:schemeClr val="bg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5046235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DEFEE-9639-4206-B9E8-6A1933446671}"/>
              </a:ext>
            </a:extLst>
          </p:cNvPr>
          <p:cNvSpPr/>
          <p:nvPr userDrawn="1"/>
        </p:nvSpPr>
        <p:spPr>
          <a:xfrm>
            <a:off x="0" y="0"/>
            <a:ext cx="45425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1412729" y="368301"/>
            <a:ext cx="4297693" cy="5737464"/>
          </a:xfrm>
        </p:spPr>
        <p:txBody>
          <a:bodyPr anchor="ctr"/>
          <a:lstStyle>
            <a:lvl1pPr algn="ctr">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userDrawn="1">
            <p:ph type="title"/>
          </p:nvPr>
        </p:nvSpPr>
        <p:spPr>
          <a:xfrm>
            <a:off x="6096000" y="368300"/>
            <a:ext cx="5400675" cy="900000"/>
          </a:xfrm>
        </p:spPr>
        <p:txBody>
          <a:bodyPr anchor="t"/>
          <a:lstStyle>
            <a:lvl1pPr>
              <a:defRPr>
                <a:solidFill>
                  <a:schemeClr val="tx1"/>
                </a:solidFill>
              </a:defRPr>
            </a:lvl1pPr>
          </a:lstStyle>
          <a:p>
            <a:r>
              <a:rPr lang="en-US" dirty="0"/>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userDrawn="1">
            <p:ph type="body" sz="quarter" idx="11"/>
          </p:nvPr>
        </p:nvSpPr>
        <p:spPr>
          <a:xfrm>
            <a:off x="6096000" y="2173538"/>
            <a:ext cx="5400675" cy="509075"/>
          </a:xfrm>
        </p:spPr>
        <p:txBody>
          <a:bodyPr>
            <a:normAutofit/>
          </a:bodyPr>
          <a:lstStyle>
            <a:lvl1pPr>
              <a:defRPr sz="1600" b="1"/>
            </a:lvl1pPr>
            <a:lvl2pPr marL="4572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userDrawn="1">
            <p:ph type="body" sz="quarter" idx="12"/>
          </p:nvPr>
        </p:nvSpPr>
        <p:spPr>
          <a:xfrm>
            <a:off x="6096000" y="2682614"/>
            <a:ext cx="5400675" cy="3423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6">
            <a:extLst>
              <a:ext uri="{FF2B5EF4-FFF2-40B4-BE49-F238E27FC236}">
                <a16:creationId xmlns:a16="http://schemas.microsoft.com/office/drawing/2014/main" id="{BF644147-1C3F-4E0F-B5B1-749636C6EFE7}"/>
              </a:ext>
            </a:extLst>
          </p:cNvPr>
          <p:cNvSpPr>
            <a:spLocks noGrp="1"/>
          </p:cNvSpPr>
          <p:nvPr>
            <p:ph type="body" sz="quarter" idx="13"/>
          </p:nvPr>
        </p:nvSpPr>
        <p:spPr>
          <a:xfrm>
            <a:off x="6096000" y="1353072"/>
            <a:ext cx="5400675" cy="301171"/>
          </a:xfrm>
        </p:spPr>
        <p:txBody>
          <a:bodyPr>
            <a:normAutofit/>
          </a:bodyPr>
          <a:lstStyle>
            <a:lvl1pPr algn="l">
              <a:defRPr sz="1200"/>
            </a:lvl1pPr>
          </a:lstStyle>
          <a:p>
            <a:pPr lvl="0"/>
            <a:r>
              <a:rPr lang="en-US" dirty="0"/>
              <a:t>Click to edit Master text styles</a:t>
            </a:r>
            <a:endParaRPr lang="ru-RU" dirty="0"/>
          </a:p>
        </p:txBody>
      </p:sp>
      <p:pic>
        <p:nvPicPr>
          <p:cNvPr id="10" name="Graphic 9">
            <a:extLst>
              <a:ext uri="{FF2B5EF4-FFF2-40B4-BE49-F238E27FC236}">
                <a16:creationId xmlns:a16="http://schemas.microsoft.com/office/drawing/2014/main" id="{C819A6DC-566D-4A25-B7DF-F07BA8BB9D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1111991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 layout 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0477-5672-4D9F-A536-0CB2585DE353}"/>
              </a:ext>
            </a:extLst>
          </p:cNvPr>
          <p:cNvSpPr/>
          <p:nvPr userDrawn="1"/>
        </p:nvSpPr>
        <p:spPr>
          <a:xfrm>
            <a:off x="0" y="0"/>
            <a:ext cx="5924550" cy="3428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0" y="3429000"/>
            <a:ext cx="5924550" cy="3429000"/>
          </a:xfrm>
        </p:spPr>
        <p:txBody>
          <a:bodyPr/>
          <a:lstStyle>
            <a:lvl1pPr>
              <a:defRPr>
                <a:solidFill>
                  <a:schemeClr val="bg1"/>
                </a:solidFill>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852488" y="489992"/>
            <a:ext cx="4147775" cy="2183760"/>
          </a:xfrm>
        </p:spPr>
        <p:txBody>
          <a:bodyPr anchor="t"/>
          <a:lstStyle>
            <a:lvl1pPr>
              <a:defRPr>
                <a:solidFill>
                  <a:schemeClr val="bg1"/>
                </a:solidFill>
              </a:defRPr>
            </a:lvl1pPr>
          </a:lstStyle>
          <a:p>
            <a:r>
              <a:rPr lang="en-US" dirty="0"/>
              <a:t>Click to edit Master title style</a:t>
            </a:r>
            <a:endParaRPr lang="ru-RU" dirty="0"/>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6619876" y="50539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2" name="Text Placeholder 7">
            <a:extLst>
              <a:ext uri="{FF2B5EF4-FFF2-40B4-BE49-F238E27FC236}">
                <a16:creationId xmlns:a16="http://schemas.microsoft.com/office/drawing/2014/main" id="{44F034D9-AD48-4096-926C-71467B7783F8}"/>
              </a:ext>
            </a:extLst>
          </p:cNvPr>
          <p:cNvSpPr>
            <a:spLocks noGrp="1"/>
          </p:cNvSpPr>
          <p:nvPr>
            <p:ph type="body" sz="quarter" idx="13"/>
          </p:nvPr>
        </p:nvSpPr>
        <p:spPr>
          <a:xfrm>
            <a:off x="6619876" y="3644252"/>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3" name="Text Placeholder 7">
            <a:extLst>
              <a:ext uri="{FF2B5EF4-FFF2-40B4-BE49-F238E27FC236}">
                <a16:creationId xmlns:a16="http://schemas.microsoft.com/office/drawing/2014/main" id="{2D985DBB-1AE7-4B9C-AA58-46C3449F7D7E}"/>
              </a:ext>
            </a:extLst>
          </p:cNvPr>
          <p:cNvSpPr>
            <a:spLocks noGrp="1"/>
          </p:cNvSpPr>
          <p:nvPr>
            <p:ph type="body" sz="quarter" idx="14"/>
          </p:nvPr>
        </p:nvSpPr>
        <p:spPr>
          <a:xfrm>
            <a:off x="6619876" y="22345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
        <p:nvSpPr>
          <p:cNvPr id="24" name="Text Placeholder 7">
            <a:extLst>
              <a:ext uri="{FF2B5EF4-FFF2-40B4-BE49-F238E27FC236}">
                <a16:creationId xmlns:a16="http://schemas.microsoft.com/office/drawing/2014/main" id="{15D8106B-8E1D-4EB8-A793-98BD14F3D14B}"/>
              </a:ext>
            </a:extLst>
          </p:cNvPr>
          <p:cNvSpPr>
            <a:spLocks noGrp="1"/>
          </p:cNvSpPr>
          <p:nvPr>
            <p:ph type="body" sz="quarter" idx="15"/>
          </p:nvPr>
        </p:nvSpPr>
        <p:spPr>
          <a:xfrm>
            <a:off x="6619876" y="824853"/>
            <a:ext cx="4876800" cy="979195"/>
          </a:xfrm>
        </p:spPr>
        <p:txBody>
          <a:bodyPr anchor="ct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ru-RU" dirty="0"/>
          </a:p>
        </p:txBody>
      </p:sp>
    </p:spTree>
    <p:extLst>
      <p:ext uri="{BB962C8B-B14F-4D97-AF65-F5344CB8AC3E}">
        <p14:creationId xmlns:p14="http://schemas.microsoft.com/office/powerpoint/2010/main" val="3699325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en - layout 3">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06483C1-699A-49C9-868B-75B220AF19A7}"/>
              </a:ext>
            </a:extLst>
          </p:cNvPr>
          <p:cNvSpPr/>
          <p:nvPr userDrawn="1"/>
        </p:nvSpPr>
        <p:spPr>
          <a:xfrm>
            <a:off x="-1" y="0"/>
            <a:ext cx="9459629" cy="4057650"/>
          </a:xfrm>
          <a:custGeom>
            <a:avLst/>
            <a:gdLst>
              <a:gd name="connsiteX0" fmla="*/ 0 w 9459629"/>
              <a:gd name="connsiteY0" fmla="*/ 0 h 4057650"/>
              <a:gd name="connsiteX1" fmla="*/ 3078014 w 9459629"/>
              <a:gd name="connsiteY1" fmla="*/ 0 h 4057650"/>
              <a:gd name="connsiteX2" fmla="*/ 6194895 w 9459629"/>
              <a:gd name="connsiteY2" fmla="*/ 0 h 4057650"/>
              <a:gd name="connsiteX3" fmla="*/ 9356192 w 9459629"/>
              <a:gd name="connsiteY3" fmla="*/ 0 h 4057650"/>
              <a:gd name="connsiteX4" fmla="*/ 9357546 w 9459629"/>
              <a:gd name="connsiteY4" fmla="*/ 4768 h 4057650"/>
              <a:gd name="connsiteX5" fmla="*/ 9459629 w 9459629"/>
              <a:gd name="connsiteY5" fmla="*/ 815125 h 4057650"/>
              <a:gd name="connsiteX6" fmla="*/ 6217103 w 9459629"/>
              <a:gd name="connsiteY6" fmla="*/ 4057650 h 4057650"/>
              <a:gd name="connsiteX7" fmla="*/ 6194895 w 9459629"/>
              <a:gd name="connsiteY7" fmla="*/ 4057089 h 4057650"/>
              <a:gd name="connsiteX8" fmla="*/ 6194895 w 9459629"/>
              <a:gd name="connsiteY8" fmla="*/ 4057650 h 4057650"/>
              <a:gd name="connsiteX9" fmla="*/ 0 w 9459629"/>
              <a:gd name="connsiteY9" fmla="*/ 4057650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9629" h="4057650">
                <a:moveTo>
                  <a:pt x="0" y="0"/>
                </a:moveTo>
                <a:lnTo>
                  <a:pt x="3078014" y="0"/>
                </a:lnTo>
                <a:lnTo>
                  <a:pt x="6194895" y="0"/>
                </a:lnTo>
                <a:lnTo>
                  <a:pt x="9356192" y="0"/>
                </a:lnTo>
                <a:lnTo>
                  <a:pt x="9357546" y="4768"/>
                </a:lnTo>
                <a:cubicBezTo>
                  <a:pt x="9424186" y="263779"/>
                  <a:pt x="9459629" y="535313"/>
                  <a:pt x="9459629" y="815125"/>
                </a:cubicBezTo>
                <a:cubicBezTo>
                  <a:pt x="9459629" y="2605922"/>
                  <a:pt x="8007901" y="4057650"/>
                  <a:pt x="6217103" y="4057650"/>
                </a:cubicBezTo>
                <a:lnTo>
                  <a:pt x="6194895" y="4057089"/>
                </a:lnTo>
                <a:lnTo>
                  <a:pt x="6194895" y="4057650"/>
                </a:lnTo>
                <a:lnTo>
                  <a:pt x="0" y="4057650"/>
                </a:lnTo>
                <a:close/>
              </a:path>
            </a:pathLst>
          </a:custGeom>
          <a:solidFill>
            <a:schemeClr val="accent5"/>
          </a:solidFill>
          <a:ln>
            <a:noFill/>
          </a:ln>
          <a:effectLst>
            <a:outerShdw blurRad="279400" dist="228600" dir="2700000" algn="tl"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Picture Placeholder 6">
            <a:extLst>
              <a:ext uri="{FF2B5EF4-FFF2-40B4-BE49-F238E27FC236}">
                <a16:creationId xmlns:a16="http://schemas.microsoft.com/office/drawing/2014/main" id="{4DA8965E-46FB-44D3-BE59-C9F838FF63FD}"/>
              </a:ext>
            </a:extLst>
          </p:cNvPr>
          <p:cNvSpPr>
            <a:spLocks noGrp="1"/>
          </p:cNvSpPr>
          <p:nvPr>
            <p:ph type="pic" sz="quarter" idx="10"/>
          </p:nvPr>
        </p:nvSpPr>
        <p:spPr>
          <a:xfrm>
            <a:off x="5768520" y="561069"/>
            <a:ext cx="5735864" cy="5735862"/>
          </a:xfrm>
          <a:custGeom>
            <a:avLst/>
            <a:gdLst>
              <a:gd name="connsiteX0" fmla="*/ 1941947 w 3883894"/>
              <a:gd name="connsiteY0" fmla="*/ 0 h 3883892"/>
              <a:gd name="connsiteX1" fmla="*/ 3883894 w 3883894"/>
              <a:gd name="connsiteY1" fmla="*/ 1941946 h 3883892"/>
              <a:gd name="connsiteX2" fmla="*/ 1941947 w 3883894"/>
              <a:gd name="connsiteY2" fmla="*/ 3883892 h 3883892"/>
              <a:gd name="connsiteX3" fmla="*/ 0 w 3883894"/>
              <a:gd name="connsiteY3" fmla="*/ 1941946 h 3883892"/>
              <a:gd name="connsiteX4" fmla="*/ 1941947 w 3883894"/>
              <a:gd name="connsiteY4" fmla="*/ 0 h 38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94" h="3883892">
                <a:moveTo>
                  <a:pt x="1941947" y="0"/>
                </a:moveTo>
                <a:cubicBezTo>
                  <a:pt x="3014455" y="0"/>
                  <a:pt x="3883894" y="869439"/>
                  <a:pt x="3883894" y="1941946"/>
                </a:cubicBezTo>
                <a:cubicBezTo>
                  <a:pt x="3883894" y="3014453"/>
                  <a:pt x="3014455" y="3883892"/>
                  <a:pt x="1941947" y="3883892"/>
                </a:cubicBezTo>
                <a:cubicBezTo>
                  <a:pt x="869439" y="3883892"/>
                  <a:pt x="0" y="3014453"/>
                  <a:pt x="0" y="1941946"/>
                </a:cubicBezTo>
                <a:cubicBezTo>
                  <a:pt x="0" y="869439"/>
                  <a:pt x="869439" y="0"/>
                  <a:pt x="1941947" y="0"/>
                </a:cubicBezTo>
                <a:close/>
              </a:path>
            </a:pathLst>
          </a:custGeom>
          <a:noFill/>
          <a:effectLst/>
        </p:spPr>
        <p:txBody>
          <a:bodyPr wrap="square" anchor="ctr">
            <a:noAutofit/>
          </a:bodyPr>
          <a:lstStyle>
            <a:lvl1pPr algn="ctr">
              <a:defRPr/>
            </a:lvl1pPr>
          </a:lstStyle>
          <a:p>
            <a:endParaRPr lang="ru-RU"/>
          </a:p>
        </p:txBody>
      </p:sp>
      <p:sp>
        <p:nvSpPr>
          <p:cNvPr id="2" name="Title 1">
            <a:extLst>
              <a:ext uri="{FF2B5EF4-FFF2-40B4-BE49-F238E27FC236}">
                <a16:creationId xmlns:a16="http://schemas.microsoft.com/office/drawing/2014/main" id="{40C488D9-FA35-407B-92F1-2CD2E4D68CDD}"/>
              </a:ext>
            </a:extLst>
          </p:cNvPr>
          <p:cNvSpPr>
            <a:spLocks noGrp="1"/>
          </p:cNvSpPr>
          <p:nvPr>
            <p:ph type="title"/>
          </p:nvPr>
        </p:nvSpPr>
        <p:spPr>
          <a:xfrm>
            <a:off x="900113" y="365125"/>
            <a:ext cx="8177087" cy="1075748"/>
          </a:xfrm>
        </p:spPr>
        <p:txBody>
          <a:bodyPr anchor="t"/>
          <a:lstStyle>
            <a:lvl1pPr>
              <a:defRPr>
                <a:solidFill>
                  <a:schemeClr val="bg1"/>
                </a:solidFill>
              </a:defRPr>
            </a:lvl1pPr>
          </a:lstStyle>
          <a:p>
            <a:r>
              <a:rPr lang="en-US" dirty="0"/>
              <a:t>Click to edit Master title style</a:t>
            </a:r>
            <a:endParaRPr lang="ru-RU" dirty="0"/>
          </a:p>
        </p:txBody>
      </p:sp>
      <p:sp>
        <p:nvSpPr>
          <p:cNvPr id="11" name="Text Placeholder 10">
            <a:extLst>
              <a:ext uri="{FF2B5EF4-FFF2-40B4-BE49-F238E27FC236}">
                <a16:creationId xmlns:a16="http://schemas.microsoft.com/office/drawing/2014/main" id="{6CE08472-91B3-4988-9A4D-1920531BAD7D}"/>
              </a:ext>
            </a:extLst>
          </p:cNvPr>
          <p:cNvSpPr>
            <a:spLocks noGrp="1"/>
          </p:cNvSpPr>
          <p:nvPr>
            <p:ph type="body" sz="quarter" idx="11"/>
          </p:nvPr>
        </p:nvSpPr>
        <p:spPr>
          <a:xfrm>
            <a:off x="900113" y="4253594"/>
            <a:ext cx="4373107" cy="1565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10">
            <a:extLst>
              <a:ext uri="{FF2B5EF4-FFF2-40B4-BE49-F238E27FC236}">
                <a16:creationId xmlns:a16="http://schemas.microsoft.com/office/drawing/2014/main" id="{77585A75-7969-46A0-8F37-5BC593859903}"/>
              </a:ext>
            </a:extLst>
          </p:cNvPr>
          <p:cNvSpPr>
            <a:spLocks noGrp="1"/>
          </p:cNvSpPr>
          <p:nvPr>
            <p:ph type="body" sz="quarter" idx="12"/>
          </p:nvPr>
        </p:nvSpPr>
        <p:spPr>
          <a:xfrm>
            <a:off x="900113" y="2028825"/>
            <a:ext cx="4373107" cy="1692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6">
            <a:extLst>
              <a:ext uri="{FF2B5EF4-FFF2-40B4-BE49-F238E27FC236}">
                <a16:creationId xmlns:a16="http://schemas.microsoft.com/office/drawing/2014/main" id="{8E05D8E1-43AC-48F2-B557-8879B7F769D5}"/>
              </a:ext>
            </a:extLst>
          </p:cNvPr>
          <p:cNvSpPr>
            <a:spLocks noGrp="1"/>
          </p:cNvSpPr>
          <p:nvPr>
            <p:ph type="body" sz="quarter" idx="13"/>
          </p:nvPr>
        </p:nvSpPr>
        <p:spPr>
          <a:xfrm>
            <a:off x="900112" y="1577915"/>
            <a:ext cx="8177087" cy="301171"/>
          </a:xfrm>
        </p:spPr>
        <p:txBody>
          <a:bodyPr>
            <a:normAutofit/>
          </a:bodyPr>
          <a:lstStyle>
            <a:lvl1pPr algn="l">
              <a:defRPr sz="1200">
                <a:solidFill>
                  <a:schemeClr val="bg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599849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en - layout 5">
    <p:bg>
      <p:bgPr>
        <a:solidFill>
          <a:schemeClr val="bg1"/>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93F49C3-0235-453E-A017-DD2ADD02A636}"/>
              </a:ext>
            </a:extLst>
          </p:cNvPr>
          <p:cNvSpPr>
            <a:spLocks noGrp="1"/>
          </p:cNvSpPr>
          <p:nvPr>
            <p:ph sz="quarter" idx="17"/>
          </p:nvPr>
        </p:nvSpPr>
        <p:spPr>
          <a:xfrm>
            <a:off x="695325" y="3952875"/>
            <a:ext cx="4689475" cy="223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66498285-A9E6-4FD2-ABF4-8BE77D5AFBDA}"/>
              </a:ext>
            </a:extLst>
          </p:cNvPr>
          <p:cNvSpPr>
            <a:spLocks noGrp="1"/>
          </p:cNvSpPr>
          <p:nvPr>
            <p:ph type="title"/>
          </p:nvPr>
        </p:nvSpPr>
        <p:spPr>
          <a:xfrm>
            <a:off x="695325" y="365125"/>
            <a:ext cx="4689475" cy="2349046"/>
          </a:xfrm>
        </p:spPr>
        <p:txBody>
          <a:bodyPr/>
          <a:lstStyle/>
          <a:p>
            <a:r>
              <a:rPr lang="en-US" dirty="0"/>
              <a:t>Click to edit Master title style</a:t>
            </a:r>
            <a:endParaRPr lang="ru-RU" dirty="0"/>
          </a:p>
        </p:txBody>
      </p:sp>
      <p:sp>
        <p:nvSpPr>
          <p:cNvPr id="3" name="Rectangle: Single Corner Rounded 2">
            <a:extLst>
              <a:ext uri="{FF2B5EF4-FFF2-40B4-BE49-F238E27FC236}">
                <a16:creationId xmlns:a16="http://schemas.microsoft.com/office/drawing/2014/main" id="{6DC11355-2030-4E86-976D-129EECF6E3F1}"/>
              </a:ext>
            </a:extLst>
          </p:cNvPr>
          <p:cNvSpPr/>
          <p:nvPr userDrawn="1"/>
        </p:nvSpPr>
        <p:spPr>
          <a:xfrm rot="10800000">
            <a:off x="5810249" y="0"/>
            <a:ext cx="6381749" cy="3531823"/>
          </a:xfrm>
          <a:prstGeom prst="round1Rect">
            <a:avLst>
              <a:gd name="adj" fmla="val 35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 Placeholder 4">
            <a:extLst>
              <a:ext uri="{FF2B5EF4-FFF2-40B4-BE49-F238E27FC236}">
                <a16:creationId xmlns:a16="http://schemas.microsoft.com/office/drawing/2014/main" id="{6FE79F6E-C430-4EA6-97F3-72102AF87B78}"/>
              </a:ext>
            </a:extLst>
          </p:cNvPr>
          <p:cNvSpPr>
            <a:spLocks noGrp="1"/>
          </p:cNvSpPr>
          <p:nvPr>
            <p:ph type="body" sz="quarter" idx="10"/>
          </p:nvPr>
        </p:nvSpPr>
        <p:spPr>
          <a:xfrm>
            <a:off x="6110414" y="365126"/>
            <a:ext cx="5386261" cy="2801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Text Placeholder 6">
            <a:extLst>
              <a:ext uri="{FF2B5EF4-FFF2-40B4-BE49-F238E27FC236}">
                <a16:creationId xmlns:a16="http://schemas.microsoft.com/office/drawing/2014/main" id="{901899A5-BAA9-4554-B0B4-167AEB9AB334}"/>
              </a:ext>
            </a:extLst>
          </p:cNvPr>
          <p:cNvSpPr>
            <a:spLocks noGrp="1"/>
          </p:cNvSpPr>
          <p:nvPr>
            <p:ph type="body" sz="quarter" idx="11"/>
          </p:nvPr>
        </p:nvSpPr>
        <p:spPr>
          <a:xfrm>
            <a:off x="695324" y="2865210"/>
            <a:ext cx="4689475" cy="301171"/>
          </a:xfrm>
        </p:spPr>
        <p:txBody>
          <a:bodyPr>
            <a:normAutofit/>
          </a:bodyPr>
          <a:lstStyle>
            <a:lvl1pPr>
              <a:defRPr sz="1200"/>
            </a:lvl1pPr>
          </a:lstStyle>
          <a:p>
            <a:pPr lvl="0"/>
            <a:r>
              <a:rPr lang="en-US" dirty="0"/>
              <a:t>Click to edit Master text styles</a:t>
            </a:r>
            <a:endParaRPr lang="ru-RU" dirty="0"/>
          </a:p>
        </p:txBody>
      </p:sp>
      <p:sp>
        <p:nvSpPr>
          <p:cNvPr id="12" name="Text Placeholder 11">
            <a:extLst>
              <a:ext uri="{FF2B5EF4-FFF2-40B4-BE49-F238E27FC236}">
                <a16:creationId xmlns:a16="http://schemas.microsoft.com/office/drawing/2014/main" id="{72F0F312-66B3-4579-8C9D-20691277F750}"/>
              </a:ext>
            </a:extLst>
          </p:cNvPr>
          <p:cNvSpPr>
            <a:spLocks noGrp="1"/>
          </p:cNvSpPr>
          <p:nvPr>
            <p:ph type="body" sz="quarter" idx="13"/>
          </p:nvPr>
        </p:nvSpPr>
        <p:spPr>
          <a:xfrm>
            <a:off x="6110288" y="4629151"/>
            <a:ext cx="2511287" cy="1559808"/>
          </a:xfrm>
        </p:spPr>
        <p:txBody>
          <a:bodyPr/>
          <a:lstStyle/>
          <a:p>
            <a:pPr lvl="0"/>
            <a:r>
              <a:rPr lang="en-US" dirty="0"/>
              <a:t>Click to edit Master text styles</a:t>
            </a:r>
          </a:p>
          <a:p>
            <a:pPr lvl="1"/>
            <a:r>
              <a:rPr lang="en-US" dirty="0"/>
              <a:t>Second level</a:t>
            </a:r>
          </a:p>
          <a:p>
            <a:pPr lvl="2"/>
            <a:r>
              <a:rPr lang="en-US" dirty="0"/>
              <a:t>Third level</a:t>
            </a:r>
            <a:endParaRPr lang="ru-RU" dirty="0"/>
          </a:p>
        </p:txBody>
      </p:sp>
      <p:sp>
        <p:nvSpPr>
          <p:cNvPr id="13" name="Text Placeholder 11">
            <a:extLst>
              <a:ext uri="{FF2B5EF4-FFF2-40B4-BE49-F238E27FC236}">
                <a16:creationId xmlns:a16="http://schemas.microsoft.com/office/drawing/2014/main" id="{8E2C250D-5ECD-467D-BF3C-427075AE9B7E}"/>
              </a:ext>
            </a:extLst>
          </p:cNvPr>
          <p:cNvSpPr>
            <a:spLocks noGrp="1"/>
          </p:cNvSpPr>
          <p:nvPr>
            <p:ph type="body" sz="quarter" idx="14"/>
          </p:nvPr>
        </p:nvSpPr>
        <p:spPr>
          <a:xfrm>
            <a:off x="8985703" y="4629151"/>
            <a:ext cx="2510972" cy="1559808"/>
          </a:xfrm>
        </p:spPr>
        <p:txBody>
          <a:body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4">
            <a:extLst>
              <a:ext uri="{FF2B5EF4-FFF2-40B4-BE49-F238E27FC236}">
                <a16:creationId xmlns:a16="http://schemas.microsoft.com/office/drawing/2014/main" id="{E7614D1D-D9D5-4613-8A11-F0CAC46864DE}"/>
              </a:ext>
            </a:extLst>
          </p:cNvPr>
          <p:cNvSpPr>
            <a:spLocks noGrp="1"/>
          </p:cNvSpPr>
          <p:nvPr>
            <p:ph type="body" sz="quarter" idx="15"/>
          </p:nvPr>
        </p:nvSpPr>
        <p:spPr>
          <a:xfrm>
            <a:off x="6096000" y="3952875"/>
            <a:ext cx="2525713" cy="577850"/>
          </a:xfrm>
        </p:spPr>
        <p:txBody>
          <a:bodyPr/>
          <a:lstStyle>
            <a:lvl1pPr>
              <a:defRPr b="1">
                <a:solidFill>
                  <a:schemeClr val="tx1"/>
                </a:solidFill>
              </a:defRPr>
            </a:lvl1pPr>
          </a:lstStyle>
          <a:p>
            <a:pPr lvl="0"/>
            <a:r>
              <a:rPr lang="en-US" dirty="0"/>
              <a:t>Click to edit Master text styles</a:t>
            </a:r>
            <a:endParaRPr lang="ru-RU" dirty="0"/>
          </a:p>
        </p:txBody>
      </p:sp>
      <p:sp>
        <p:nvSpPr>
          <p:cNvPr id="16" name="Text Placeholder 14">
            <a:extLst>
              <a:ext uri="{FF2B5EF4-FFF2-40B4-BE49-F238E27FC236}">
                <a16:creationId xmlns:a16="http://schemas.microsoft.com/office/drawing/2014/main" id="{AD9E9C30-9726-4758-877F-CA9CBB72626E}"/>
              </a:ext>
            </a:extLst>
          </p:cNvPr>
          <p:cNvSpPr>
            <a:spLocks noGrp="1"/>
          </p:cNvSpPr>
          <p:nvPr>
            <p:ph type="body" sz="quarter" idx="16"/>
          </p:nvPr>
        </p:nvSpPr>
        <p:spPr>
          <a:xfrm>
            <a:off x="8970962" y="3952875"/>
            <a:ext cx="2525713" cy="577850"/>
          </a:xfrm>
        </p:spPr>
        <p:txBody>
          <a:bodyPr/>
          <a:lstStyle>
            <a:lvl1pPr>
              <a:defRPr b="1">
                <a:solidFill>
                  <a:schemeClr val="tx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3663014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en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dirty="0"/>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46421" y="1831578"/>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46421" y="4305753"/>
            <a:ext cx="4240813" cy="1887708"/>
          </a:xfrm>
          <a:prstGeom prst="roundRect">
            <a:avLst>
              <a:gd name="adj" fmla="val 6728"/>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tx1"/>
                </a:solidFill>
              </a:defRPr>
            </a:lvl1pPr>
          </a:lstStyle>
          <a:p>
            <a:pPr lvl="0"/>
            <a:r>
              <a:rPr lang="en-US" dirty="0"/>
              <a:t>Click to edit Master text styles</a:t>
            </a:r>
            <a:endParaRPr lang="ru-RU" dirty="0"/>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599191" y="2031773"/>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599193" y="4510087"/>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2098278" y="4510087"/>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2098278" y="502593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599191" y="253398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342096"/>
            <a:ext cx="3365010" cy="1240445"/>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599193" y="502593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dirty="0"/>
              <a:t>Click to edit Master text styles</a:t>
            </a:r>
            <a:endParaRPr lang="ru-RU" dirty="0"/>
          </a:p>
        </p:txBody>
      </p:sp>
      <p:sp>
        <p:nvSpPr>
          <p:cNvPr id="18" name="Oval 17">
            <a:extLst>
              <a:ext uri="{FF2B5EF4-FFF2-40B4-BE49-F238E27FC236}">
                <a16:creationId xmlns:a16="http://schemas.microsoft.com/office/drawing/2014/main" id="{49C75F5E-F1B7-4E3F-A874-22BFCEF0C8A5}"/>
              </a:ext>
            </a:extLst>
          </p:cNvPr>
          <p:cNvSpPr/>
          <p:nvPr userDrawn="1"/>
        </p:nvSpPr>
        <p:spPr>
          <a:xfrm>
            <a:off x="715408" y="2293100"/>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3993C8BD-A1F4-498F-8EAA-04877C00E646}"/>
              </a:ext>
            </a:extLst>
          </p:cNvPr>
          <p:cNvSpPr/>
          <p:nvPr userDrawn="1"/>
        </p:nvSpPr>
        <p:spPr>
          <a:xfrm>
            <a:off x="829216" y="2406909"/>
            <a:ext cx="737048"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EE6911B6-FE2F-4704-8B49-49A7C556FD0D}"/>
              </a:ext>
            </a:extLst>
          </p:cNvPr>
          <p:cNvSpPr/>
          <p:nvPr userDrawn="1"/>
        </p:nvSpPr>
        <p:spPr>
          <a:xfrm>
            <a:off x="6213416" y="2293032"/>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E0BC2150-2120-4835-91DA-46F9714939EB}"/>
              </a:ext>
            </a:extLst>
          </p:cNvPr>
          <p:cNvSpPr/>
          <p:nvPr userDrawn="1"/>
        </p:nvSpPr>
        <p:spPr>
          <a:xfrm>
            <a:off x="6327293" y="2406909"/>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BE8888C7-55A4-4318-8E3C-2AD0953A250C}"/>
              </a:ext>
            </a:extLst>
          </p:cNvPr>
          <p:cNvSpPr/>
          <p:nvPr userDrawn="1"/>
        </p:nvSpPr>
        <p:spPr>
          <a:xfrm>
            <a:off x="6213416"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Oval 24">
            <a:extLst>
              <a:ext uri="{FF2B5EF4-FFF2-40B4-BE49-F238E27FC236}">
                <a16:creationId xmlns:a16="http://schemas.microsoft.com/office/drawing/2014/main" id="{57FC7208-1BA4-4BB5-BE09-E2399F88C8D1}"/>
              </a:ext>
            </a:extLst>
          </p:cNvPr>
          <p:cNvSpPr/>
          <p:nvPr userDrawn="1"/>
        </p:nvSpPr>
        <p:spPr>
          <a:xfrm>
            <a:off x="6327293" y="4881084"/>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Oval 26">
            <a:extLst>
              <a:ext uri="{FF2B5EF4-FFF2-40B4-BE49-F238E27FC236}">
                <a16:creationId xmlns:a16="http://schemas.microsoft.com/office/drawing/2014/main" id="{3F9D32D6-70BD-4C34-96AF-DA5B484676F5}"/>
              </a:ext>
            </a:extLst>
          </p:cNvPr>
          <p:cNvSpPr/>
          <p:nvPr userDrawn="1"/>
        </p:nvSpPr>
        <p:spPr>
          <a:xfrm>
            <a:off x="715408" y="4767207"/>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AE223643-B655-4482-92CF-C04C1B8562A6}"/>
              </a:ext>
            </a:extLst>
          </p:cNvPr>
          <p:cNvSpPr/>
          <p:nvPr userDrawn="1"/>
        </p:nvSpPr>
        <p:spPr>
          <a:xfrm>
            <a:off x="829285" y="4881084"/>
            <a:ext cx="737046" cy="737046"/>
          </a:xfrm>
          <a:prstGeom prst="ellipse">
            <a:avLst/>
          </a:prstGeom>
          <a:solidFill>
            <a:schemeClr val="bg1"/>
          </a:solidFill>
          <a:ln>
            <a:noFill/>
          </a:ln>
          <a:effectLst>
            <a:outerShdw blurRad="1905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683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layou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9BC6-CC88-45DC-B144-23345AD8C2A4}"/>
              </a:ext>
            </a:extLst>
          </p:cNvPr>
          <p:cNvSpPr>
            <a:spLocks noGrp="1"/>
          </p:cNvSpPr>
          <p:nvPr>
            <p:ph type="title"/>
          </p:nvPr>
        </p:nvSpPr>
        <p:spPr>
          <a:xfrm>
            <a:off x="695325" y="365125"/>
            <a:ext cx="10801350" cy="640420"/>
          </a:xfrm>
        </p:spPr>
        <p:txBody>
          <a:bodyPr/>
          <a:lstStyle/>
          <a:p>
            <a:r>
              <a:rPr lang="en-US" dirty="0"/>
              <a:t>Click to edit Master title style</a:t>
            </a:r>
            <a:endParaRPr lang="ru-RU" dirty="0"/>
          </a:p>
        </p:txBody>
      </p:sp>
      <p:sp>
        <p:nvSpPr>
          <p:cNvPr id="5" name="Rectangle: Rounded Corners 4">
            <a:extLst>
              <a:ext uri="{FF2B5EF4-FFF2-40B4-BE49-F238E27FC236}">
                <a16:creationId xmlns:a16="http://schemas.microsoft.com/office/drawing/2014/main" id="{8F82FC9D-E974-4F35-ACA3-21793C45BAEC}"/>
              </a:ext>
            </a:extLst>
          </p:cNvPr>
          <p:cNvSpPr/>
          <p:nvPr userDrawn="1"/>
        </p:nvSpPr>
        <p:spPr>
          <a:xfrm>
            <a:off x="990600" y="2108009"/>
            <a:ext cx="2743200" cy="4029075"/>
          </a:xfrm>
          <a:prstGeom prst="roundRect">
            <a:avLst>
              <a:gd name="adj" fmla="val 4630"/>
            </a:avLst>
          </a:prstGeom>
          <a:solidFill>
            <a:schemeClr val="accent2">
              <a:lumMod val="20000"/>
              <a:lumOff val="80000"/>
            </a:schemeClr>
          </a:solidFill>
          <a:ln>
            <a:noFill/>
          </a:ln>
          <a:effectLst>
            <a:outerShdw blurRad="5080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endParaRPr>
          </a:p>
        </p:txBody>
      </p:sp>
      <p:sp>
        <p:nvSpPr>
          <p:cNvPr id="8" name="Rectangle: Rounded Corners 7">
            <a:extLst>
              <a:ext uri="{FF2B5EF4-FFF2-40B4-BE49-F238E27FC236}">
                <a16:creationId xmlns:a16="http://schemas.microsoft.com/office/drawing/2014/main" id="{B24A17ED-96BB-4CFC-8128-2FD2C4B16E96}"/>
              </a:ext>
            </a:extLst>
          </p:cNvPr>
          <p:cNvSpPr/>
          <p:nvPr userDrawn="1"/>
        </p:nvSpPr>
        <p:spPr>
          <a:xfrm>
            <a:off x="4724400" y="2108009"/>
            <a:ext cx="2743200" cy="4029075"/>
          </a:xfrm>
          <a:prstGeom prst="roundRect">
            <a:avLst>
              <a:gd name="adj" fmla="val 4630"/>
            </a:avLst>
          </a:prstGeom>
          <a:solidFill>
            <a:schemeClr val="accent2">
              <a:lumMod val="20000"/>
              <a:lumOff val="80000"/>
            </a:schemeClr>
          </a:solidFill>
          <a:ln>
            <a:noFill/>
          </a:ln>
          <a:effectLst>
            <a:outerShdw blurRad="5080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Rounded Corners 8">
            <a:extLst>
              <a:ext uri="{FF2B5EF4-FFF2-40B4-BE49-F238E27FC236}">
                <a16:creationId xmlns:a16="http://schemas.microsoft.com/office/drawing/2014/main" id="{DE0518C0-7EEC-4EE2-AB00-4D8D453AC773}"/>
              </a:ext>
            </a:extLst>
          </p:cNvPr>
          <p:cNvSpPr/>
          <p:nvPr userDrawn="1"/>
        </p:nvSpPr>
        <p:spPr>
          <a:xfrm>
            <a:off x="8458200" y="2108009"/>
            <a:ext cx="2743200" cy="4029075"/>
          </a:xfrm>
          <a:prstGeom prst="roundRect">
            <a:avLst>
              <a:gd name="adj" fmla="val 4630"/>
            </a:avLst>
          </a:prstGeom>
          <a:solidFill>
            <a:schemeClr val="accent2">
              <a:lumMod val="20000"/>
              <a:lumOff val="80000"/>
            </a:schemeClr>
          </a:solidFill>
          <a:ln>
            <a:noFill/>
          </a:ln>
          <a:effectLst>
            <a:outerShdw blurRad="508000" sx="102000" sy="102000" algn="ctr"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6">
            <a:extLst>
              <a:ext uri="{FF2B5EF4-FFF2-40B4-BE49-F238E27FC236}">
                <a16:creationId xmlns:a16="http://schemas.microsoft.com/office/drawing/2014/main" id="{21A85067-3496-4666-AB5C-5479164AEDC6}"/>
              </a:ext>
            </a:extLst>
          </p:cNvPr>
          <p:cNvSpPr>
            <a:spLocks noGrp="1"/>
          </p:cNvSpPr>
          <p:nvPr>
            <p:ph type="body" sz="quarter" idx="10"/>
          </p:nvPr>
        </p:nvSpPr>
        <p:spPr>
          <a:xfrm>
            <a:off x="48768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2" name="Text Placeholder 6">
            <a:extLst>
              <a:ext uri="{FF2B5EF4-FFF2-40B4-BE49-F238E27FC236}">
                <a16:creationId xmlns:a16="http://schemas.microsoft.com/office/drawing/2014/main" id="{222B3786-B271-4248-953A-FF13AB5506BC}"/>
              </a:ext>
            </a:extLst>
          </p:cNvPr>
          <p:cNvSpPr>
            <a:spLocks noGrp="1"/>
          </p:cNvSpPr>
          <p:nvPr>
            <p:ph type="body" sz="quarter" idx="11"/>
          </p:nvPr>
        </p:nvSpPr>
        <p:spPr>
          <a:xfrm>
            <a:off x="86106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6" name="Text Placeholder 6">
            <a:extLst>
              <a:ext uri="{FF2B5EF4-FFF2-40B4-BE49-F238E27FC236}">
                <a16:creationId xmlns:a16="http://schemas.microsoft.com/office/drawing/2014/main" id="{B7A20BFC-60D8-47FE-B6EF-B667A9B6B49E}"/>
              </a:ext>
            </a:extLst>
          </p:cNvPr>
          <p:cNvSpPr>
            <a:spLocks noGrp="1"/>
          </p:cNvSpPr>
          <p:nvPr>
            <p:ph type="body" sz="quarter" idx="12"/>
          </p:nvPr>
        </p:nvSpPr>
        <p:spPr>
          <a:xfrm>
            <a:off x="1143000" y="2627462"/>
            <a:ext cx="2438400" cy="653050"/>
          </a:xfrm>
        </p:spPr>
        <p:txBody>
          <a:bodyPr/>
          <a:lstStyle>
            <a:lvl1pPr algn="l">
              <a:defRPr b="1">
                <a:solidFill>
                  <a:schemeClr val="tx1"/>
                </a:solidFill>
              </a:defRPr>
            </a:lvl1pPr>
          </a:lstStyle>
          <a:p>
            <a:pPr lvl="0"/>
            <a:r>
              <a:rPr lang="en-US" dirty="0"/>
              <a:t>Click to edit Master text styles</a:t>
            </a:r>
            <a:endParaRPr lang="ru-RU" dirty="0"/>
          </a:p>
        </p:txBody>
      </p:sp>
      <p:sp>
        <p:nvSpPr>
          <p:cNvPr id="11" name="Text Placeholder 10">
            <a:extLst>
              <a:ext uri="{FF2B5EF4-FFF2-40B4-BE49-F238E27FC236}">
                <a16:creationId xmlns:a16="http://schemas.microsoft.com/office/drawing/2014/main" id="{FF7F0D1A-5D16-4609-B505-4902D433070E}"/>
              </a:ext>
            </a:extLst>
          </p:cNvPr>
          <p:cNvSpPr>
            <a:spLocks noGrp="1"/>
          </p:cNvSpPr>
          <p:nvPr>
            <p:ph type="body" sz="quarter" idx="13"/>
          </p:nvPr>
        </p:nvSpPr>
        <p:spPr>
          <a:xfrm>
            <a:off x="11430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10">
            <a:extLst>
              <a:ext uri="{FF2B5EF4-FFF2-40B4-BE49-F238E27FC236}">
                <a16:creationId xmlns:a16="http://schemas.microsoft.com/office/drawing/2014/main" id="{19279C07-9DD2-4B5E-B8DD-D46FC49DE12F}"/>
              </a:ext>
            </a:extLst>
          </p:cNvPr>
          <p:cNvSpPr>
            <a:spLocks noGrp="1"/>
          </p:cNvSpPr>
          <p:nvPr>
            <p:ph type="body" sz="quarter" idx="14"/>
          </p:nvPr>
        </p:nvSpPr>
        <p:spPr>
          <a:xfrm>
            <a:off x="48768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Text Placeholder 10">
            <a:extLst>
              <a:ext uri="{FF2B5EF4-FFF2-40B4-BE49-F238E27FC236}">
                <a16:creationId xmlns:a16="http://schemas.microsoft.com/office/drawing/2014/main" id="{4E073F52-1182-4478-BF40-9B9E82AC8789}"/>
              </a:ext>
            </a:extLst>
          </p:cNvPr>
          <p:cNvSpPr>
            <a:spLocks noGrp="1"/>
          </p:cNvSpPr>
          <p:nvPr>
            <p:ph type="body" sz="quarter" idx="15"/>
          </p:nvPr>
        </p:nvSpPr>
        <p:spPr>
          <a:xfrm>
            <a:off x="86106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6">
            <a:extLst>
              <a:ext uri="{FF2B5EF4-FFF2-40B4-BE49-F238E27FC236}">
                <a16:creationId xmlns:a16="http://schemas.microsoft.com/office/drawing/2014/main" id="{6927F0B7-EAF7-4681-B5D6-641D8BA50241}"/>
              </a:ext>
            </a:extLst>
          </p:cNvPr>
          <p:cNvSpPr>
            <a:spLocks noGrp="1"/>
          </p:cNvSpPr>
          <p:nvPr>
            <p:ph type="body" sz="quarter" idx="16"/>
          </p:nvPr>
        </p:nvSpPr>
        <p:spPr>
          <a:xfrm>
            <a:off x="695325" y="1118724"/>
            <a:ext cx="10801350" cy="301171"/>
          </a:xfrm>
        </p:spPr>
        <p:txBody>
          <a:bodyPr>
            <a:normAutofit/>
          </a:bodyPr>
          <a:lstStyle>
            <a:lvl1pPr algn="l">
              <a:defRPr sz="1200"/>
            </a:lvl1pPr>
          </a:lstStyle>
          <a:p>
            <a:pPr lvl="0"/>
            <a:r>
              <a:rPr lang="en-US" dirty="0"/>
              <a:t>Click to edit Master text styles</a:t>
            </a:r>
            <a:endParaRPr lang="ru-RU" dirty="0"/>
          </a:p>
        </p:txBody>
      </p:sp>
      <p:sp>
        <p:nvSpPr>
          <p:cNvPr id="14" name="Oval 13">
            <a:extLst>
              <a:ext uri="{FF2B5EF4-FFF2-40B4-BE49-F238E27FC236}">
                <a16:creationId xmlns:a16="http://schemas.microsoft.com/office/drawing/2014/main" id="{A3367F5C-8302-42A8-B3B3-48D5EE5CBF8D}"/>
              </a:ext>
            </a:extLst>
          </p:cNvPr>
          <p:cNvSpPr/>
          <p:nvPr userDrawn="1"/>
        </p:nvSpPr>
        <p:spPr>
          <a:xfrm>
            <a:off x="18200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a:extLst>
              <a:ext uri="{FF2B5EF4-FFF2-40B4-BE49-F238E27FC236}">
                <a16:creationId xmlns:a16="http://schemas.microsoft.com/office/drawing/2014/main" id="{8D45B171-55F6-43CD-8B00-38DE5BFC92A7}"/>
              </a:ext>
            </a:extLst>
          </p:cNvPr>
          <p:cNvSpPr/>
          <p:nvPr userDrawn="1"/>
        </p:nvSpPr>
        <p:spPr>
          <a:xfrm>
            <a:off x="1925190" y="1637497"/>
            <a:ext cx="874021" cy="87402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C2111CCF-B488-45DB-9F5C-8BE454F18BA8}"/>
              </a:ext>
            </a:extLst>
          </p:cNvPr>
          <p:cNvSpPr/>
          <p:nvPr userDrawn="1"/>
        </p:nvSpPr>
        <p:spPr>
          <a:xfrm>
            <a:off x="55538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C5F432FB-A7C0-4225-8815-37CA191E8428}"/>
              </a:ext>
            </a:extLst>
          </p:cNvPr>
          <p:cNvSpPr/>
          <p:nvPr userDrawn="1"/>
        </p:nvSpPr>
        <p:spPr>
          <a:xfrm>
            <a:off x="5658990" y="1637497"/>
            <a:ext cx="874021" cy="87402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7A661CA9-943B-4BC7-B019-A6E91D087D81}"/>
              </a:ext>
            </a:extLst>
          </p:cNvPr>
          <p:cNvSpPr/>
          <p:nvPr userDrawn="1"/>
        </p:nvSpPr>
        <p:spPr>
          <a:xfrm>
            <a:off x="9287615" y="1532322"/>
            <a:ext cx="1084370" cy="108437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A6F76D05-D4E7-4C6A-8133-745CC82F2AB9}"/>
              </a:ext>
            </a:extLst>
          </p:cNvPr>
          <p:cNvSpPr/>
          <p:nvPr userDrawn="1"/>
        </p:nvSpPr>
        <p:spPr>
          <a:xfrm>
            <a:off x="9392790" y="1637497"/>
            <a:ext cx="874021" cy="87402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85248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 layout 8">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C2B4D41-67B2-463E-A7F6-271EFF823A47}"/>
              </a:ext>
            </a:extLst>
          </p:cNvPr>
          <p:cNvSpPr>
            <a:spLocks noGrp="1"/>
          </p:cNvSpPr>
          <p:nvPr>
            <p:ph sz="quarter" idx="16"/>
          </p:nvPr>
        </p:nvSpPr>
        <p:spPr>
          <a:xfrm>
            <a:off x="4848225" y="371475"/>
            <a:ext cx="2857500" cy="612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A0275C23-E040-47E1-B386-1BB7593E0773}"/>
              </a:ext>
            </a:extLst>
          </p:cNvPr>
          <p:cNvSpPr>
            <a:spLocks noGrp="1"/>
          </p:cNvSpPr>
          <p:nvPr>
            <p:ph type="title"/>
          </p:nvPr>
        </p:nvSpPr>
        <p:spPr>
          <a:xfrm>
            <a:off x="695325" y="365124"/>
            <a:ext cx="3804104" cy="2206625"/>
          </a:xfrm>
        </p:spPr>
        <p:txBody>
          <a:bodyPr/>
          <a:lstStyle/>
          <a:p>
            <a:r>
              <a:rPr lang="en-US" dirty="0"/>
              <a:t>Click to edit Master title style</a:t>
            </a:r>
            <a:endParaRPr lang="ru-RU" dirty="0"/>
          </a:p>
        </p:txBody>
      </p:sp>
      <p:sp>
        <p:nvSpPr>
          <p:cNvPr id="6" name="Picture Placeholder 5">
            <a:extLst>
              <a:ext uri="{FF2B5EF4-FFF2-40B4-BE49-F238E27FC236}">
                <a16:creationId xmlns:a16="http://schemas.microsoft.com/office/drawing/2014/main" id="{975204F5-57CD-4DDD-A2C7-19F17DDF132A}"/>
              </a:ext>
            </a:extLst>
          </p:cNvPr>
          <p:cNvSpPr>
            <a:spLocks noGrp="1"/>
          </p:cNvSpPr>
          <p:nvPr>
            <p:ph type="pic" sz="quarter" idx="11"/>
          </p:nvPr>
        </p:nvSpPr>
        <p:spPr>
          <a:xfrm>
            <a:off x="7915275" y="371474"/>
            <a:ext cx="3581400" cy="3234836"/>
          </a:xfrm>
        </p:spPr>
        <p:txBody>
          <a:bodyPr/>
          <a:lstStyle/>
          <a:p>
            <a:endParaRPr lang="ru-RU"/>
          </a:p>
        </p:txBody>
      </p:sp>
      <p:sp>
        <p:nvSpPr>
          <p:cNvPr id="7" name="Rectangle: Rounded Corners 6">
            <a:extLst>
              <a:ext uri="{FF2B5EF4-FFF2-40B4-BE49-F238E27FC236}">
                <a16:creationId xmlns:a16="http://schemas.microsoft.com/office/drawing/2014/main" id="{9B305381-94ED-48A7-A7B1-EDF16BFCF8EB}"/>
              </a:ext>
            </a:extLst>
          </p:cNvPr>
          <p:cNvSpPr/>
          <p:nvPr userDrawn="1"/>
        </p:nvSpPr>
        <p:spPr>
          <a:xfrm>
            <a:off x="7915275" y="3823855"/>
            <a:ext cx="3581400" cy="2671740"/>
          </a:xfrm>
          <a:prstGeom prst="roundRect">
            <a:avLst>
              <a:gd name="adj" fmla="val 4287"/>
            </a:avLst>
          </a:prstGeom>
          <a:solidFill>
            <a:schemeClr val="accent2">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9" name="Text Placeholder 6">
            <a:extLst>
              <a:ext uri="{FF2B5EF4-FFF2-40B4-BE49-F238E27FC236}">
                <a16:creationId xmlns:a16="http://schemas.microsoft.com/office/drawing/2014/main" id="{77871228-86AD-4B1E-93E9-449AC3643F4A}"/>
              </a:ext>
            </a:extLst>
          </p:cNvPr>
          <p:cNvSpPr>
            <a:spLocks noGrp="1"/>
          </p:cNvSpPr>
          <p:nvPr>
            <p:ph type="body" sz="quarter" idx="12"/>
          </p:nvPr>
        </p:nvSpPr>
        <p:spPr>
          <a:xfrm>
            <a:off x="695325" y="2645229"/>
            <a:ext cx="3804104" cy="301171"/>
          </a:xfrm>
        </p:spPr>
        <p:txBody>
          <a:bodyPr>
            <a:normAutofit/>
          </a:bodyPr>
          <a:lstStyle>
            <a:lvl1pPr algn="l">
              <a:defRPr sz="1200"/>
            </a:lvl1pPr>
          </a:lstStyle>
          <a:p>
            <a:pPr lvl="0"/>
            <a:r>
              <a:rPr lang="en-US" dirty="0"/>
              <a:t>Click to edit Master text styles</a:t>
            </a:r>
            <a:endParaRPr lang="ru-RU" dirty="0"/>
          </a:p>
        </p:txBody>
      </p:sp>
      <p:sp>
        <p:nvSpPr>
          <p:cNvPr id="14" name="Text Placeholder 13">
            <a:extLst>
              <a:ext uri="{FF2B5EF4-FFF2-40B4-BE49-F238E27FC236}">
                <a16:creationId xmlns:a16="http://schemas.microsoft.com/office/drawing/2014/main" id="{F30E54AD-DB8F-4837-BB27-A5720EB0A3EA}"/>
              </a:ext>
            </a:extLst>
          </p:cNvPr>
          <p:cNvSpPr>
            <a:spLocks noGrp="1"/>
          </p:cNvSpPr>
          <p:nvPr>
            <p:ph type="body" sz="quarter" idx="13"/>
          </p:nvPr>
        </p:nvSpPr>
        <p:spPr>
          <a:xfrm>
            <a:off x="695325" y="4010592"/>
            <a:ext cx="3803650" cy="2002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15">
            <a:extLst>
              <a:ext uri="{FF2B5EF4-FFF2-40B4-BE49-F238E27FC236}">
                <a16:creationId xmlns:a16="http://schemas.microsoft.com/office/drawing/2014/main" id="{288331E7-F145-429B-BD09-F9462C9887DF}"/>
              </a:ext>
            </a:extLst>
          </p:cNvPr>
          <p:cNvSpPr>
            <a:spLocks noGrp="1"/>
          </p:cNvSpPr>
          <p:nvPr>
            <p:ph type="body" sz="quarter" idx="14"/>
          </p:nvPr>
        </p:nvSpPr>
        <p:spPr>
          <a:xfrm>
            <a:off x="8134350" y="4033780"/>
            <a:ext cx="3143250" cy="957943"/>
          </a:xfrm>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endParaRPr lang="ru-RU" dirty="0"/>
          </a:p>
        </p:txBody>
      </p:sp>
      <p:sp>
        <p:nvSpPr>
          <p:cNvPr id="17" name="Text Placeholder 15">
            <a:extLst>
              <a:ext uri="{FF2B5EF4-FFF2-40B4-BE49-F238E27FC236}">
                <a16:creationId xmlns:a16="http://schemas.microsoft.com/office/drawing/2014/main" id="{DC2AD59D-5AAF-451A-BC48-92E1C78E8640}"/>
              </a:ext>
            </a:extLst>
          </p:cNvPr>
          <p:cNvSpPr>
            <a:spLocks noGrp="1"/>
          </p:cNvSpPr>
          <p:nvPr>
            <p:ph type="body" sz="quarter" idx="15"/>
          </p:nvPr>
        </p:nvSpPr>
        <p:spPr>
          <a:xfrm>
            <a:off x="8134350" y="5320107"/>
            <a:ext cx="3143250" cy="957943"/>
          </a:xfrm>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endParaRPr lang="ru-RU" dirty="0"/>
          </a:p>
        </p:txBody>
      </p:sp>
    </p:spTree>
    <p:extLst>
      <p:ext uri="{BB962C8B-B14F-4D97-AF65-F5344CB8AC3E}">
        <p14:creationId xmlns:p14="http://schemas.microsoft.com/office/powerpoint/2010/main" val="2163758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en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114925" y="591583"/>
            <a:ext cx="6386510" cy="2534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8">
            <a:extLst>
              <a:ext uri="{FF2B5EF4-FFF2-40B4-BE49-F238E27FC236}">
                <a16:creationId xmlns:a16="http://schemas.microsoft.com/office/drawing/2014/main" id="{ECB9F711-D6C5-416E-BB18-DEED9BCC85BC}"/>
              </a:ext>
            </a:extLst>
          </p:cNvPr>
          <p:cNvSpPr>
            <a:spLocks noGrp="1"/>
          </p:cNvSpPr>
          <p:nvPr>
            <p:ph type="body" sz="quarter" idx="12"/>
          </p:nvPr>
        </p:nvSpPr>
        <p:spPr>
          <a:xfrm>
            <a:off x="5105400" y="3619500"/>
            <a:ext cx="3008086" cy="459014"/>
          </a:xfrm>
        </p:spPr>
        <p:txBody>
          <a:bodyPr/>
          <a:lstStyle>
            <a:lvl1pPr>
              <a:defRPr b="1"/>
            </a:lvl1pPr>
          </a:lstStyle>
          <a:p>
            <a:pPr lvl="0"/>
            <a:r>
              <a:rPr lang="en-US" dirty="0"/>
              <a:t>Click to edit Master text styles</a:t>
            </a:r>
            <a:endParaRPr lang="ru-RU" dirty="0"/>
          </a:p>
        </p:txBody>
      </p:sp>
      <p:sp>
        <p:nvSpPr>
          <p:cNvPr id="10" name="Text Placeholder 8">
            <a:extLst>
              <a:ext uri="{FF2B5EF4-FFF2-40B4-BE49-F238E27FC236}">
                <a16:creationId xmlns:a16="http://schemas.microsoft.com/office/drawing/2014/main" id="{9A39C2E2-F479-4761-AC46-2C1D67DE1079}"/>
              </a:ext>
            </a:extLst>
          </p:cNvPr>
          <p:cNvSpPr>
            <a:spLocks noGrp="1"/>
          </p:cNvSpPr>
          <p:nvPr>
            <p:ph type="body" sz="quarter" idx="13"/>
          </p:nvPr>
        </p:nvSpPr>
        <p:spPr>
          <a:xfrm>
            <a:off x="8488589" y="3619500"/>
            <a:ext cx="3008086" cy="459014"/>
          </a:xfrm>
        </p:spPr>
        <p:txBody>
          <a:bodyPr/>
          <a:lstStyle>
            <a:lvl1pPr>
              <a:defRPr b="1"/>
            </a:lvl1pPr>
          </a:lstStyle>
          <a:p>
            <a:pPr lvl="0"/>
            <a:r>
              <a:rPr lang="en-US" dirty="0"/>
              <a:t>Click to edit Master text styles</a:t>
            </a:r>
            <a:endParaRPr lang="ru-RU" dirty="0"/>
          </a:p>
        </p:txBody>
      </p:sp>
      <p:sp>
        <p:nvSpPr>
          <p:cNvPr id="12" name="Text Placeholder 11">
            <a:extLst>
              <a:ext uri="{FF2B5EF4-FFF2-40B4-BE49-F238E27FC236}">
                <a16:creationId xmlns:a16="http://schemas.microsoft.com/office/drawing/2014/main" id="{21B46ACD-787E-4FDF-BCF5-8D80717B5B21}"/>
              </a:ext>
            </a:extLst>
          </p:cNvPr>
          <p:cNvSpPr>
            <a:spLocks noGrp="1"/>
          </p:cNvSpPr>
          <p:nvPr>
            <p:ph type="body" sz="quarter" idx="14"/>
          </p:nvPr>
        </p:nvSpPr>
        <p:spPr>
          <a:xfrm>
            <a:off x="5105400"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11">
            <a:extLst>
              <a:ext uri="{FF2B5EF4-FFF2-40B4-BE49-F238E27FC236}">
                <a16:creationId xmlns:a16="http://schemas.microsoft.com/office/drawing/2014/main" id="{CAEE712A-97C1-49B4-BEB8-904148FF3488}"/>
              </a:ext>
            </a:extLst>
          </p:cNvPr>
          <p:cNvSpPr>
            <a:spLocks noGrp="1"/>
          </p:cNvSpPr>
          <p:nvPr>
            <p:ph type="body" sz="quarter" idx="15"/>
          </p:nvPr>
        </p:nvSpPr>
        <p:spPr>
          <a:xfrm>
            <a:off x="8488589"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97681" y="555625"/>
            <a:ext cx="3724275" cy="3713389"/>
          </a:xfrm>
        </p:spPr>
        <p:txBody>
          <a:bodyPr/>
          <a:lstStyle/>
          <a:p>
            <a:r>
              <a:rPr lang="en-US" dirty="0"/>
              <a:t>Click to edit Master title style</a:t>
            </a:r>
            <a:endParaRPr lang="ru-RU" dirty="0"/>
          </a:p>
        </p:txBody>
      </p:sp>
      <p:sp>
        <p:nvSpPr>
          <p:cNvPr id="19" name="Text Placeholder 18">
            <a:extLst>
              <a:ext uri="{FF2B5EF4-FFF2-40B4-BE49-F238E27FC236}">
                <a16:creationId xmlns:a16="http://schemas.microsoft.com/office/drawing/2014/main" id="{94F975C0-7FFA-41FF-ADD9-BB4926D091D1}"/>
              </a:ext>
            </a:extLst>
          </p:cNvPr>
          <p:cNvSpPr>
            <a:spLocks noGrp="1"/>
          </p:cNvSpPr>
          <p:nvPr>
            <p:ph type="body" sz="quarter" idx="16"/>
          </p:nvPr>
        </p:nvSpPr>
        <p:spPr>
          <a:xfrm>
            <a:off x="497454" y="4452995"/>
            <a:ext cx="3724502" cy="176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185883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Green - layout 9">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Placeholder 11">
            <a:extLst>
              <a:ext uri="{FF2B5EF4-FFF2-40B4-BE49-F238E27FC236}">
                <a16:creationId xmlns:a16="http://schemas.microsoft.com/office/drawing/2014/main" id="{21B46ACD-787E-4FDF-BCF5-8D80717B5B21}"/>
              </a:ext>
            </a:extLst>
          </p:cNvPr>
          <p:cNvSpPr>
            <a:spLocks noGrp="1"/>
          </p:cNvSpPr>
          <p:nvPr>
            <p:ph type="body" sz="quarter" idx="14"/>
          </p:nvPr>
        </p:nvSpPr>
        <p:spPr>
          <a:xfrm>
            <a:off x="5186680" y="466724"/>
            <a:ext cx="6533515" cy="5852796"/>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71805" y="466088"/>
            <a:ext cx="3724275" cy="3713389"/>
          </a:xfrm>
        </p:spPr>
        <p:txBody>
          <a:bodyPr/>
          <a:lstStyle/>
          <a:p>
            <a:r>
              <a:rPr lang="en-US" dirty="0"/>
              <a:t>Click to edit Master title style</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1154787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en - layout 10">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sp>
        <p:nvSpPr>
          <p:cNvPr id="22" name="Oval 21">
            <a:extLst>
              <a:ext uri="{FF2B5EF4-FFF2-40B4-BE49-F238E27FC236}">
                <a16:creationId xmlns:a16="http://schemas.microsoft.com/office/drawing/2014/main" id="{95DFD15C-F08B-45E2-87BA-256A26B13C31}"/>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Oval 29">
            <a:extLst>
              <a:ext uri="{FF2B5EF4-FFF2-40B4-BE49-F238E27FC236}">
                <a16:creationId xmlns:a16="http://schemas.microsoft.com/office/drawing/2014/main" id="{AD16EBAB-4244-4467-9D7B-AF68D26C1839}"/>
              </a:ext>
            </a:extLst>
          </p:cNvPr>
          <p:cNvSpPr/>
          <p:nvPr userDrawn="1"/>
        </p:nvSpPr>
        <p:spPr>
          <a:xfrm>
            <a:off x="5318173" y="2059287"/>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8C05CD5D-1FDD-49E7-BB3D-FA21B19AFA6E}"/>
              </a:ext>
            </a:extLst>
          </p:cNvPr>
          <p:cNvSpPr/>
          <p:nvPr userDrawn="1"/>
        </p:nvSpPr>
        <p:spPr>
          <a:xfrm>
            <a:off x="5468980" y="2210094"/>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8DF6DC9-6AC6-40B8-A55D-25B4CF327F14}"/>
              </a:ext>
            </a:extLst>
          </p:cNvPr>
          <p:cNvSpPr/>
          <p:nvPr userDrawn="1"/>
        </p:nvSpPr>
        <p:spPr>
          <a:xfrm>
            <a:off x="8755291" y="206826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B1E3D271-5A0F-4FE1-A43E-AFEF90603AF3}"/>
              </a:ext>
            </a:extLst>
          </p:cNvPr>
          <p:cNvSpPr/>
          <p:nvPr userDrawn="1"/>
        </p:nvSpPr>
        <p:spPr>
          <a:xfrm>
            <a:off x="8906098" y="2219067"/>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245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 layout 5">
    <p:bg>
      <p:bgPr>
        <a:solidFill>
          <a:schemeClr val="bg1"/>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93F49C3-0235-453E-A017-DD2ADD02A636}"/>
              </a:ext>
            </a:extLst>
          </p:cNvPr>
          <p:cNvSpPr>
            <a:spLocks noGrp="1"/>
          </p:cNvSpPr>
          <p:nvPr>
            <p:ph sz="quarter" idx="17"/>
          </p:nvPr>
        </p:nvSpPr>
        <p:spPr>
          <a:xfrm>
            <a:off x="695325" y="3952875"/>
            <a:ext cx="4689475" cy="223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66498285-A9E6-4FD2-ABF4-8BE77D5AFBDA}"/>
              </a:ext>
            </a:extLst>
          </p:cNvPr>
          <p:cNvSpPr>
            <a:spLocks noGrp="1"/>
          </p:cNvSpPr>
          <p:nvPr>
            <p:ph type="title"/>
          </p:nvPr>
        </p:nvSpPr>
        <p:spPr>
          <a:xfrm>
            <a:off x="695325" y="365125"/>
            <a:ext cx="4689475" cy="2349046"/>
          </a:xfrm>
        </p:spPr>
        <p:txBody>
          <a:bodyPr/>
          <a:lstStyle/>
          <a:p>
            <a:r>
              <a:rPr lang="en-US" dirty="0"/>
              <a:t>Click to edit Master title style</a:t>
            </a:r>
            <a:endParaRPr lang="ru-RU" dirty="0"/>
          </a:p>
        </p:txBody>
      </p:sp>
      <p:sp>
        <p:nvSpPr>
          <p:cNvPr id="3" name="Rectangle: Single Corner Rounded 2">
            <a:extLst>
              <a:ext uri="{FF2B5EF4-FFF2-40B4-BE49-F238E27FC236}">
                <a16:creationId xmlns:a16="http://schemas.microsoft.com/office/drawing/2014/main" id="{6DC11355-2030-4E86-976D-129EECF6E3F1}"/>
              </a:ext>
            </a:extLst>
          </p:cNvPr>
          <p:cNvSpPr/>
          <p:nvPr userDrawn="1"/>
        </p:nvSpPr>
        <p:spPr>
          <a:xfrm rot="10800000">
            <a:off x="5810249" y="0"/>
            <a:ext cx="6381749" cy="3531823"/>
          </a:xfrm>
          <a:prstGeom prst="round1Rect">
            <a:avLst>
              <a:gd name="adj" fmla="val 35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 Placeholder 4">
            <a:extLst>
              <a:ext uri="{FF2B5EF4-FFF2-40B4-BE49-F238E27FC236}">
                <a16:creationId xmlns:a16="http://schemas.microsoft.com/office/drawing/2014/main" id="{6FE79F6E-C430-4EA6-97F3-72102AF87B78}"/>
              </a:ext>
            </a:extLst>
          </p:cNvPr>
          <p:cNvSpPr>
            <a:spLocks noGrp="1"/>
          </p:cNvSpPr>
          <p:nvPr>
            <p:ph type="body" sz="quarter" idx="10"/>
          </p:nvPr>
        </p:nvSpPr>
        <p:spPr>
          <a:xfrm>
            <a:off x="6110414" y="365126"/>
            <a:ext cx="5386261" cy="2801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Text Placeholder 6">
            <a:extLst>
              <a:ext uri="{FF2B5EF4-FFF2-40B4-BE49-F238E27FC236}">
                <a16:creationId xmlns:a16="http://schemas.microsoft.com/office/drawing/2014/main" id="{901899A5-BAA9-4554-B0B4-167AEB9AB334}"/>
              </a:ext>
            </a:extLst>
          </p:cNvPr>
          <p:cNvSpPr>
            <a:spLocks noGrp="1"/>
          </p:cNvSpPr>
          <p:nvPr>
            <p:ph type="body" sz="quarter" idx="11"/>
          </p:nvPr>
        </p:nvSpPr>
        <p:spPr>
          <a:xfrm>
            <a:off x="695324" y="2865210"/>
            <a:ext cx="4689475" cy="301171"/>
          </a:xfrm>
        </p:spPr>
        <p:txBody>
          <a:bodyPr>
            <a:normAutofit/>
          </a:bodyPr>
          <a:lstStyle>
            <a:lvl1pPr>
              <a:defRPr sz="1200"/>
            </a:lvl1pPr>
          </a:lstStyle>
          <a:p>
            <a:pPr lvl="0"/>
            <a:r>
              <a:rPr lang="en-US" dirty="0"/>
              <a:t>Click to edit Master text styles</a:t>
            </a:r>
            <a:endParaRPr lang="ru-RU" dirty="0"/>
          </a:p>
        </p:txBody>
      </p:sp>
      <p:sp>
        <p:nvSpPr>
          <p:cNvPr id="12" name="Text Placeholder 11">
            <a:extLst>
              <a:ext uri="{FF2B5EF4-FFF2-40B4-BE49-F238E27FC236}">
                <a16:creationId xmlns:a16="http://schemas.microsoft.com/office/drawing/2014/main" id="{72F0F312-66B3-4579-8C9D-20691277F750}"/>
              </a:ext>
            </a:extLst>
          </p:cNvPr>
          <p:cNvSpPr>
            <a:spLocks noGrp="1"/>
          </p:cNvSpPr>
          <p:nvPr>
            <p:ph type="body" sz="quarter" idx="13"/>
          </p:nvPr>
        </p:nvSpPr>
        <p:spPr>
          <a:xfrm>
            <a:off x="6110288" y="4629151"/>
            <a:ext cx="2511287" cy="1559808"/>
          </a:xfrm>
        </p:spPr>
        <p:txBody>
          <a:bodyPr/>
          <a:lstStyle/>
          <a:p>
            <a:pPr lvl="0"/>
            <a:r>
              <a:rPr lang="en-US" dirty="0"/>
              <a:t>Click to edit Master text styles</a:t>
            </a:r>
          </a:p>
          <a:p>
            <a:pPr lvl="1"/>
            <a:r>
              <a:rPr lang="en-US" dirty="0"/>
              <a:t>Second level</a:t>
            </a:r>
          </a:p>
          <a:p>
            <a:pPr lvl="2"/>
            <a:r>
              <a:rPr lang="en-US" dirty="0"/>
              <a:t>Third level</a:t>
            </a:r>
            <a:endParaRPr lang="ru-RU" dirty="0"/>
          </a:p>
        </p:txBody>
      </p:sp>
      <p:sp>
        <p:nvSpPr>
          <p:cNvPr id="13" name="Text Placeholder 11">
            <a:extLst>
              <a:ext uri="{FF2B5EF4-FFF2-40B4-BE49-F238E27FC236}">
                <a16:creationId xmlns:a16="http://schemas.microsoft.com/office/drawing/2014/main" id="{8E2C250D-5ECD-467D-BF3C-427075AE9B7E}"/>
              </a:ext>
            </a:extLst>
          </p:cNvPr>
          <p:cNvSpPr>
            <a:spLocks noGrp="1"/>
          </p:cNvSpPr>
          <p:nvPr>
            <p:ph type="body" sz="quarter" idx="14"/>
          </p:nvPr>
        </p:nvSpPr>
        <p:spPr>
          <a:xfrm>
            <a:off x="8985703" y="4629151"/>
            <a:ext cx="2510972" cy="1559808"/>
          </a:xfrm>
        </p:spPr>
        <p:txBody>
          <a:body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4">
            <a:extLst>
              <a:ext uri="{FF2B5EF4-FFF2-40B4-BE49-F238E27FC236}">
                <a16:creationId xmlns:a16="http://schemas.microsoft.com/office/drawing/2014/main" id="{E7614D1D-D9D5-4613-8A11-F0CAC46864DE}"/>
              </a:ext>
            </a:extLst>
          </p:cNvPr>
          <p:cNvSpPr>
            <a:spLocks noGrp="1"/>
          </p:cNvSpPr>
          <p:nvPr>
            <p:ph type="body" sz="quarter" idx="15"/>
          </p:nvPr>
        </p:nvSpPr>
        <p:spPr>
          <a:xfrm>
            <a:off x="6096000" y="3952875"/>
            <a:ext cx="2525713" cy="577850"/>
          </a:xfrm>
        </p:spPr>
        <p:txBody>
          <a:bodyPr/>
          <a:lstStyle>
            <a:lvl1pPr>
              <a:defRPr b="1">
                <a:solidFill>
                  <a:schemeClr val="tx1"/>
                </a:solidFill>
              </a:defRPr>
            </a:lvl1pPr>
          </a:lstStyle>
          <a:p>
            <a:pPr lvl="0"/>
            <a:r>
              <a:rPr lang="en-US" dirty="0"/>
              <a:t>Click to edit Master text styles</a:t>
            </a:r>
            <a:endParaRPr lang="ru-RU" dirty="0"/>
          </a:p>
        </p:txBody>
      </p:sp>
      <p:sp>
        <p:nvSpPr>
          <p:cNvPr id="16" name="Text Placeholder 14">
            <a:extLst>
              <a:ext uri="{FF2B5EF4-FFF2-40B4-BE49-F238E27FC236}">
                <a16:creationId xmlns:a16="http://schemas.microsoft.com/office/drawing/2014/main" id="{AD9E9C30-9726-4758-877F-CA9CBB72626E}"/>
              </a:ext>
            </a:extLst>
          </p:cNvPr>
          <p:cNvSpPr>
            <a:spLocks noGrp="1"/>
          </p:cNvSpPr>
          <p:nvPr>
            <p:ph type="body" sz="quarter" idx="16"/>
          </p:nvPr>
        </p:nvSpPr>
        <p:spPr>
          <a:xfrm>
            <a:off x="8970962" y="3952875"/>
            <a:ext cx="2525713" cy="577850"/>
          </a:xfrm>
        </p:spPr>
        <p:txBody>
          <a:bodyPr/>
          <a:lstStyle>
            <a:lvl1pPr>
              <a:defRPr b="1">
                <a:solidFill>
                  <a:schemeClr val="tx1"/>
                </a:solidFill>
              </a:defRPr>
            </a:lvl1pPr>
          </a:lstStyle>
          <a:p>
            <a:pPr lvl="0"/>
            <a:r>
              <a:rPr lang="en-US" dirty="0"/>
              <a:t>Click to edit Master text styles</a:t>
            </a:r>
            <a:endParaRPr lang="ru-RU" dirty="0"/>
          </a:p>
        </p:txBody>
      </p:sp>
    </p:spTree>
    <p:extLst>
      <p:ext uri="{BB962C8B-B14F-4D97-AF65-F5344CB8AC3E}">
        <p14:creationId xmlns:p14="http://schemas.microsoft.com/office/powerpoint/2010/main" val="23828857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een - layout 1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sp>
        <p:nvSpPr>
          <p:cNvPr id="40" name="Oval 39">
            <a:extLst>
              <a:ext uri="{FF2B5EF4-FFF2-40B4-BE49-F238E27FC236}">
                <a16:creationId xmlns:a16="http://schemas.microsoft.com/office/drawing/2014/main" id="{7740119B-078C-4F7A-B09A-F02FB5F33738}"/>
              </a:ext>
            </a:extLst>
          </p:cNvPr>
          <p:cNvSpPr/>
          <p:nvPr userDrawn="1"/>
        </p:nvSpPr>
        <p:spPr>
          <a:xfrm>
            <a:off x="940934"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Oval 40">
            <a:extLst>
              <a:ext uri="{FF2B5EF4-FFF2-40B4-BE49-F238E27FC236}">
                <a16:creationId xmlns:a16="http://schemas.microsoft.com/office/drawing/2014/main" id="{8E273DF8-9CDB-4079-8D0B-D1F4EF8C603C}"/>
              </a:ext>
            </a:extLst>
          </p:cNvPr>
          <p:cNvSpPr/>
          <p:nvPr userDrawn="1"/>
        </p:nvSpPr>
        <p:spPr>
          <a:xfrm>
            <a:off x="1071978"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EF123CEA-EE22-4DB6-9BFD-65137E52B4FD}"/>
              </a:ext>
            </a:extLst>
          </p:cNvPr>
          <p:cNvSpPr/>
          <p:nvPr userDrawn="1"/>
        </p:nvSpPr>
        <p:spPr>
          <a:xfrm>
            <a:off x="3977038" y="2244371"/>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17899045-15B9-40D3-8E62-0FCA1C9D1559}"/>
              </a:ext>
            </a:extLst>
          </p:cNvPr>
          <p:cNvSpPr/>
          <p:nvPr userDrawn="1"/>
        </p:nvSpPr>
        <p:spPr>
          <a:xfrm>
            <a:off x="4108082" y="2375415"/>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58B55952-26BD-4761-9226-7CC518524CFE}"/>
              </a:ext>
            </a:extLst>
          </p:cNvPr>
          <p:cNvSpPr/>
          <p:nvPr userDrawn="1"/>
        </p:nvSpPr>
        <p:spPr>
          <a:xfrm>
            <a:off x="6962247" y="222552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93EF2BE-CC74-445E-A2B0-89C22191426F}"/>
              </a:ext>
            </a:extLst>
          </p:cNvPr>
          <p:cNvSpPr/>
          <p:nvPr userDrawn="1"/>
        </p:nvSpPr>
        <p:spPr>
          <a:xfrm>
            <a:off x="7093291" y="235657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Oval 54">
            <a:extLst>
              <a:ext uri="{FF2B5EF4-FFF2-40B4-BE49-F238E27FC236}">
                <a16:creationId xmlns:a16="http://schemas.microsoft.com/office/drawing/2014/main" id="{F64E01C0-4C74-4BF3-BFFF-7A561414A662}"/>
              </a:ext>
            </a:extLst>
          </p:cNvPr>
          <p:cNvSpPr/>
          <p:nvPr userDrawn="1"/>
        </p:nvSpPr>
        <p:spPr>
          <a:xfrm>
            <a:off x="989997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063D4DCB-1A01-4356-BD48-C4E0BAF95826}"/>
              </a:ext>
            </a:extLst>
          </p:cNvPr>
          <p:cNvSpPr/>
          <p:nvPr userDrawn="1"/>
        </p:nvSpPr>
        <p:spPr>
          <a:xfrm>
            <a:off x="10031022"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22933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en - layout 1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6B294A7-4CF6-4EA0-93A4-E68CF9294866}"/>
              </a:ext>
            </a:extLst>
          </p:cNvPr>
          <p:cNvSpPr/>
          <p:nvPr userDrawn="1"/>
        </p:nvSpPr>
        <p:spPr>
          <a:xfrm>
            <a:off x="1098990"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00A07E1B-F0B9-4E9B-AC8B-3633EC92AC7B}"/>
              </a:ext>
            </a:extLst>
          </p:cNvPr>
          <p:cNvSpPr/>
          <p:nvPr userDrawn="1"/>
        </p:nvSpPr>
        <p:spPr>
          <a:xfrm>
            <a:off x="1207583"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06DC7A5C-5B5B-4E13-926E-A985AD0D151F}"/>
              </a:ext>
            </a:extLst>
          </p:cNvPr>
          <p:cNvSpPr/>
          <p:nvPr userDrawn="1"/>
        </p:nvSpPr>
        <p:spPr>
          <a:xfrm>
            <a:off x="3317592"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03151ED5-9749-41FC-A79A-9BC2E37CCFC0}"/>
              </a:ext>
            </a:extLst>
          </p:cNvPr>
          <p:cNvSpPr/>
          <p:nvPr userDrawn="1"/>
        </p:nvSpPr>
        <p:spPr>
          <a:xfrm>
            <a:off x="3426185"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AF8E7FC5-8FE5-4E10-9675-02D753BDE4C5}"/>
              </a:ext>
            </a:extLst>
          </p:cNvPr>
          <p:cNvSpPr/>
          <p:nvPr userDrawn="1"/>
        </p:nvSpPr>
        <p:spPr>
          <a:xfrm>
            <a:off x="5536194"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F6338DAF-15F7-4081-AEA4-5A3189F67538}"/>
              </a:ext>
            </a:extLst>
          </p:cNvPr>
          <p:cNvSpPr/>
          <p:nvPr userDrawn="1"/>
        </p:nvSpPr>
        <p:spPr>
          <a:xfrm>
            <a:off x="5644787"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066D8E43-D73C-4189-A489-8CD7A7732DC9}"/>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D2489A84-6B30-4A58-87E7-ED748ECA05E2}"/>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59C63DAB-DB0B-4976-928C-ED52A9F5A596}"/>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D9426736-1E67-4594-B5CB-0164B39094C1}"/>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73577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een - layout 1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13" name="Oval 12">
            <a:extLst>
              <a:ext uri="{FF2B5EF4-FFF2-40B4-BE49-F238E27FC236}">
                <a16:creationId xmlns:a16="http://schemas.microsoft.com/office/drawing/2014/main" id="{ADAB4B0F-A02C-4A7D-AACA-01FAC59A2A5C}"/>
              </a:ext>
            </a:extLst>
          </p:cNvPr>
          <p:cNvSpPr/>
          <p:nvPr userDrawn="1"/>
        </p:nvSpPr>
        <p:spPr>
          <a:xfrm>
            <a:off x="1357530"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6D573CC0-A087-4EC7-A989-62B9834133EC}"/>
              </a:ext>
            </a:extLst>
          </p:cNvPr>
          <p:cNvSpPr/>
          <p:nvPr userDrawn="1"/>
        </p:nvSpPr>
        <p:spPr>
          <a:xfrm>
            <a:off x="1488574"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Oval 15">
            <a:extLst>
              <a:ext uri="{FF2B5EF4-FFF2-40B4-BE49-F238E27FC236}">
                <a16:creationId xmlns:a16="http://schemas.microsoft.com/office/drawing/2014/main" id="{7051A5B8-AFE4-4DE7-93D6-F9F90E8A502B}"/>
              </a:ext>
            </a:extLst>
          </p:cNvPr>
          <p:cNvSpPr/>
          <p:nvPr userDrawn="1"/>
        </p:nvSpPr>
        <p:spPr>
          <a:xfrm>
            <a:off x="406614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F0738CD6-1055-4548-A912-3DA6C5CF6996}"/>
              </a:ext>
            </a:extLst>
          </p:cNvPr>
          <p:cNvSpPr/>
          <p:nvPr userDrawn="1"/>
        </p:nvSpPr>
        <p:spPr>
          <a:xfrm>
            <a:off x="4197192"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0ACA99DE-E883-4C56-958F-309CB90D363E}"/>
              </a:ext>
            </a:extLst>
          </p:cNvPr>
          <p:cNvSpPr/>
          <p:nvPr userDrawn="1"/>
        </p:nvSpPr>
        <p:spPr>
          <a:xfrm>
            <a:off x="6774766"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4475E3D3-77EB-43CE-A1A9-458E65C13B90}"/>
              </a:ext>
            </a:extLst>
          </p:cNvPr>
          <p:cNvSpPr/>
          <p:nvPr userDrawn="1"/>
        </p:nvSpPr>
        <p:spPr>
          <a:xfrm>
            <a:off x="6905810"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1B6F5913-9B1D-418B-A63C-20F5AC32E617}"/>
              </a:ext>
            </a:extLst>
          </p:cNvPr>
          <p:cNvSpPr/>
          <p:nvPr userDrawn="1"/>
        </p:nvSpPr>
        <p:spPr>
          <a:xfrm>
            <a:off x="9483384" y="2193650"/>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23D5E41-37E6-4F2C-BB49-1238CA1055FA}"/>
              </a:ext>
            </a:extLst>
          </p:cNvPr>
          <p:cNvSpPr/>
          <p:nvPr userDrawn="1"/>
        </p:nvSpPr>
        <p:spPr>
          <a:xfrm>
            <a:off x="9614428" y="2324694"/>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04829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en - layout 1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dirty="0"/>
              <a:t>Click to edit Master text styles</a:t>
            </a:r>
          </a:p>
          <a:p>
            <a:pPr lvl="1"/>
            <a:r>
              <a:rPr lang="en-US" dirty="0"/>
              <a:t>Second level</a:t>
            </a:r>
          </a:p>
          <a:p>
            <a:pPr lvl="2"/>
            <a:r>
              <a:rPr lang="en-US" dirty="0"/>
              <a:t>Third level</a:t>
            </a:r>
          </a:p>
          <a:p>
            <a:pPr lvl="3"/>
            <a:r>
              <a:rPr lang="en-US" dirty="0"/>
              <a:t>Fourth</a:t>
            </a:r>
            <a:endParaRPr lang="ru-RU" dirty="0"/>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endParaRPr lang="ru-RU"/>
          </a:p>
        </p:txBody>
      </p:sp>
      <p:sp>
        <p:nvSpPr>
          <p:cNvPr id="22" name="Oval 21">
            <a:extLst>
              <a:ext uri="{FF2B5EF4-FFF2-40B4-BE49-F238E27FC236}">
                <a16:creationId xmlns:a16="http://schemas.microsoft.com/office/drawing/2014/main" id="{95DFD15C-F08B-45E2-87BA-256A26B13C31}"/>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Oval 29">
            <a:extLst>
              <a:ext uri="{FF2B5EF4-FFF2-40B4-BE49-F238E27FC236}">
                <a16:creationId xmlns:a16="http://schemas.microsoft.com/office/drawing/2014/main" id="{AD16EBAB-4244-4467-9D7B-AF68D26C1839}"/>
              </a:ext>
            </a:extLst>
          </p:cNvPr>
          <p:cNvSpPr/>
          <p:nvPr userDrawn="1"/>
        </p:nvSpPr>
        <p:spPr>
          <a:xfrm>
            <a:off x="5318173" y="2059287"/>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8C05CD5D-1FDD-49E7-BB3D-FA21B19AFA6E}"/>
              </a:ext>
            </a:extLst>
          </p:cNvPr>
          <p:cNvSpPr/>
          <p:nvPr userDrawn="1"/>
        </p:nvSpPr>
        <p:spPr>
          <a:xfrm>
            <a:off x="5468980" y="2210094"/>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8DF6DC9-6AC6-40B8-A55D-25B4CF327F14}"/>
              </a:ext>
            </a:extLst>
          </p:cNvPr>
          <p:cNvSpPr/>
          <p:nvPr userDrawn="1"/>
        </p:nvSpPr>
        <p:spPr>
          <a:xfrm>
            <a:off x="8755291" y="2068260"/>
            <a:ext cx="1554842" cy="155484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B1E3D271-5A0F-4FE1-A43E-AFEF90603AF3}"/>
              </a:ext>
            </a:extLst>
          </p:cNvPr>
          <p:cNvSpPr/>
          <p:nvPr userDrawn="1"/>
        </p:nvSpPr>
        <p:spPr>
          <a:xfrm>
            <a:off x="8906098" y="2219067"/>
            <a:ext cx="1253229" cy="1253229"/>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2177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en - layout 1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sp>
        <p:nvSpPr>
          <p:cNvPr id="40" name="Oval 39">
            <a:extLst>
              <a:ext uri="{FF2B5EF4-FFF2-40B4-BE49-F238E27FC236}">
                <a16:creationId xmlns:a16="http://schemas.microsoft.com/office/drawing/2014/main" id="{7740119B-078C-4F7A-B09A-F02FB5F33738}"/>
              </a:ext>
            </a:extLst>
          </p:cNvPr>
          <p:cNvSpPr/>
          <p:nvPr userDrawn="1"/>
        </p:nvSpPr>
        <p:spPr>
          <a:xfrm>
            <a:off x="940934"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Oval 40">
            <a:extLst>
              <a:ext uri="{FF2B5EF4-FFF2-40B4-BE49-F238E27FC236}">
                <a16:creationId xmlns:a16="http://schemas.microsoft.com/office/drawing/2014/main" id="{8E273DF8-9CDB-4079-8D0B-D1F4EF8C603C}"/>
              </a:ext>
            </a:extLst>
          </p:cNvPr>
          <p:cNvSpPr/>
          <p:nvPr userDrawn="1"/>
        </p:nvSpPr>
        <p:spPr>
          <a:xfrm>
            <a:off x="1071978"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EF123CEA-EE22-4DB6-9BFD-65137E52B4FD}"/>
              </a:ext>
            </a:extLst>
          </p:cNvPr>
          <p:cNvSpPr/>
          <p:nvPr userDrawn="1"/>
        </p:nvSpPr>
        <p:spPr>
          <a:xfrm>
            <a:off x="3977038" y="2244371"/>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17899045-15B9-40D3-8E62-0FCA1C9D1559}"/>
              </a:ext>
            </a:extLst>
          </p:cNvPr>
          <p:cNvSpPr/>
          <p:nvPr userDrawn="1"/>
        </p:nvSpPr>
        <p:spPr>
          <a:xfrm>
            <a:off x="4108082" y="2375415"/>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58B55952-26BD-4761-9226-7CC518524CFE}"/>
              </a:ext>
            </a:extLst>
          </p:cNvPr>
          <p:cNvSpPr/>
          <p:nvPr userDrawn="1"/>
        </p:nvSpPr>
        <p:spPr>
          <a:xfrm>
            <a:off x="6962247" y="222552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93EF2BE-CC74-445E-A2B0-89C22191426F}"/>
              </a:ext>
            </a:extLst>
          </p:cNvPr>
          <p:cNvSpPr/>
          <p:nvPr userDrawn="1"/>
        </p:nvSpPr>
        <p:spPr>
          <a:xfrm>
            <a:off x="7093291" y="235657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Oval 54">
            <a:extLst>
              <a:ext uri="{FF2B5EF4-FFF2-40B4-BE49-F238E27FC236}">
                <a16:creationId xmlns:a16="http://schemas.microsoft.com/office/drawing/2014/main" id="{F64E01C0-4C74-4BF3-BFFF-7A561414A662}"/>
              </a:ext>
            </a:extLst>
          </p:cNvPr>
          <p:cNvSpPr/>
          <p:nvPr userDrawn="1"/>
        </p:nvSpPr>
        <p:spPr>
          <a:xfrm>
            <a:off x="989997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063D4DCB-1A01-4356-BD48-C4E0BAF95826}"/>
              </a:ext>
            </a:extLst>
          </p:cNvPr>
          <p:cNvSpPr/>
          <p:nvPr userDrawn="1"/>
        </p:nvSpPr>
        <p:spPr>
          <a:xfrm>
            <a:off x="10031022"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1069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en - layout 16">
    <p:bg>
      <p:bgPr>
        <a:solidFill>
          <a:schemeClr val="bg1"/>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dirty="0"/>
              <a:t>Click to edit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dirty="0"/>
              <a:t>Click to edit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dirty="0"/>
              <a:t>Click to edit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dirty="0"/>
              <a:t>Click to edit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dirty="0"/>
              <a:t>Click to edit</a:t>
            </a:r>
            <a:endParaRPr lang="ru-RU" dirty="0"/>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6B294A7-4CF6-4EA0-93A4-E68CF9294866}"/>
              </a:ext>
            </a:extLst>
          </p:cNvPr>
          <p:cNvSpPr/>
          <p:nvPr userDrawn="1"/>
        </p:nvSpPr>
        <p:spPr>
          <a:xfrm>
            <a:off x="1098990"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00A07E1B-F0B9-4E9B-AC8B-3633EC92AC7B}"/>
              </a:ext>
            </a:extLst>
          </p:cNvPr>
          <p:cNvSpPr/>
          <p:nvPr userDrawn="1"/>
        </p:nvSpPr>
        <p:spPr>
          <a:xfrm>
            <a:off x="1207583"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Oval 42">
            <a:extLst>
              <a:ext uri="{FF2B5EF4-FFF2-40B4-BE49-F238E27FC236}">
                <a16:creationId xmlns:a16="http://schemas.microsoft.com/office/drawing/2014/main" id="{06DC7A5C-5B5B-4E13-926E-A985AD0D151F}"/>
              </a:ext>
            </a:extLst>
          </p:cNvPr>
          <p:cNvSpPr/>
          <p:nvPr userDrawn="1"/>
        </p:nvSpPr>
        <p:spPr>
          <a:xfrm>
            <a:off x="3317592"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03151ED5-9749-41FC-A79A-9BC2E37CCFC0}"/>
              </a:ext>
            </a:extLst>
          </p:cNvPr>
          <p:cNvSpPr/>
          <p:nvPr userDrawn="1"/>
        </p:nvSpPr>
        <p:spPr>
          <a:xfrm>
            <a:off x="3426185"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Oval 45">
            <a:extLst>
              <a:ext uri="{FF2B5EF4-FFF2-40B4-BE49-F238E27FC236}">
                <a16:creationId xmlns:a16="http://schemas.microsoft.com/office/drawing/2014/main" id="{AF8E7FC5-8FE5-4E10-9675-02D753BDE4C5}"/>
              </a:ext>
            </a:extLst>
          </p:cNvPr>
          <p:cNvSpPr/>
          <p:nvPr userDrawn="1"/>
        </p:nvSpPr>
        <p:spPr>
          <a:xfrm>
            <a:off x="5536194" y="2341196"/>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F6338DAF-15F7-4081-AEA4-5A3189F67538}"/>
              </a:ext>
            </a:extLst>
          </p:cNvPr>
          <p:cNvSpPr/>
          <p:nvPr userDrawn="1"/>
        </p:nvSpPr>
        <p:spPr>
          <a:xfrm>
            <a:off x="5644787" y="2449789"/>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Oval 55">
            <a:extLst>
              <a:ext uri="{FF2B5EF4-FFF2-40B4-BE49-F238E27FC236}">
                <a16:creationId xmlns:a16="http://schemas.microsoft.com/office/drawing/2014/main" id="{066D8E43-D73C-4189-A489-8CD7A7732DC9}"/>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D2489A84-6B30-4A58-87E7-ED748ECA05E2}"/>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Oval 58">
            <a:extLst>
              <a:ext uri="{FF2B5EF4-FFF2-40B4-BE49-F238E27FC236}">
                <a16:creationId xmlns:a16="http://schemas.microsoft.com/office/drawing/2014/main" id="{59C63DAB-DB0B-4976-928C-ED52A9F5A596}"/>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D9426736-1E67-4594-B5CB-0164B39094C1}"/>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01004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 - layout 1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dirty="0"/>
              <a:t>Click to edit Master text</a:t>
            </a:r>
            <a:endParaRPr lang="ru-RU" dirty="0"/>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dirty="0"/>
              <a:t>Click to edit Master text</a:t>
            </a:r>
            <a:endParaRPr lang="ru-RU" dirty="0"/>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dirty="0"/>
              <a:t>Click to edit Master text</a:t>
            </a:r>
            <a:endParaRPr lang="ru-RU" dirty="0"/>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dirty="0"/>
              <a:t>Click to edit Master text</a:t>
            </a:r>
            <a:endParaRPr lang="ru-RU" dirty="0"/>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dirty="0"/>
              <a:t>Click to edit Master text styles</a:t>
            </a:r>
          </a:p>
          <a:p>
            <a:pPr lvl="1"/>
            <a:r>
              <a:rPr lang="en-US" dirty="0"/>
              <a:t>Second level</a:t>
            </a:r>
          </a:p>
          <a:p>
            <a:pPr lvl="2"/>
            <a:r>
              <a:rPr lang="en-US" dirty="0"/>
              <a:t>Third level</a:t>
            </a:r>
            <a:endParaRPr lang="ru-RU" dirty="0"/>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dirty="0"/>
              <a:t>Click to edit Master text styles</a:t>
            </a:r>
            <a:endParaRPr lang="ru-RU" dirty="0"/>
          </a:p>
        </p:txBody>
      </p:sp>
      <p:sp>
        <p:nvSpPr>
          <p:cNvPr id="13" name="Oval 12">
            <a:extLst>
              <a:ext uri="{FF2B5EF4-FFF2-40B4-BE49-F238E27FC236}">
                <a16:creationId xmlns:a16="http://schemas.microsoft.com/office/drawing/2014/main" id="{ADAB4B0F-A02C-4A7D-AACA-01FAC59A2A5C}"/>
              </a:ext>
            </a:extLst>
          </p:cNvPr>
          <p:cNvSpPr/>
          <p:nvPr userDrawn="1"/>
        </p:nvSpPr>
        <p:spPr>
          <a:xfrm>
            <a:off x="1357530"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6D573CC0-A087-4EC7-A989-62B9834133EC}"/>
              </a:ext>
            </a:extLst>
          </p:cNvPr>
          <p:cNvSpPr/>
          <p:nvPr userDrawn="1"/>
        </p:nvSpPr>
        <p:spPr>
          <a:xfrm>
            <a:off x="1488574"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Oval 15">
            <a:extLst>
              <a:ext uri="{FF2B5EF4-FFF2-40B4-BE49-F238E27FC236}">
                <a16:creationId xmlns:a16="http://schemas.microsoft.com/office/drawing/2014/main" id="{7051A5B8-AFE4-4DE7-93D6-F9F90E8A502B}"/>
              </a:ext>
            </a:extLst>
          </p:cNvPr>
          <p:cNvSpPr/>
          <p:nvPr userDrawn="1"/>
        </p:nvSpPr>
        <p:spPr>
          <a:xfrm>
            <a:off x="4066148"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F0738CD6-1055-4548-A912-3DA6C5CF6996}"/>
              </a:ext>
            </a:extLst>
          </p:cNvPr>
          <p:cNvSpPr/>
          <p:nvPr userDrawn="1"/>
        </p:nvSpPr>
        <p:spPr>
          <a:xfrm>
            <a:off x="4197192"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Oval 18">
            <a:extLst>
              <a:ext uri="{FF2B5EF4-FFF2-40B4-BE49-F238E27FC236}">
                <a16:creationId xmlns:a16="http://schemas.microsoft.com/office/drawing/2014/main" id="{0ACA99DE-E883-4C56-958F-309CB90D363E}"/>
              </a:ext>
            </a:extLst>
          </p:cNvPr>
          <p:cNvSpPr/>
          <p:nvPr userDrawn="1"/>
        </p:nvSpPr>
        <p:spPr>
          <a:xfrm>
            <a:off x="6774766" y="2225458"/>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4475E3D3-77EB-43CE-A1A9-458E65C13B90}"/>
              </a:ext>
            </a:extLst>
          </p:cNvPr>
          <p:cNvSpPr/>
          <p:nvPr userDrawn="1"/>
        </p:nvSpPr>
        <p:spPr>
          <a:xfrm>
            <a:off x="6905810" y="2356502"/>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Oval 21">
            <a:extLst>
              <a:ext uri="{FF2B5EF4-FFF2-40B4-BE49-F238E27FC236}">
                <a16:creationId xmlns:a16="http://schemas.microsoft.com/office/drawing/2014/main" id="{1B6F5913-9B1D-418B-A63C-20F5AC32E617}"/>
              </a:ext>
            </a:extLst>
          </p:cNvPr>
          <p:cNvSpPr/>
          <p:nvPr userDrawn="1"/>
        </p:nvSpPr>
        <p:spPr>
          <a:xfrm>
            <a:off x="9483384" y="2193650"/>
            <a:ext cx="1351088" cy="13510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23D5E41-37E6-4F2C-BB49-1238CA1055FA}"/>
              </a:ext>
            </a:extLst>
          </p:cNvPr>
          <p:cNvSpPr/>
          <p:nvPr userDrawn="1"/>
        </p:nvSpPr>
        <p:spPr>
          <a:xfrm>
            <a:off x="9614428" y="2324694"/>
            <a:ext cx="1089000" cy="1089001"/>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7352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en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B3C-E114-470F-98B4-A7014F719959}"/>
              </a:ext>
            </a:extLst>
          </p:cNvPr>
          <p:cNvSpPr>
            <a:spLocks noGrp="1"/>
          </p:cNvSpPr>
          <p:nvPr>
            <p:ph type="title"/>
          </p:nvPr>
        </p:nvSpPr>
        <p:spPr>
          <a:xfrm>
            <a:off x="6482079" y="2568403"/>
            <a:ext cx="4902835" cy="1585596"/>
          </a:xfrm>
        </p:spPr>
        <p:txBody>
          <a:bodyPr/>
          <a:lstStyle/>
          <a:p>
            <a:r>
              <a:rPr lang="en-US"/>
              <a:t>Click to edit Master title style</a:t>
            </a:r>
            <a:endParaRPr lang="en-GB"/>
          </a:p>
        </p:txBody>
      </p:sp>
      <p:sp>
        <p:nvSpPr>
          <p:cNvPr id="7" name="Text Placeholder 27">
            <a:extLst>
              <a:ext uri="{FF2B5EF4-FFF2-40B4-BE49-F238E27FC236}">
                <a16:creationId xmlns:a16="http://schemas.microsoft.com/office/drawing/2014/main" id="{E02F6923-6563-4759-82C9-F6500EAF3DFC}"/>
              </a:ext>
            </a:extLst>
          </p:cNvPr>
          <p:cNvSpPr>
            <a:spLocks noGrp="1"/>
          </p:cNvSpPr>
          <p:nvPr>
            <p:ph type="body" sz="quarter" idx="11"/>
          </p:nvPr>
        </p:nvSpPr>
        <p:spPr>
          <a:xfrm>
            <a:off x="6482079" y="4434527"/>
            <a:ext cx="3880399" cy="376588"/>
          </a:xfrm>
        </p:spPr>
        <p:txBody>
          <a:bodyPr/>
          <a:lstStyle/>
          <a:p>
            <a:pPr>
              <a:lnSpc>
                <a:spcPct val="100000"/>
              </a:lnSpc>
            </a:pPr>
            <a:endParaRPr lang="ru-RU" dirty="0"/>
          </a:p>
        </p:txBody>
      </p:sp>
      <p:grpSp>
        <p:nvGrpSpPr>
          <p:cNvPr id="8" name="Group 7">
            <a:extLst>
              <a:ext uri="{FF2B5EF4-FFF2-40B4-BE49-F238E27FC236}">
                <a16:creationId xmlns:a16="http://schemas.microsoft.com/office/drawing/2014/main" id="{ED190058-42A7-4581-859C-F25566E64874}"/>
              </a:ext>
            </a:extLst>
          </p:cNvPr>
          <p:cNvGrpSpPr/>
          <p:nvPr userDrawn="1"/>
        </p:nvGrpSpPr>
        <p:grpSpPr>
          <a:xfrm>
            <a:off x="-10160" y="2574903"/>
            <a:ext cx="4616622" cy="1708194"/>
            <a:chOff x="0" y="2568403"/>
            <a:chExt cx="4616622" cy="1708194"/>
          </a:xfrm>
        </p:grpSpPr>
        <p:sp>
          <p:nvSpPr>
            <p:cNvPr id="9" name="Rectangle 8">
              <a:extLst>
                <a:ext uri="{FF2B5EF4-FFF2-40B4-BE49-F238E27FC236}">
                  <a16:creationId xmlns:a16="http://schemas.microsoft.com/office/drawing/2014/main" id="{1CAA06DE-CE3F-46EC-BD3E-E53E00AA944E}"/>
                </a:ext>
              </a:extLst>
            </p:cNvPr>
            <p:cNvSpPr/>
            <p:nvPr/>
          </p:nvSpPr>
          <p:spPr>
            <a:xfrm>
              <a:off x="0" y="2568403"/>
              <a:ext cx="3028950" cy="170819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7A09780F-2BDB-4435-9D41-332695C86252}"/>
                </a:ext>
              </a:extLst>
            </p:cNvPr>
            <p:cNvSpPr/>
            <p:nvPr/>
          </p:nvSpPr>
          <p:spPr>
            <a:xfrm>
              <a:off x="2908428" y="2568403"/>
              <a:ext cx="1708194" cy="1708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Graphic 10">
              <a:extLst>
                <a:ext uri="{FF2B5EF4-FFF2-40B4-BE49-F238E27FC236}">
                  <a16:creationId xmlns:a16="http://schemas.microsoft.com/office/drawing/2014/main" id="{39626B79-8CF5-4B70-8389-BD36FE5CD9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0837" y="3066900"/>
              <a:ext cx="1343376" cy="711200"/>
            </a:xfrm>
            <a:prstGeom prst="rect">
              <a:avLst/>
            </a:prstGeom>
          </p:spPr>
        </p:pic>
      </p:grpSp>
    </p:spTree>
    <p:extLst>
      <p:ext uri="{BB962C8B-B14F-4D97-AF65-F5344CB8AC3E}">
        <p14:creationId xmlns:p14="http://schemas.microsoft.com/office/powerpoint/2010/main" val="942770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and white -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C3F5-C651-494D-AD52-FE8265D79ABF}"/>
              </a:ext>
            </a:extLst>
          </p:cNvPr>
          <p:cNvSpPr>
            <a:spLocks noGrp="1"/>
          </p:cNvSpPr>
          <p:nvPr>
            <p:ph type="title"/>
          </p:nvPr>
        </p:nvSpPr>
        <p:spPr>
          <a:xfrm>
            <a:off x="695325" y="1805896"/>
            <a:ext cx="5400675" cy="2877908"/>
          </a:xfrm>
        </p:spPr>
        <p:txBody>
          <a:bodyPr anchor="ctr">
            <a:normAutofit/>
          </a:bodyPr>
          <a:lstStyle>
            <a:lvl1pPr algn="l">
              <a:defRPr sz="6600"/>
            </a:lvl1pPr>
          </a:lstStyle>
          <a:p>
            <a:r>
              <a:rPr lang="en-US" dirty="0"/>
              <a:t>Click to edit Master title style</a:t>
            </a:r>
            <a:endParaRPr lang="ru-RU" dirty="0"/>
          </a:p>
        </p:txBody>
      </p:sp>
      <p:sp>
        <p:nvSpPr>
          <p:cNvPr id="5" name="Picture Placeholder 4">
            <a:extLst>
              <a:ext uri="{FF2B5EF4-FFF2-40B4-BE49-F238E27FC236}">
                <a16:creationId xmlns:a16="http://schemas.microsoft.com/office/drawing/2014/main" id="{A640A7B1-0E60-4B5E-ABE1-F5EFE5346CF3}"/>
              </a:ext>
            </a:extLst>
          </p:cNvPr>
          <p:cNvSpPr>
            <a:spLocks noGrp="1"/>
          </p:cNvSpPr>
          <p:nvPr>
            <p:ph type="pic" sz="quarter" idx="10"/>
          </p:nvPr>
        </p:nvSpPr>
        <p:spPr>
          <a:xfrm>
            <a:off x="6429829" y="368300"/>
            <a:ext cx="5066846" cy="6121400"/>
          </a:xfrm>
        </p:spPr>
        <p:txBody>
          <a:bodyPr anchor="ctr"/>
          <a:lstStyle>
            <a:lvl1pPr algn="ctr">
              <a:defRPr>
                <a:solidFill>
                  <a:schemeClr val="bg1"/>
                </a:solidFill>
              </a:defRPr>
            </a:lvl1pPr>
          </a:lstStyle>
          <a:p>
            <a:endParaRPr lang="ru-RU" dirty="0"/>
          </a:p>
        </p:txBody>
      </p:sp>
      <p:sp>
        <p:nvSpPr>
          <p:cNvPr id="4" name="Text Placeholder 3">
            <a:extLst>
              <a:ext uri="{FF2B5EF4-FFF2-40B4-BE49-F238E27FC236}">
                <a16:creationId xmlns:a16="http://schemas.microsoft.com/office/drawing/2014/main" id="{3C95890F-62CF-4624-B46F-CBD4B9416A24}"/>
              </a:ext>
            </a:extLst>
          </p:cNvPr>
          <p:cNvSpPr>
            <a:spLocks noGrp="1"/>
          </p:cNvSpPr>
          <p:nvPr>
            <p:ph type="body" sz="quarter" idx="11"/>
          </p:nvPr>
        </p:nvSpPr>
        <p:spPr>
          <a:xfrm>
            <a:off x="695325" y="5046663"/>
            <a:ext cx="4645025" cy="509587"/>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88622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and white - layout 2">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C5A3FD-C161-495A-8BF1-0E7DAF0A4285}"/>
              </a:ext>
            </a:extLst>
          </p:cNvPr>
          <p:cNvSpPr>
            <a:spLocks noGrp="1"/>
          </p:cNvSpPr>
          <p:nvPr>
            <p:ph sz="quarter" idx="13"/>
          </p:nvPr>
        </p:nvSpPr>
        <p:spPr>
          <a:xfrm>
            <a:off x="695325" y="1447800"/>
            <a:ext cx="4581525"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p:txBody>
          <a:bodyPr/>
          <a:lstStyle/>
          <a:p>
            <a:r>
              <a:rPr lang="en-US" dirty="0"/>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p:ph type="body" sz="quarter" idx="11"/>
          </p:nvPr>
        </p:nvSpPr>
        <p:spPr>
          <a:xfrm>
            <a:off x="5753100" y="1447800"/>
            <a:ext cx="5743575" cy="900000"/>
          </a:xfrm>
        </p:spPr>
        <p:txBody>
          <a:bodyPr>
            <a:normAutofit/>
          </a:bodyPr>
          <a:lstStyle>
            <a:lvl1pPr>
              <a:defRPr sz="2000" b="1"/>
            </a:lvl1pPr>
            <a:lvl2pPr marL="4572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5753100" y="2530475"/>
            <a:ext cx="5743575" cy="3712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380628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dirty="0"/>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46421" y="1831578"/>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46421" y="4305753"/>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tx1"/>
                </a:solidFill>
              </a:defRPr>
            </a:lvl1pPr>
          </a:lstStyle>
          <a:p>
            <a:pPr lvl="0"/>
            <a:r>
              <a:rPr lang="en-US" dirty="0"/>
              <a:t>Click to edit Master text styles</a:t>
            </a:r>
            <a:endParaRPr lang="ru-RU" dirty="0"/>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599191" y="2031773"/>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599193" y="4510087"/>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2098278" y="4510087"/>
            <a:ext cx="3111215" cy="377825"/>
          </a:xfrm>
        </p:spPr>
        <p:txBody>
          <a:bodyPr/>
          <a:lstStyle>
            <a:lvl1pPr>
              <a:defRPr b="1">
                <a:solidFill>
                  <a:schemeClr val="tx1"/>
                </a:solidFill>
              </a:defRPr>
            </a:lvl1pPr>
          </a:lstStyle>
          <a:p>
            <a:pPr lvl="0"/>
            <a:r>
              <a:rPr lang="en-US" dirty="0"/>
              <a:t>Click to edit Master text styles</a:t>
            </a:r>
            <a:endParaRPr lang="ru-RU" dirty="0"/>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2098278" y="502593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599191" y="253398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342096"/>
            <a:ext cx="3365010" cy="1240445"/>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599193" y="5025938"/>
            <a:ext cx="3111215"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dirty="0"/>
              <a:t>Click to edit Master text styles</a:t>
            </a:r>
          </a:p>
          <a:p>
            <a:pPr lvl="1"/>
            <a:r>
              <a:rPr lang="en-US" dirty="0"/>
              <a:t>Second level</a:t>
            </a:r>
          </a:p>
          <a:p>
            <a:pPr lvl="2"/>
            <a:r>
              <a:rPr lang="en-US" dirty="0"/>
              <a:t>Third level</a:t>
            </a:r>
            <a:endParaRPr lang="ru-RU" dirty="0"/>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dirty="0"/>
              <a:t>Click to edit Master text styles</a:t>
            </a:r>
            <a:endParaRPr lang="ru-RU" dirty="0"/>
          </a:p>
        </p:txBody>
      </p:sp>
      <p:grpSp>
        <p:nvGrpSpPr>
          <p:cNvPr id="26" name="Group 25">
            <a:extLst>
              <a:ext uri="{FF2B5EF4-FFF2-40B4-BE49-F238E27FC236}">
                <a16:creationId xmlns:a16="http://schemas.microsoft.com/office/drawing/2014/main" id="{A30C026B-0D3B-4EC5-B8A9-D3CD102D5ED5}"/>
              </a:ext>
            </a:extLst>
          </p:cNvPr>
          <p:cNvGrpSpPr/>
          <p:nvPr userDrawn="1"/>
        </p:nvGrpSpPr>
        <p:grpSpPr>
          <a:xfrm>
            <a:off x="715408" y="2293100"/>
            <a:ext cx="964663" cy="964663"/>
            <a:chOff x="766013" y="2002814"/>
            <a:chExt cx="964663" cy="964663"/>
          </a:xfrm>
        </p:grpSpPr>
        <p:sp>
          <p:nvSpPr>
            <p:cNvPr id="27" name="Oval 26">
              <a:extLst>
                <a:ext uri="{FF2B5EF4-FFF2-40B4-BE49-F238E27FC236}">
                  <a16:creationId xmlns:a16="http://schemas.microsoft.com/office/drawing/2014/main" id="{03091E2D-B7C4-46D9-BCA3-9DAA8A106AA2}"/>
                </a:ext>
              </a:extLst>
            </p:cNvPr>
            <p:cNvSpPr/>
            <p:nvPr userDrawn="1"/>
          </p:nvSpPr>
          <p:spPr>
            <a:xfrm>
              <a:off x="766013" y="2002814"/>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C248C455-08AD-4A89-AD27-65AC2DB5F91D}"/>
                </a:ext>
              </a:extLst>
            </p:cNvPr>
            <p:cNvSpPr/>
            <p:nvPr userDrawn="1"/>
          </p:nvSpPr>
          <p:spPr>
            <a:xfrm>
              <a:off x="879821" y="2116623"/>
              <a:ext cx="737048"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Group 29">
            <a:extLst>
              <a:ext uri="{FF2B5EF4-FFF2-40B4-BE49-F238E27FC236}">
                <a16:creationId xmlns:a16="http://schemas.microsoft.com/office/drawing/2014/main" id="{6CE15E65-D87A-4CBE-91CD-A805C047D17B}"/>
              </a:ext>
            </a:extLst>
          </p:cNvPr>
          <p:cNvGrpSpPr/>
          <p:nvPr userDrawn="1"/>
        </p:nvGrpSpPr>
        <p:grpSpPr>
          <a:xfrm>
            <a:off x="6213416" y="2293032"/>
            <a:ext cx="964800" cy="964800"/>
            <a:chOff x="6264021" y="2002746"/>
            <a:chExt cx="964800" cy="964800"/>
          </a:xfrm>
        </p:grpSpPr>
        <p:sp>
          <p:nvSpPr>
            <p:cNvPr id="31" name="Oval 30">
              <a:extLst>
                <a:ext uri="{FF2B5EF4-FFF2-40B4-BE49-F238E27FC236}">
                  <a16:creationId xmlns:a16="http://schemas.microsoft.com/office/drawing/2014/main" id="{C5C4AEB7-E515-408B-9CE8-71666D6F9FAE}"/>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Oval 31">
              <a:extLst>
                <a:ext uri="{FF2B5EF4-FFF2-40B4-BE49-F238E27FC236}">
                  <a16:creationId xmlns:a16="http://schemas.microsoft.com/office/drawing/2014/main" id="{639DAB79-AB09-47E3-BDE3-50467BC5A6C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Group 32">
            <a:extLst>
              <a:ext uri="{FF2B5EF4-FFF2-40B4-BE49-F238E27FC236}">
                <a16:creationId xmlns:a16="http://schemas.microsoft.com/office/drawing/2014/main" id="{7ABA7315-976D-452F-B231-9C8585D89190}"/>
              </a:ext>
            </a:extLst>
          </p:cNvPr>
          <p:cNvGrpSpPr/>
          <p:nvPr userDrawn="1"/>
        </p:nvGrpSpPr>
        <p:grpSpPr>
          <a:xfrm>
            <a:off x="6213416" y="4767207"/>
            <a:ext cx="964800" cy="964800"/>
            <a:chOff x="6264021" y="2002746"/>
            <a:chExt cx="964800" cy="964800"/>
          </a:xfrm>
        </p:grpSpPr>
        <p:sp>
          <p:nvSpPr>
            <p:cNvPr id="34" name="Oval 33">
              <a:extLst>
                <a:ext uri="{FF2B5EF4-FFF2-40B4-BE49-F238E27FC236}">
                  <a16:creationId xmlns:a16="http://schemas.microsoft.com/office/drawing/2014/main" id="{35F63201-DD9E-4C93-91E5-A9C811D40345}"/>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Oval 34">
              <a:extLst>
                <a:ext uri="{FF2B5EF4-FFF2-40B4-BE49-F238E27FC236}">
                  <a16:creationId xmlns:a16="http://schemas.microsoft.com/office/drawing/2014/main" id="{8EE45AB8-21D0-4B15-8116-3AF233906AB7}"/>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Group 35">
            <a:extLst>
              <a:ext uri="{FF2B5EF4-FFF2-40B4-BE49-F238E27FC236}">
                <a16:creationId xmlns:a16="http://schemas.microsoft.com/office/drawing/2014/main" id="{5523CEED-9F33-437C-B77A-19C36EA9C7ED}"/>
              </a:ext>
            </a:extLst>
          </p:cNvPr>
          <p:cNvGrpSpPr/>
          <p:nvPr userDrawn="1"/>
        </p:nvGrpSpPr>
        <p:grpSpPr>
          <a:xfrm>
            <a:off x="715408" y="4767207"/>
            <a:ext cx="964800" cy="964800"/>
            <a:chOff x="6264021" y="2002746"/>
            <a:chExt cx="964800" cy="964800"/>
          </a:xfrm>
        </p:grpSpPr>
        <p:sp>
          <p:nvSpPr>
            <p:cNvPr id="37" name="Oval 36">
              <a:extLst>
                <a:ext uri="{FF2B5EF4-FFF2-40B4-BE49-F238E27FC236}">
                  <a16:creationId xmlns:a16="http://schemas.microsoft.com/office/drawing/2014/main" id="{2BB709A3-B8EA-4D6D-B2BA-9BB353935BEA}"/>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DF397B2-4287-41D1-B317-69E907426E7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562359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and white - layou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C5A3FD-C161-495A-8BF1-0E7DAF0A4285}"/>
              </a:ext>
            </a:extLst>
          </p:cNvPr>
          <p:cNvSpPr>
            <a:spLocks noGrp="1"/>
          </p:cNvSpPr>
          <p:nvPr>
            <p:ph sz="quarter" idx="13"/>
          </p:nvPr>
        </p:nvSpPr>
        <p:spPr>
          <a:xfrm>
            <a:off x="695325" y="1447800"/>
            <a:ext cx="1080135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p:txBody>
          <a:bodyPr/>
          <a:lstStyle/>
          <a:p>
            <a:r>
              <a:rPr lang="en-US" dirty="0"/>
              <a:t>Click to edit Master title style</a:t>
            </a:r>
            <a:endParaRPr lang="ru-RU" dirty="0"/>
          </a:p>
        </p:txBody>
      </p:sp>
    </p:spTree>
    <p:extLst>
      <p:ext uri="{BB962C8B-B14F-4D97-AF65-F5344CB8AC3E}">
        <p14:creationId xmlns:p14="http://schemas.microsoft.com/office/powerpoint/2010/main" val="749086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ack and white - layout 4">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0" y="0"/>
            <a:ext cx="5505449" cy="6858000"/>
          </a:xfrm>
        </p:spPr>
        <p:txBody>
          <a:bodyPr/>
          <a:lstStyle>
            <a:lvl1pPr>
              <a:defRPr>
                <a:solidFill>
                  <a:schemeClr val="bg1"/>
                </a:solidFill>
              </a:defRPr>
            </a:lvl1pPr>
          </a:lstStyle>
          <a:p>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695325" y="365125"/>
            <a:ext cx="4219575" cy="5629276"/>
          </a:xfrm>
        </p:spPr>
        <p:txBody>
          <a:bodyPr anchor="t"/>
          <a:lstStyle>
            <a:lvl1pPr>
              <a:defRPr>
                <a:solidFill>
                  <a:schemeClr val="bg1"/>
                </a:solidFill>
              </a:defRPr>
            </a:lvl1pPr>
          </a:lstStyle>
          <a:p>
            <a:r>
              <a:rPr lang="en-US" dirty="0"/>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p:ph type="body" sz="quarter" idx="11"/>
          </p:nvPr>
        </p:nvSpPr>
        <p:spPr>
          <a:xfrm>
            <a:off x="5991226" y="365124"/>
            <a:ext cx="5505449" cy="720726"/>
          </a:xfrm>
        </p:spPr>
        <p:txBody>
          <a:bodyPr>
            <a:normAutofit/>
          </a:bodyPr>
          <a:lstStyle>
            <a:lvl1pPr>
              <a:defRPr sz="2000" b="1"/>
            </a:lvl1pPr>
            <a:lvl2pPr marL="4572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5991226" y="1689100"/>
            <a:ext cx="5505449" cy="45540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6">
            <a:extLst>
              <a:ext uri="{FF2B5EF4-FFF2-40B4-BE49-F238E27FC236}">
                <a16:creationId xmlns:a16="http://schemas.microsoft.com/office/drawing/2014/main" id="{52343004-A397-4F51-A78D-ACDDA4ED1778}"/>
              </a:ext>
            </a:extLst>
          </p:cNvPr>
          <p:cNvSpPr>
            <a:spLocks noGrp="1"/>
          </p:cNvSpPr>
          <p:nvPr>
            <p:ph type="body" sz="quarter" idx="13"/>
          </p:nvPr>
        </p:nvSpPr>
        <p:spPr>
          <a:xfrm>
            <a:off x="5991226" y="1154339"/>
            <a:ext cx="5505448" cy="301171"/>
          </a:xfrm>
        </p:spPr>
        <p:txBody>
          <a:bodyPr>
            <a:normAutofit/>
          </a:bodyPr>
          <a:lstStyle>
            <a:lvl1pPr algn="l">
              <a:defRPr sz="1200"/>
            </a:lvl1pPr>
          </a:lstStyle>
          <a:p>
            <a:pPr lvl="0"/>
            <a:r>
              <a:rPr lang="en-US" dirty="0"/>
              <a:t>Click to edit Master text styles</a:t>
            </a:r>
            <a:endParaRPr lang="ru-RU" dirty="0"/>
          </a:p>
        </p:txBody>
      </p:sp>
    </p:spTree>
    <p:extLst>
      <p:ext uri="{BB962C8B-B14F-4D97-AF65-F5344CB8AC3E}">
        <p14:creationId xmlns:p14="http://schemas.microsoft.com/office/powerpoint/2010/main" val="720432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ck and white - layou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0E08-7BDF-49C6-AA48-32DF85D59F5F}"/>
              </a:ext>
            </a:extLst>
          </p:cNvPr>
          <p:cNvSpPr>
            <a:spLocks noGrp="1"/>
          </p:cNvSpPr>
          <p:nvPr>
            <p:ph type="title"/>
          </p:nvPr>
        </p:nvSpPr>
        <p:spPr>
          <a:xfrm>
            <a:off x="7153274" y="650703"/>
            <a:ext cx="4105276" cy="1917700"/>
          </a:xfrm>
        </p:spPr>
        <p:txBody>
          <a:bodyPr/>
          <a:lstStyle>
            <a:lvl1pPr>
              <a:defRPr>
                <a:solidFill>
                  <a:schemeClr val="tx1"/>
                </a:solidFill>
              </a:defRPr>
            </a:lvl1pPr>
          </a:lstStyle>
          <a:p>
            <a:r>
              <a:rPr lang="en-US" dirty="0"/>
              <a:t>Click to edit Master title style</a:t>
            </a:r>
            <a:endParaRPr lang="ru-RU" dirty="0"/>
          </a:p>
        </p:txBody>
      </p:sp>
      <p:sp>
        <p:nvSpPr>
          <p:cNvPr id="4" name="Text Placeholder 3">
            <a:extLst>
              <a:ext uri="{FF2B5EF4-FFF2-40B4-BE49-F238E27FC236}">
                <a16:creationId xmlns:a16="http://schemas.microsoft.com/office/drawing/2014/main" id="{3F75F6EE-1D1D-474C-B898-44A2FB41A897}"/>
              </a:ext>
            </a:extLst>
          </p:cNvPr>
          <p:cNvSpPr>
            <a:spLocks noGrp="1"/>
          </p:cNvSpPr>
          <p:nvPr>
            <p:ph type="body" sz="quarter" idx="11"/>
          </p:nvPr>
        </p:nvSpPr>
        <p:spPr>
          <a:xfrm>
            <a:off x="7848600" y="2900367"/>
            <a:ext cx="3409950" cy="376588"/>
          </a:xfrm>
        </p:spPr>
        <p:txBody>
          <a:bodyPr anchor="ctr"/>
          <a:lstStyle>
            <a:lvl1pPr>
              <a:lnSpc>
                <a:spcPct val="100000"/>
              </a:lnSpc>
              <a:defRPr/>
            </a:lvl1pPr>
            <a:lvl2pPr marL="457200" indent="0">
              <a:buNone/>
              <a:defRPr/>
            </a:lvl2pPr>
          </a:lstStyle>
          <a:p>
            <a:pPr lvl="0"/>
            <a:r>
              <a:rPr lang="en-US" dirty="0"/>
              <a:t>Click to edit Master text styles</a:t>
            </a:r>
          </a:p>
        </p:txBody>
      </p:sp>
      <p:sp>
        <p:nvSpPr>
          <p:cNvPr id="12" name="Text Placeholder 3">
            <a:extLst>
              <a:ext uri="{FF2B5EF4-FFF2-40B4-BE49-F238E27FC236}">
                <a16:creationId xmlns:a16="http://schemas.microsoft.com/office/drawing/2014/main" id="{82D114FC-19EA-45D7-A3BE-C65E94DF08CA}"/>
              </a:ext>
            </a:extLst>
          </p:cNvPr>
          <p:cNvSpPr>
            <a:spLocks noGrp="1"/>
          </p:cNvSpPr>
          <p:nvPr>
            <p:ph type="body" sz="quarter" idx="12"/>
          </p:nvPr>
        </p:nvSpPr>
        <p:spPr>
          <a:xfrm>
            <a:off x="7848600" y="3788982"/>
            <a:ext cx="3409950" cy="376588"/>
          </a:xfrm>
        </p:spPr>
        <p:txBody>
          <a:bodyPr anchor="ctr"/>
          <a:lstStyle>
            <a:lvl1pPr>
              <a:lnSpc>
                <a:spcPct val="100000"/>
              </a:lnSpc>
              <a:defRPr/>
            </a:lvl1pPr>
            <a:lvl2pPr marL="457200" indent="0">
              <a:buNone/>
              <a:defRPr/>
            </a:lvl2pPr>
          </a:lstStyle>
          <a:p>
            <a:pPr lvl="0"/>
            <a:r>
              <a:rPr lang="en-US" dirty="0"/>
              <a:t>Click to edit Master text styles</a:t>
            </a:r>
          </a:p>
        </p:txBody>
      </p:sp>
      <p:sp>
        <p:nvSpPr>
          <p:cNvPr id="13" name="Text Placeholder 3">
            <a:extLst>
              <a:ext uri="{FF2B5EF4-FFF2-40B4-BE49-F238E27FC236}">
                <a16:creationId xmlns:a16="http://schemas.microsoft.com/office/drawing/2014/main" id="{CCF62AE3-4FEA-45BC-9991-5EDF2F90705E}"/>
              </a:ext>
            </a:extLst>
          </p:cNvPr>
          <p:cNvSpPr>
            <a:spLocks noGrp="1"/>
          </p:cNvSpPr>
          <p:nvPr>
            <p:ph type="body" sz="quarter" idx="13"/>
          </p:nvPr>
        </p:nvSpPr>
        <p:spPr>
          <a:xfrm>
            <a:off x="7848600" y="4677598"/>
            <a:ext cx="3409950" cy="376588"/>
          </a:xfrm>
        </p:spPr>
        <p:txBody>
          <a:bodyPr anchor="ctr"/>
          <a:lstStyle>
            <a:lvl1pPr>
              <a:lnSpc>
                <a:spcPct val="100000"/>
              </a:lnSpc>
              <a:defRPr/>
            </a:lvl1pPr>
            <a:lvl2pPr marL="457200" indent="0">
              <a:buNone/>
              <a:defRPr/>
            </a:lvl2pPr>
          </a:lstStyle>
          <a:p>
            <a:pPr lvl="0"/>
            <a:r>
              <a:rPr lang="en-US" dirty="0"/>
              <a:t>Click to edit Master text styles</a:t>
            </a:r>
          </a:p>
        </p:txBody>
      </p:sp>
      <p:sp>
        <p:nvSpPr>
          <p:cNvPr id="14" name="Text Placeholder 3">
            <a:extLst>
              <a:ext uri="{FF2B5EF4-FFF2-40B4-BE49-F238E27FC236}">
                <a16:creationId xmlns:a16="http://schemas.microsoft.com/office/drawing/2014/main" id="{99AE8B0D-650E-45E2-AA41-1620F247E5DB}"/>
              </a:ext>
            </a:extLst>
          </p:cNvPr>
          <p:cNvSpPr>
            <a:spLocks noGrp="1"/>
          </p:cNvSpPr>
          <p:nvPr>
            <p:ph type="body" sz="quarter" idx="14"/>
          </p:nvPr>
        </p:nvSpPr>
        <p:spPr>
          <a:xfrm>
            <a:off x="7848600" y="5566214"/>
            <a:ext cx="3409950" cy="376588"/>
          </a:xfrm>
        </p:spPr>
        <p:txBody>
          <a:bodyPr anchor="ctr"/>
          <a:lstStyle>
            <a:lvl1pPr>
              <a:lnSpc>
                <a:spcPct val="100000"/>
              </a:lnSpc>
              <a:defRPr/>
            </a:lvl1pPr>
            <a:lvl2pPr marL="457200" indent="0">
              <a:buNone/>
              <a:defRPr/>
            </a:lvl2pPr>
          </a:lstStyle>
          <a:p>
            <a:pPr lvl="0"/>
            <a:r>
              <a:rPr lang="en-US" dirty="0"/>
              <a:t>Click to edit Master text styles</a:t>
            </a:r>
          </a:p>
        </p:txBody>
      </p:sp>
      <p:sp>
        <p:nvSpPr>
          <p:cNvPr id="15" name="Picture Placeholder 5">
            <a:extLst>
              <a:ext uri="{FF2B5EF4-FFF2-40B4-BE49-F238E27FC236}">
                <a16:creationId xmlns:a16="http://schemas.microsoft.com/office/drawing/2014/main" id="{3CEF368A-CC56-417C-9242-CBF0F67BB0DB}"/>
              </a:ext>
            </a:extLst>
          </p:cNvPr>
          <p:cNvSpPr>
            <a:spLocks noGrp="1"/>
          </p:cNvSpPr>
          <p:nvPr>
            <p:ph type="pic" sz="quarter" idx="10"/>
          </p:nvPr>
        </p:nvSpPr>
        <p:spPr>
          <a:xfrm>
            <a:off x="695325" y="355300"/>
            <a:ext cx="6134400" cy="6134400"/>
          </a:xfrm>
        </p:spPr>
        <p:txBody>
          <a:bodyPr/>
          <a:lstStyle/>
          <a:p>
            <a:endParaRPr lang="ru-RU"/>
          </a:p>
        </p:txBody>
      </p:sp>
    </p:spTree>
    <p:extLst>
      <p:ext uri="{BB962C8B-B14F-4D97-AF65-F5344CB8AC3E}">
        <p14:creationId xmlns:p14="http://schemas.microsoft.com/office/powerpoint/2010/main" val="4021156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rgbClr val="407EC9"/>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6BD27F-2D0E-4699-9494-D92CC70BFC4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val 4">
            <a:extLst>
              <a:ext uri="{FF2B5EF4-FFF2-40B4-BE49-F238E27FC236}">
                <a16:creationId xmlns:a16="http://schemas.microsoft.com/office/drawing/2014/main" id="{06D06692-B0C4-49E7-8B42-0D0CE682D0E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Picture Placeholder 8">
            <a:extLst>
              <a:ext uri="{FF2B5EF4-FFF2-40B4-BE49-F238E27FC236}">
                <a16:creationId xmlns:a16="http://schemas.microsoft.com/office/drawing/2014/main" id="{A18AD084-D90B-445D-8146-30D4E02AA8E5}"/>
              </a:ext>
            </a:extLst>
          </p:cNvPr>
          <p:cNvSpPr>
            <a:spLocks noGrp="1"/>
          </p:cNvSpPr>
          <p:nvPr>
            <p:ph type="pic" sz="quarter" idx="10"/>
          </p:nvPr>
        </p:nvSpPr>
        <p:spPr>
          <a:xfrm>
            <a:off x="6613525" y="1301750"/>
            <a:ext cx="4254500" cy="4254500"/>
          </a:xfrm>
          <a:prstGeom prst="ellipse">
            <a:avLst/>
          </a:prstGeom>
        </p:spPr>
        <p:txBody>
          <a:bodyPr/>
          <a:lstStyle/>
          <a:p>
            <a:r>
              <a:rPr lang="en-US" dirty="0"/>
              <a:t>Click icon to add picture</a:t>
            </a:r>
            <a:endParaRPr lang="ru-RU"/>
          </a:p>
        </p:txBody>
      </p:sp>
      <p:sp>
        <p:nvSpPr>
          <p:cNvPr id="12" name="Title 11">
            <a:extLst>
              <a:ext uri="{FF2B5EF4-FFF2-40B4-BE49-F238E27FC236}">
                <a16:creationId xmlns:a16="http://schemas.microsoft.com/office/drawing/2014/main" id="{A5149747-DEA5-48BC-B59F-E9ECE0D6D3FA}"/>
              </a:ext>
            </a:extLst>
          </p:cNvPr>
          <p:cNvSpPr>
            <a:spLocks noGrp="1"/>
          </p:cNvSpPr>
          <p:nvPr>
            <p:ph type="title"/>
          </p:nvPr>
        </p:nvSpPr>
        <p:spPr>
          <a:xfrm>
            <a:off x="695326" y="2094548"/>
            <a:ext cx="4645024" cy="2668905"/>
          </a:xfrm>
        </p:spPr>
        <p:txBody>
          <a:bodyPr anchor="ctr">
            <a:noAutofit/>
          </a:bodyPr>
          <a:lstStyle>
            <a:lvl1pPr>
              <a:defRPr sz="6000">
                <a:solidFill>
                  <a:schemeClr val="bg1"/>
                </a:solidFill>
              </a:defRPr>
            </a:lvl1pPr>
          </a:lstStyle>
          <a:p>
            <a:r>
              <a:rPr lang="en-US"/>
              <a:t>Click to edit Master title style</a:t>
            </a:r>
            <a:endParaRPr lang="ru-RU"/>
          </a:p>
        </p:txBody>
      </p:sp>
      <p:sp>
        <p:nvSpPr>
          <p:cNvPr id="4" name="Text Placeholder 3">
            <a:extLst>
              <a:ext uri="{FF2B5EF4-FFF2-40B4-BE49-F238E27FC236}">
                <a16:creationId xmlns:a16="http://schemas.microsoft.com/office/drawing/2014/main" id="{F92C288E-0FF5-4534-B6F5-D638634E3815}"/>
              </a:ext>
            </a:extLst>
          </p:cNvPr>
          <p:cNvSpPr>
            <a:spLocks noGrp="1"/>
          </p:cNvSpPr>
          <p:nvPr>
            <p:ph type="body" sz="quarter" idx="11"/>
          </p:nvPr>
        </p:nvSpPr>
        <p:spPr>
          <a:xfrm>
            <a:off x="695325" y="5046663"/>
            <a:ext cx="4645025" cy="509587"/>
          </a:xfrm>
        </p:spPr>
        <p:txBody>
          <a:bodyPr/>
          <a:lstStyle>
            <a:lvl1pPr>
              <a:defRPr>
                <a:solidFill>
                  <a:schemeClr val="bg1"/>
                </a:solidFill>
              </a:defRPr>
            </a:lvl1pPr>
          </a:lstStyle>
          <a:p>
            <a:pPr lvl="0"/>
            <a:r>
              <a:rPr lang="en-US"/>
              <a:t>Click to edit Master text styles</a:t>
            </a:r>
          </a:p>
        </p:txBody>
      </p:sp>
      <p:pic>
        <p:nvPicPr>
          <p:cNvPr id="8" name="Graphic 7">
            <a:extLst>
              <a:ext uri="{FF2B5EF4-FFF2-40B4-BE49-F238E27FC236}">
                <a16:creationId xmlns:a16="http://schemas.microsoft.com/office/drawing/2014/main" id="{54CD5F8F-309E-8291-9728-B81E9B1E9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903290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ue -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DEFEE-9639-4206-B9E8-6A1933446671}"/>
              </a:ext>
            </a:extLst>
          </p:cNvPr>
          <p:cNvSpPr/>
          <p:nvPr userDrawn="1"/>
        </p:nvSpPr>
        <p:spPr>
          <a:xfrm>
            <a:off x="0" y="0"/>
            <a:ext cx="45425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1412729" y="368301"/>
            <a:ext cx="4297693" cy="5737464"/>
          </a:xfrm>
        </p:spPr>
        <p:txBody>
          <a:bodyPr anchor="ctr"/>
          <a:lstStyle>
            <a:lvl1pPr algn="ctr">
              <a:defRPr/>
            </a:lvl1pPr>
          </a:lstStyle>
          <a:p>
            <a:r>
              <a:rPr lang="en-US" dirty="0"/>
              <a:t>Click icon to add picture</a:t>
            </a:r>
            <a:endParaRPr lang="ru-RU"/>
          </a:p>
        </p:txBody>
      </p:sp>
      <p:sp>
        <p:nvSpPr>
          <p:cNvPr id="2" name="Title 1">
            <a:extLst>
              <a:ext uri="{FF2B5EF4-FFF2-40B4-BE49-F238E27FC236}">
                <a16:creationId xmlns:a16="http://schemas.microsoft.com/office/drawing/2014/main" id="{D49549B2-A3E9-40BF-B9AA-B3AAF2039C1E}"/>
              </a:ext>
            </a:extLst>
          </p:cNvPr>
          <p:cNvSpPr>
            <a:spLocks noGrp="1"/>
          </p:cNvSpPr>
          <p:nvPr userDrawn="1">
            <p:ph type="title"/>
          </p:nvPr>
        </p:nvSpPr>
        <p:spPr>
          <a:xfrm>
            <a:off x="6096000" y="368300"/>
            <a:ext cx="5400675" cy="1159558"/>
          </a:xfrm>
        </p:spPr>
        <p:txBody>
          <a:bodyPr anchor="t"/>
          <a:lstStyle>
            <a:lvl1pPr>
              <a:defRPr>
                <a:solidFill>
                  <a:schemeClr val="tx1"/>
                </a:solidFill>
              </a:defRPr>
            </a:lvl1pPr>
          </a:lstStyle>
          <a:p>
            <a:r>
              <a:rPr lang="en-US"/>
              <a:t>Click to edit Master title style</a:t>
            </a:r>
            <a:endParaRPr lang="ru-RU"/>
          </a:p>
        </p:txBody>
      </p:sp>
      <p:sp>
        <p:nvSpPr>
          <p:cNvPr id="6" name="Text Placeholder 5">
            <a:extLst>
              <a:ext uri="{FF2B5EF4-FFF2-40B4-BE49-F238E27FC236}">
                <a16:creationId xmlns:a16="http://schemas.microsoft.com/office/drawing/2014/main" id="{8313E2C0-A21E-4E31-873F-51EBE7A4909E}"/>
              </a:ext>
            </a:extLst>
          </p:cNvPr>
          <p:cNvSpPr>
            <a:spLocks noGrp="1"/>
          </p:cNvSpPr>
          <p:nvPr userDrawn="1">
            <p:ph type="body" sz="quarter" idx="11"/>
          </p:nvPr>
        </p:nvSpPr>
        <p:spPr>
          <a:xfrm>
            <a:off x="6096000" y="2173538"/>
            <a:ext cx="5400675" cy="509075"/>
          </a:xfrm>
        </p:spPr>
        <p:txBody>
          <a:bodyPr>
            <a:normAutofit/>
          </a:bodyPr>
          <a:lstStyle>
            <a:lvl1pPr>
              <a:defRPr sz="1600" b="1"/>
            </a:lvl1pPr>
            <a:lvl2pPr marL="45720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userDrawn="1">
            <p:ph type="body" sz="quarter" idx="12"/>
          </p:nvPr>
        </p:nvSpPr>
        <p:spPr>
          <a:xfrm>
            <a:off x="6096000" y="2682614"/>
            <a:ext cx="5400675" cy="342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 name="Text Placeholder 6">
            <a:extLst>
              <a:ext uri="{FF2B5EF4-FFF2-40B4-BE49-F238E27FC236}">
                <a16:creationId xmlns:a16="http://schemas.microsoft.com/office/drawing/2014/main" id="{BF644147-1C3F-4E0F-B5B1-749636C6EFE7}"/>
              </a:ext>
            </a:extLst>
          </p:cNvPr>
          <p:cNvSpPr>
            <a:spLocks noGrp="1"/>
          </p:cNvSpPr>
          <p:nvPr>
            <p:ph type="body" sz="quarter" idx="13"/>
          </p:nvPr>
        </p:nvSpPr>
        <p:spPr>
          <a:xfrm>
            <a:off x="6096000" y="1647418"/>
            <a:ext cx="5400675" cy="301171"/>
          </a:xfrm>
        </p:spPr>
        <p:txBody>
          <a:bodyPr>
            <a:normAutofit/>
          </a:bodyPr>
          <a:lstStyle>
            <a:lvl1pPr algn="l">
              <a:defRPr sz="1200"/>
            </a:lvl1pPr>
          </a:lstStyle>
          <a:p>
            <a:pPr lvl="0"/>
            <a:r>
              <a:rPr lang="en-US"/>
              <a:t>Click to edit Master text styles</a:t>
            </a:r>
          </a:p>
        </p:txBody>
      </p:sp>
      <p:pic>
        <p:nvPicPr>
          <p:cNvPr id="10" name="Graphic 9">
            <a:extLst>
              <a:ext uri="{FF2B5EF4-FFF2-40B4-BE49-F238E27FC236}">
                <a16:creationId xmlns:a16="http://schemas.microsoft.com/office/drawing/2014/main" id="{2EEA8F0F-DB34-42B0-B348-2617DF68E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351803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ue - layout 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0477-5672-4D9F-A536-0CB2585DE353}"/>
              </a:ext>
            </a:extLst>
          </p:cNvPr>
          <p:cNvSpPr/>
          <p:nvPr userDrawn="1"/>
        </p:nvSpPr>
        <p:spPr>
          <a:xfrm>
            <a:off x="0" y="0"/>
            <a:ext cx="5924550" cy="3428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0" y="3429000"/>
            <a:ext cx="5924550" cy="3428999"/>
          </a:xfrm>
        </p:spPr>
        <p:txBody>
          <a:bodyPr/>
          <a:lstStyle>
            <a:lvl1pPr>
              <a:defRPr>
                <a:solidFill>
                  <a:schemeClr val="bg1"/>
                </a:solidFill>
              </a:defRPr>
            </a:lvl1pPr>
          </a:lstStyle>
          <a:p>
            <a:r>
              <a:rPr lang="en-US" dirty="0"/>
              <a:t>Click icon to add picture</a:t>
            </a:r>
            <a:endParaRPr lang="ru-RU"/>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852488" y="489992"/>
            <a:ext cx="4147775" cy="2183760"/>
          </a:xfrm>
        </p:spPr>
        <p:txBody>
          <a:bodyPr anchor="t"/>
          <a:lstStyle>
            <a:lvl1pPr>
              <a:defRPr>
                <a:solidFill>
                  <a:schemeClr val="bg1"/>
                </a:solidFill>
              </a:defRPr>
            </a:lvl1pPr>
          </a:lstStyle>
          <a:p>
            <a:r>
              <a:rPr lang="en-US"/>
              <a:t>Click to edit Master title style</a:t>
            </a:r>
            <a:endParaRPr lang="ru-RU"/>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6619876" y="5053952"/>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7">
            <a:extLst>
              <a:ext uri="{FF2B5EF4-FFF2-40B4-BE49-F238E27FC236}">
                <a16:creationId xmlns:a16="http://schemas.microsoft.com/office/drawing/2014/main" id="{44F034D9-AD48-4096-926C-71467B7783F8}"/>
              </a:ext>
            </a:extLst>
          </p:cNvPr>
          <p:cNvSpPr>
            <a:spLocks noGrp="1"/>
          </p:cNvSpPr>
          <p:nvPr>
            <p:ph type="body" sz="quarter" idx="13"/>
          </p:nvPr>
        </p:nvSpPr>
        <p:spPr>
          <a:xfrm>
            <a:off x="6619876" y="3644252"/>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7">
            <a:extLst>
              <a:ext uri="{FF2B5EF4-FFF2-40B4-BE49-F238E27FC236}">
                <a16:creationId xmlns:a16="http://schemas.microsoft.com/office/drawing/2014/main" id="{2D985DBB-1AE7-4B9C-AA58-46C3449F7D7E}"/>
              </a:ext>
            </a:extLst>
          </p:cNvPr>
          <p:cNvSpPr>
            <a:spLocks noGrp="1"/>
          </p:cNvSpPr>
          <p:nvPr>
            <p:ph type="body" sz="quarter" idx="14"/>
          </p:nvPr>
        </p:nvSpPr>
        <p:spPr>
          <a:xfrm>
            <a:off x="6619876" y="2234553"/>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7">
            <a:extLst>
              <a:ext uri="{FF2B5EF4-FFF2-40B4-BE49-F238E27FC236}">
                <a16:creationId xmlns:a16="http://schemas.microsoft.com/office/drawing/2014/main" id="{15D8106B-8E1D-4EB8-A793-98BD14F3D14B}"/>
              </a:ext>
            </a:extLst>
          </p:cNvPr>
          <p:cNvSpPr>
            <a:spLocks noGrp="1"/>
          </p:cNvSpPr>
          <p:nvPr>
            <p:ph type="body" sz="quarter" idx="15"/>
          </p:nvPr>
        </p:nvSpPr>
        <p:spPr>
          <a:xfrm>
            <a:off x="6619876" y="824853"/>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90344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 layout 3">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06483C1-699A-49C9-868B-75B220AF19A7}"/>
              </a:ext>
            </a:extLst>
          </p:cNvPr>
          <p:cNvSpPr/>
          <p:nvPr userDrawn="1"/>
        </p:nvSpPr>
        <p:spPr>
          <a:xfrm>
            <a:off x="-1" y="0"/>
            <a:ext cx="9459629" cy="4057650"/>
          </a:xfrm>
          <a:custGeom>
            <a:avLst/>
            <a:gdLst>
              <a:gd name="connsiteX0" fmla="*/ 0 w 9459629"/>
              <a:gd name="connsiteY0" fmla="*/ 0 h 4057650"/>
              <a:gd name="connsiteX1" fmla="*/ 3078014 w 9459629"/>
              <a:gd name="connsiteY1" fmla="*/ 0 h 4057650"/>
              <a:gd name="connsiteX2" fmla="*/ 6194895 w 9459629"/>
              <a:gd name="connsiteY2" fmla="*/ 0 h 4057650"/>
              <a:gd name="connsiteX3" fmla="*/ 9356192 w 9459629"/>
              <a:gd name="connsiteY3" fmla="*/ 0 h 4057650"/>
              <a:gd name="connsiteX4" fmla="*/ 9357546 w 9459629"/>
              <a:gd name="connsiteY4" fmla="*/ 4768 h 4057650"/>
              <a:gd name="connsiteX5" fmla="*/ 9459629 w 9459629"/>
              <a:gd name="connsiteY5" fmla="*/ 815125 h 4057650"/>
              <a:gd name="connsiteX6" fmla="*/ 6217103 w 9459629"/>
              <a:gd name="connsiteY6" fmla="*/ 4057650 h 4057650"/>
              <a:gd name="connsiteX7" fmla="*/ 6194895 w 9459629"/>
              <a:gd name="connsiteY7" fmla="*/ 4057089 h 4057650"/>
              <a:gd name="connsiteX8" fmla="*/ 6194895 w 9459629"/>
              <a:gd name="connsiteY8" fmla="*/ 4057650 h 4057650"/>
              <a:gd name="connsiteX9" fmla="*/ 0 w 9459629"/>
              <a:gd name="connsiteY9" fmla="*/ 4057650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9629" h="4057650">
                <a:moveTo>
                  <a:pt x="0" y="0"/>
                </a:moveTo>
                <a:lnTo>
                  <a:pt x="3078014" y="0"/>
                </a:lnTo>
                <a:lnTo>
                  <a:pt x="6194895" y="0"/>
                </a:lnTo>
                <a:lnTo>
                  <a:pt x="9356192" y="0"/>
                </a:lnTo>
                <a:lnTo>
                  <a:pt x="9357546" y="4768"/>
                </a:lnTo>
                <a:cubicBezTo>
                  <a:pt x="9424186" y="263779"/>
                  <a:pt x="9459629" y="535313"/>
                  <a:pt x="9459629" y="815125"/>
                </a:cubicBezTo>
                <a:cubicBezTo>
                  <a:pt x="9459629" y="2605922"/>
                  <a:pt x="8007901" y="4057650"/>
                  <a:pt x="6217103" y="4057650"/>
                </a:cubicBezTo>
                <a:lnTo>
                  <a:pt x="6194895" y="4057089"/>
                </a:lnTo>
                <a:lnTo>
                  <a:pt x="6194895" y="4057650"/>
                </a:lnTo>
                <a:lnTo>
                  <a:pt x="0" y="4057650"/>
                </a:lnTo>
                <a:close/>
              </a:path>
            </a:pathLst>
          </a:custGeom>
          <a:solidFill>
            <a:schemeClr val="accent1"/>
          </a:solidFill>
          <a:ln>
            <a:noFill/>
          </a:ln>
          <a:effectLst>
            <a:outerShdw blurRad="279400" dist="228600" dir="2700000" algn="tl"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Picture Placeholder 6">
            <a:extLst>
              <a:ext uri="{FF2B5EF4-FFF2-40B4-BE49-F238E27FC236}">
                <a16:creationId xmlns:a16="http://schemas.microsoft.com/office/drawing/2014/main" id="{4DA8965E-46FB-44D3-BE59-C9F838FF63FD}"/>
              </a:ext>
            </a:extLst>
          </p:cNvPr>
          <p:cNvSpPr>
            <a:spLocks noGrp="1"/>
          </p:cNvSpPr>
          <p:nvPr>
            <p:ph type="pic" sz="quarter" idx="10"/>
          </p:nvPr>
        </p:nvSpPr>
        <p:spPr>
          <a:xfrm>
            <a:off x="5768520" y="561069"/>
            <a:ext cx="5735864" cy="5735862"/>
          </a:xfrm>
          <a:custGeom>
            <a:avLst/>
            <a:gdLst>
              <a:gd name="connsiteX0" fmla="*/ 1941947 w 3883894"/>
              <a:gd name="connsiteY0" fmla="*/ 0 h 3883892"/>
              <a:gd name="connsiteX1" fmla="*/ 3883894 w 3883894"/>
              <a:gd name="connsiteY1" fmla="*/ 1941946 h 3883892"/>
              <a:gd name="connsiteX2" fmla="*/ 1941947 w 3883894"/>
              <a:gd name="connsiteY2" fmla="*/ 3883892 h 3883892"/>
              <a:gd name="connsiteX3" fmla="*/ 0 w 3883894"/>
              <a:gd name="connsiteY3" fmla="*/ 1941946 h 3883892"/>
              <a:gd name="connsiteX4" fmla="*/ 1941947 w 3883894"/>
              <a:gd name="connsiteY4" fmla="*/ 0 h 38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94" h="3883892">
                <a:moveTo>
                  <a:pt x="1941947" y="0"/>
                </a:moveTo>
                <a:cubicBezTo>
                  <a:pt x="3014455" y="0"/>
                  <a:pt x="3883894" y="869439"/>
                  <a:pt x="3883894" y="1941946"/>
                </a:cubicBezTo>
                <a:cubicBezTo>
                  <a:pt x="3883894" y="3014453"/>
                  <a:pt x="3014455" y="3883892"/>
                  <a:pt x="1941947" y="3883892"/>
                </a:cubicBezTo>
                <a:cubicBezTo>
                  <a:pt x="869439" y="3883892"/>
                  <a:pt x="0" y="3014453"/>
                  <a:pt x="0" y="1941946"/>
                </a:cubicBezTo>
                <a:cubicBezTo>
                  <a:pt x="0" y="869439"/>
                  <a:pt x="869439" y="0"/>
                  <a:pt x="1941947" y="0"/>
                </a:cubicBezTo>
                <a:close/>
              </a:path>
            </a:pathLst>
          </a:custGeom>
          <a:noFill/>
          <a:effectLst/>
        </p:spPr>
        <p:txBody>
          <a:bodyPr wrap="square" anchor="ctr">
            <a:noAutofit/>
          </a:bodyPr>
          <a:lstStyle>
            <a:lvl1pPr algn="ctr">
              <a:defRPr/>
            </a:lvl1pPr>
          </a:lstStyle>
          <a:p>
            <a:r>
              <a:rPr lang="en-US" dirty="0"/>
              <a:t>Click icon to add picture</a:t>
            </a:r>
            <a:endParaRPr lang="ru-RU"/>
          </a:p>
        </p:txBody>
      </p:sp>
      <p:sp>
        <p:nvSpPr>
          <p:cNvPr id="2" name="Title 1">
            <a:extLst>
              <a:ext uri="{FF2B5EF4-FFF2-40B4-BE49-F238E27FC236}">
                <a16:creationId xmlns:a16="http://schemas.microsoft.com/office/drawing/2014/main" id="{40C488D9-FA35-407B-92F1-2CD2E4D68CDD}"/>
              </a:ext>
            </a:extLst>
          </p:cNvPr>
          <p:cNvSpPr>
            <a:spLocks noGrp="1"/>
          </p:cNvSpPr>
          <p:nvPr>
            <p:ph type="title"/>
          </p:nvPr>
        </p:nvSpPr>
        <p:spPr>
          <a:xfrm>
            <a:off x="900113" y="365125"/>
            <a:ext cx="8177087" cy="1075748"/>
          </a:xfrm>
        </p:spPr>
        <p:txBody>
          <a:bodyPr anchor="t"/>
          <a:lstStyle>
            <a:lvl1pPr>
              <a:defRPr>
                <a:solidFill>
                  <a:schemeClr val="bg1"/>
                </a:solidFill>
              </a:defRPr>
            </a:lvl1pPr>
          </a:lstStyle>
          <a:p>
            <a:r>
              <a:rPr lang="en-US"/>
              <a:t>Click to edit Master title style</a:t>
            </a:r>
            <a:endParaRPr lang="ru-RU"/>
          </a:p>
        </p:txBody>
      </p:sp>
      <p:sp>
        <p:nvSpPr>
          <p:cNvPr id="11" name="Text Placeholder 10">
            <a:extLst>
              <a:ext uri="{FF2B5EF4-FFF2-40B4-BE49-F238E27FC236}">
                <a16:creationId xmlns:a16="http://schemas.microsoft.com/office/drawing/2014/main" id="{6CE08472-91B3-4988-9A4D-1920531BAD7D}"/>
              </a:ext>
            </a:extLst>
          </p:cNvPr>
          <p:cNvSpPr>
            <a:spLocks noGrp="1"/>
          </p:cNvSpPr>
          <p:nvPr>
            <p:ph type="body" sz="quarter" idx="11"/>
          </p:nvPr>
        </p:nvSpPr>
        <p:spPr>
          <a:xfrm>
            <a:off x="900113" y="4253594"/>
            <a:ext cx="4373107" cy="156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5" name="Text Placeholder 10">
            <a:extLst>
              <a:ext uri="{FF2B5EF4-FFF2-40B4-BE49-F238E27FC236}">
                <a16:creationId xmlns:a16="http://schemas.microsoft.com/office/drawing/2014/main" id="{77585A75-7969-46A0-8F37-5BC593859903}"/>
              </a:ext>
            </a:extLst>
          </p:cNvPr>
          <p:cNvSpPr>
            <a:spLocks noGrp="1"/>
          </p:cNvSpPr>
          <p:nvPr>
            <p:ph type="body" sz="quarter" idx="12"/>
          </p:nvPr>
        </p:nvSpPr>
        <p:spPr>
          <a:xfrm>
            <a:off x="900113" y="2028825"/>
            <a:ext cx="4373107" cy="1692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6" name="Text Placeholder 6">
            <a:extLst>
              <a:ext uri="{FF2B5EF4-FFF2-40B4-BE49-F238E27FC236}">
                <a16:creationId xmlns:a16="http://schemas.microsoft.com/office/drawing/2014/main" id="{8E05D8E1-43AC-48F2-B557-8879B7F769D5}"/>
              </a:ext>
            </a:extLst>
          </p:cNvPr>
          <p:cNvSpPr>
            <a:spLocks noGrp="1"/>
          </p:cNvSpPr>
          <p:nvPr>
            <p:ph type="body" sz="quarter" idx="13"/>
          </p:nvPr>
        </p:nvSpPr>
        <p:spPr>
          <a:xfrm>
            <a:off x="900112" y="1577915"/>
            <a:ext cx="8177087" cy="301171"/>
          </a:xfrm>
        </p:spPr>
        <p:txBody>
          <a:bodyPr>
            <a:normAutofit/>
          </a:bodyPr>
          <a:lstStyle>
            <a:lvl1pPr algn="l">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4052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 layout 5">
    <p:bg>
      <p:bgPr>
        <a:solidFill>
          <a:schemeClr val="bg1"/>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93F49C3-0235-453E-A017-DD2ADD02A636}"/>
              </a:ext>
            </a:extLst>
          </p:cNvPr>
          <p:cNvSpPr>
            <a:spLocks noGrp="1"/>
          </p:cNvSpPr>
          <p:nvPr>
            <p:ph sz="quarter" idx="17"/>
          </p:nvPr>
        </p:nvSpPr>
        <p:spPr>
          <a:xfrm>
            <a:off x="695325" y="3952875"/>
            <a:ext cx="4689475" cy="223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66498285-A9E6-4FD2-ABF4-8BE77D5AFBDA}"/>
              </a:ext>
            </a:extLst>
          </p:cNvPr>
          <p:cNvSpPr>
            <a:spLocks noGrp="1"/>
          </p:cNvSpPr>
          <p:nvPr>
            <p:ph type="title"/>
          </p:nvPr>
        </p:nvSpPr>
        <p:spPr>
          <a:xfrm>
            <a:off x="695325" y="365125"/>
            <a:ext cx="4689475" cy="2349046"/>
          </a:xfrm>
        </p:spPr>
        <p:txBody>
          <a:bodyPr/>
          <a:lstStyle/>
          <a:p>
            <a:r>
              <a:rPr lang="en-US"/>
              <a:t>Click to edit Master title style</a:t>
            </a:r>
            <a:endParaRPr lang="ru-RU"/>
          </a:p>
        </p:txBody>
      </p:sp>
      <p:sp>
        <p:nvSpPr>
          <p:cNvPr id="3" name="Rectangle: Single Corner Rounded 2">
            <a:extLst>
              <a:ext uri="{FF2B5EF4-FFF2-40B4-BE49-F238E27FC236}">
                <a16:creationId xmlns:a16="http://schemas.microsoft.com/office/drawing/2014/main" id="{6DC11355-2030-4E86-976D-129EECF6E3F1}"/>
              </a:ext>
            </a:extLst>
          </p:cNvPr>
          <p:cNvSpPr/>
          <p:nvPr userDrawn="1"/>
        </p:nvSpPr>
        <p:spPr>
          <a:xfrm rot="10800000">
            <a:off x="5810249" y="0"/>
            <a:ext cx="6381749" cy="3531823"/>
          </a:xfrm>
          <a:prstGeom prst="round1Rect">
            <a:avLst>
              <a:gd name="adj" fmla="val 35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 Placeholder 4">
            <a:extLst>
              <a:ext uri="{FF2B5EF4-FFF2-40B4-BE49-F238E27FC236}">
                <a16:creationId xmlns:a16="http://schemas.microsoft.com/office/drawing/2014/main" id="{6FE79F6E-C430-4EA6-97F3-72102AF87B78}"/>
              </a:ext>
            </a:extLst>
          </p:cNvPr>
          <p:cNvSpPr>
            <a:spLocks noGrp="1"/>
          </p:cNvSpPr>
          <p:nvPr>
            <p:ph type="body" sz="quarter" idx="10"/>
          </p:nvPr>
        </p:nvSpPr>
        <p:spPr>
          <a:xfrm>
            <a:off x="6110414" y="365126"/>
            <a:ext cx="5386261" cy="28012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Text Placeholder 6">
            <a:extLst>
              <a:ext uri="{FF2B5EF4-FFF2-40B4-BE49-F238E27FC236}">
                <a16:creationId xmlns:a16="http://schemas.microsoft.com/office/drawing/2014/main" id="{901899A5-BAA9-4554-B0B4-167AEB9AB334}"/>
              </a:ext>
            </a:extLst>
          </p:cNvPr>
          <p:cNvSpPr>
            <a:spLocks noGrp="1"/>
          </p:cNvSpPr>
          <p:nvPr>
            <p:ph type="body" sz="quarter" idx="11"/>
          </p:nvPr>
        </p:nvSpPr>
        <p:spPr>
          <a:xfrm>
            <a:off x="695324" y="2865210"/>
            <a:ext cx="4689475" cy="301171"/>
          </a:xfrm>
        </p:spPr>
        <p:txBody>
          <a:bodyPr>
            <a:normAutofit/>
          </a:bodyPr>
          <a:lstStyle>
            <a:lvl1pPr>
              <a:defRPr sz="1200"/>
            </a:lvl1pPr>
          </a:lstStyle>
          <a:p>
            <a:pPr lvl="0"/>
            <a:r>
              <a:rPr lang="en-US"/>
              <a:t>Click to edit Master text styles</a:t>
            </a:r>
          </a:p>
        </p:txBody>
      </p:sp>
      <p:sp>
        <p:nvSpPr>
          <p:cNvPr id="12" name="Text Placeholder 11">
            <a:extLst>
              <a:ext uri="{FF2B5EF4-FFF2-40B4-BE49-F238E27FC236}">
                <a16:creationId xmlns:a16="http://schemas.microsoft.com/office/drawing/2014/main" id="{72F0F312-66B3-4579-8C9D-20691277F750}"/>
              </a:ext>
            </a:extLst>
          </p:cNvPr>
          <p:cNvSpPr>
            <a:spLocks noGrp="1"/>
          </p:cNvSpPr>
          <p:nvPr>
            <p:ph type="body" sz="quarter" idx="13"/>
          </p:nvPr>
        </p:nvSpPr>
        <p:spPr>
          <a:xfrm>
            <a:off x="6110288" y="4629151"/>
            <a:ext cx="2511287" cy="1559808"/>
          </a:xfrm>
        </p:spPr>
        <p:txBody>
          <a:body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8E2C250D-5ECD-467D-BF3C-427075AE9B7E}"/>
              </a:ext>
            </a:extLst>
          </p:cNvPr>
          <p:cNvSpPr>
            <a:spLocks noGrp="1"/>
          </p:cNvSpPr>
          <p:nvPr>
            <p:ph type="body" sz="quarter" idx="14"/>
          </p:nvPr>
        </p:nvSpPr>
        <p:spPr>
          <a:xfrm>
            <a:off x="8985703" y="4629151"/>
            <a:ext cx="2510972" cy="1559808"/>
          </a:xfrm>
        </p:spPr>
        <p:txBody>
          <a:bodyPr/>
          <a:lstStyle/>
          <a:p>
            <a:pPr lvl="0"/>
            <a:r>
              <a:rPr lang="en-US"/>
              <a:t>Click to edit Master text styles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E7614D1D-D9D5-4613-8A11-F0CAC46864DE}"/>
              </a:ext>
            </a:extLst>
          </p:cNvPr>
          <p:cNvSpPr>
            <a:spLocks noGrp="1"/>
          </p:cNvSpPr>
          <p:nvPr>
            <p:ph type="body" sz="quarter" idx="15"/>
          </p:nvPr>
        </p:nvSpPr>
        <p:spPr>
          <a:xfrm>
            <a:off x="6096000" y="3952875"/>
            <a:ext cx="2525713" cy="577850"/>
          </a:xfrm>
        </p:spPr>
        <p:txBody>
          <a:bodyPr/>
          <a:lstStyle>
            <a:lvl1pPr>
              <a:defRPr b="1">
                <a:solidFill>
                  <a:schemeClr val="tx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AD9E9C30-9726-4758-877F-CA9CBB72626E}"/>
              </a:ext>
            </a:extLst>
          </p:cNvPr>
          <p:cNvSpPr>
            <a:spLocks noGrp="1"/>
          </p:cNvSpPr>
          <p:nvPr>
            <p:ph type="body" sz="quarter" idx="16"/>
          </p:nvPr>
        </p:nvSpPr>
        <p:spPr>
          <a:xfrm>
            <a:off x="8970962" y="3952875"/>
            <a:ext cx="2525713" cy="577850"/>
          </a:xfrm>
        </p:spPr>
        <p:txBody>
          <a:bodyPr/>
          <a:lstStyle>
            <a:lvl1pPr>
              <a:defRPr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03748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a:t>Click to edit Master title style</a:t>
            </a:r>
            <a:endParaRPr lang="ru-RU"/>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16925" y="1831578"/>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16925" y="4305753"/>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tx1"/>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363217" y="2024945"/>
            <a:ext cx="3334279" cy="377825"/>
          </a:xfrm>
        </p:spPr>
        <p:txBody>
          <a:bodyPr/>
          <a:lstStyle>
            <a:lvl1pPr>
              <a:defRPr b="1">
                <a:solidFill>
                  <a:schemeClr val="tx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363219" y="4503259"/>
            <a:ext cx="3334279" cy="377825"/>
          </a:xfrm>
        </p:spPr>
        <p:txBody>
          <a:bodyPr/>
          <a:lstStyle>
            <a:lvl1pPr>
              <a:defRPr b="1">
                <a:solidFill>
                  <a:schemeClr val="tx1"/>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1869110" y="4510087"/>
            <a:ext cx="3329424" cy="377825"/>
          </a:xfrm>
        </p:spPr>
        <p:txBody>
          <a:bodyPr/>
          <a:lstStyle>
            <a:lvl1pPr>
              <a:defRPr b="1">
                <a:solidFill>
                  <a:schemeClr val="tx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1880071" y="4957930"/>
            <a:ext cx="3329424"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363217" y="2479616"/>
            <a:ext cx="3334279" cy="1080442"/>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412114"/>
            <a:ext cx="3365010" cy="1170427"/>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363219" y="4957930"/>
            <a:ext cx="3334279" cy="10940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a:t>Click to edit Master text styles</a:t>
            </a:r>
          </a:p>
        </p:txBody>
      </p:sp>
      <p:grpSp>
        <p:nvGrpSpPr>
          <p:cNvPr id="26" name="Group 25">
            <a:extLst>
              <a:ext uri="{FF2B5EF4-FFF2-40B4-BE49-F238E27FC236}">
                <a16:creationId xmlns:a16="http://schemas.microsoft.com/office/drawing/2014/main" id="{A30C026B-0D3B-4EC5-B8A9-D3CD102D5ED5}"/>
              </a:ext>
            </a:extLst>
          </p:cNvPr>
          <p:cNvGrpSpPr/>
          <p:nvPr userDrawn="1"/>
        </p:nvGrpSpPr>
        <p:grpSpPr>
          <a:xfrm>
            <a:off x="715408" y="2293100"/>
            <a:ext cx="964663" cy="964663"/>
            <a:chOff x="766013" y="2002814"/>
            <a:chExt cx="964663" cy="964663"/>
          </a:xfrm>
        </p:grpSpPr>
        <p:sp>
          <p:nvSpPr>
            <p:cNvPr id="27" name="Oval 26">
              <a:extLst>
                <a:ext uri="{FF2B5EF4-FFF2-40B4-BE49-F238E27FC236}">
                  <a16:creationId xmlns:a16="http://schemas.microsoft.com/office/drawing/2014/main" id="{03091E2D-B7C4-46D9-BCA3-9DAA8A106AA2}"/>
                </a:ext>
              </a:extLst>
            </p:cNvPr>
            <p:cNvSpPr/>
            <p:nvPr userDrawn="1"/>
          </p:nvSpPr>
          <p:spPr>
            <a:xfrm>
              <a:off x="766013" y="2002814"/>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C248C455-08AD-4A89-AD27-65AC2DB5F91D}"/>
                </a:ext>
              </a:extLst>
            </p:cNvPr>
            <p:cNvSpPr/>
            <p:nvPr userDrawn="1"/>
          </p:nvSpPr>
          <p:spPr>
            <a:xfrm>
              <a:off x="879821" y="2116623"/>
              <a:ext cx="737048"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Group 29">
            <a:extLst>
              <a:ext uri="{FF2B5EF4-FFF2-40B4-BE49-F238E27FC236}">
                <a16:creationId xmlns:a16="http://schemas.microsoft.com/office/drawing/2014/main" id="{6CE15E65-D87A-4CBE-91CD-A805C047D17B}"/>
              </a:ext>
            </a:extLst>
          </p:cNvPr>
          <p:cNvGrpSpPr/>
          <p:nvPr userDrawn="1"/>
        </p:nvGrpSpPr>
        <p:grpSpPr>
          <a:xfrm>
            <a:off x="6213416" y="2293032"/>
            <a:ext cx="964800" cy="964800"/>
            <a:chOff x="6264021" y="2002746"/>
            <a:chExt cx="964800" cy="964800"/>
          </a:xfrm>
        </p:grpSpPr>
        <p:sp>
          <p:nvSpPr>
            <p:cNvPr id="31" name="Oval 30">
              <a:extLst>
                <a:ext uri="{FF2B5EF4-FFF2-40B4-BE49-F238E27FC236}">
                  <a16:creationId xmlns:a16="http://schemas.microsoft.com/office/drawing/2014/main" id="{C5C4AEB7-E515-408B-9CE8-71666D6F9FAE}"/>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Oval 31">
              <a:extLst>
                <a:ext uri="{FF2B5EF4-FFF2-40B4-BE49-F238E27FC236}">
                  <a16:creationId xmlns:a16="http://schemas.microsoft.com/office/drawing/2014/main" id="{639DAB79-AB09-47E3-BDE3-50467BC5A6C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Group 32">
            <a:extLst>
              <a:ext uri="{FF2B5EF4-FFF2-40B4-BE49-F238E27FC236}">
                <a16:creationId xmlns:a16="http://schemas.microsoft.com/office/drawing/2014/main" id="{7ABA7315-976D-452F-B231-9C8585D89190}"/>
              </a:ext>
            </a:extLst>
          </p:cNvPr>
          <p:cNvGrpSpPr/>
          <p:nvPr userDrawn="1"/>
        </p:nvGrpSpPr>
        <p:grpSpPr>
          <a:xfrm>
            <a:off x="6213416" y="4767207"/>
            <a:ext cx="964800" cy="964800"/>
            <a:chOff x="6264021" y="2002746"/>
            <a:chExt cx="964800" cy="964800"/>
          </a:xfrm>
        </p:grpSpPr>
        <p:sp>
          <p:nvSpPr>
            <p:cNvPr id="34" name="Oval 33">
              <a:extLst>
                <a:ext uri="{FF2B5EF4-FFF2-40B4-BE49-F238E27FC236}">
                  <a16:creationId xmlns:a16="http://schemas.microsoft.com/office/drawing/2014/main" id="{35F63201-DD9E-4C93-91E5-A9C811D40345}"/>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Oval 34">
              <a:extLst>
                <a:ext uri="{FF2B5EF4-FFF2-40B4-BE49-F238E27FC236}">
                  <a16:creationId xmlns:a16="http://schemas.microsoft.com/office/drawing/2014/main" id="{8EE45AB8-21D0-4B15-8116-3AF233906AB7}"/>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Group 35">
            <a:extLst>
              <a:ext uri="{FF2B5EF4-FFF2-40B4-BE49-F238E27FC236}">
                <a16:creationId xmlns:a16="http://schemas.microsoft.com/office/drawing/2014/main" id="{5523CEED-9F33-437C-B77A-19C36EA9C7ED}"/>
              </a:ext>
            </a:extLst>
          </p:cNvPr>
          <p:cNvGrpSpPr/>
          <p:nvPr userDrawn="1"/>
        </p:nvGrpSpPr>
        <p:grpSpPr>
          <a:xfrm>
            <a:off x="715408" y="4767207"/>
            <a:ext cx="964800" cy="964800"/>
            <a:chOff x="6264021" y="2002746"/>
            <a:chExt cx="964800" cy="964800"/>
          </a:xfrm>
        </p:grpSpPr>
        <p:sp>
          <p:nvSpPr>
            <p:cNvPr id="37" name="Oval 36">
              <a:extLst>
                <a:ext uri="{FF2B5EF4-FFF2-40B4-BE49-F238E27FC236}">
                  <a16:creationId xmlns:a16="http://schemas.microsoft.com/office/drawing/2014/main" id="{2BB709A3-B8EA-4D6D-B2BA-9BB353935BEA}"/>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DF397B2-4287-41D1-B317-69E907426E7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Picture Placeholder 11">
            <a:extLst>
              <a:ext uri="{FF2B5EF4-FFF2-40B4-BE49-F238E27FC236}">
                <a16:creationId xmlns:a16="http://schemas.microsoft.com/office/drawing/2014/main" id="{71F7BCBB-C23F-0199-D702-B51B08D5F227}"/>
              </a:ext>
            </a:extLst>
          </p:cNvPr>
          <p:cNvSpPr>
            <a:spLocks noGrp="1"/>
          </p:cNvSpPr>
          <p:nvPr>
            <p:ph type="pic" sz="quarter" idx="19"/>
          </p:nvPr>
        </p:nvSpPr>
        <p:spPr>
          <a:xfrm>
            <a:off x="835259" y="2402523"/>
            <a:ext cx="736600" cy="738187"/>
          </a:xfrm>
          <a:prstGeom prst="ellipse">
            <a:avLst/>
          </a:prstGeom>
          <a:ln>
            <a:noFill/>
          </a:ln>
        </p:spPr>
        <p:txBody>
          <a:bodyPr/>
          <a:lstStyle/>
          <a:p>
            <a:r>
              <a:rPr lang="en-US" dirty="0"/>
              <a:t>Click icon to add picture</a:t>
            </a:r>
            <a:endParaRPr lang="en-GB" dirty="0"/>
          </a:p>
        </p:txBody>
      </p:sp>
      <p:sp>
        <p:nvSpPr>
          <p:cNvPr id="39" name="Picture Placeholder 11">
            <a:extLst>
              <a:ext uri="{FF2B5EF4-FFF2-40B4-BE49-F238E27FC236}">
                <a16:creationId xmlns:a16="http://schemas.microsoft.com/office/drawing/2014/main" id="{E0C7F647-BA84-185A-6936-7D777BB3DCD3}"/>
              </a:ext>
            </a:extLst>
          </p:cNvPr>
          <p:cNvSpPr>
            <a:spLocks noGrp="1"/>
          </p:cNvSpPr>
          <p:nvPr>
            <p:ph type="pic" sz="quarter" idx="20"/>
          </p:nvPr>
        </p:nvSpPr>
        <p:spPr>
          <a:xfrm>
            <a:off x="6327739" y="2404494"/>
            <a:ext cx="736600" cy="738187"/>
          </a:xfrm>
          <a:prstGeom prst="ellipse">
            <a:avLst/>
          </a:prstGeom>
          <a:ln>
            <a:noFill/>
          </a:ln>
        </p:spPr>
        <p:txBody>
          <a:bodyPr/>
          <a:lstStyle/>
          <a:p>
            <a:r>
              <a:rPr lang="en-US" dirty="0"/>
              <a:t>Click icon to add picture</a:t>
            </a:r>
            <a:endParaRPr lang="en-GB" dirty="0"/>
          </a:p>
        </p:txBody>
      </p:sp>
      <p:sp>
        <p:nvSpPr>
          <p:cNvPr id="40" name="Picture Placeholder 11">
            <a:extLst>
              <a:ext uri="{FF2B5EF4-FFF2-40B4-BE49-F238E27FC236}">
                <a16:creationId xmlns:a16="http://schemas.microsoft.com/office/drawing/2014/main" id="{2BFB2F24-3CDD-7CFF-4EC4-F73E6772C05E}"/>
              </a:ext>
            </a:extLst>
          </p:cNvPr>
          <p:cNvSpPr>
            <a:spLocks noGrp="1"/>
          </p:cNvSpPr>
          <p:nvPr>
            <p:ph type="pic" sz="quarter" idx="21"/>
          </p:nvPr>
        </p:nvSpPr>
        <p:spPr>
          <a:xfrm>
            <a:off x="6327739" y="4881084"/>
            <a:ext cx="736600" cy="738187"/>
          </a:xfrm>
          <a:prstGeom prst="ellipse">
            <a:avLst/>
          </a:prstGeom>
          <a:ln>
            <a:noFill/>
          </a:ln>
        </p:spPr>
        <p:txBody>
          <a:bodyPr/>
          <a:lstStyle/>
          <a:p>
            <a:r>
              <a:rPr lang="en-US" dirty="0"/>
              <a:t>Click icon to add picture</a:t>
            </a:r>
            <a:endParaRPr lang="en-GB" dirty="0"/>
          </a:p>
        </p:txBody>
      </p:sp>
      <p:sp>
        <p:nvSpPr>
          <p:cNvPr id="41" name="Picture Placeholder 11">
            <a:extLst>
              <a:ext uri="{FF2B5EF4-FFF2-40B4-BE49-F238E27FC236}">
                <a16:creationId xmlns:a16="http://schemas.microsoft.com/office/drawing/2014/main" id="{11D0ADD5-99D2-2C0F-C403-E44A55AD8889}"/>
              </a:ext>
            </a:extLst>
          </p:cNvPr>
          <p:cNvSpPr>
            <a:spLocks noGrp="1"/>
          </p:cNvSpPr>
          <p:nvPr>
            <p:ph type="pic" sz="quarter" idx="22"/>
          </p:nvPr>
        </p:nvSpPr>
        <p:spPr>
          <a:xfrm>
            <a:off x="827608" y="4879943"/>
            <a:ext cx="736600" cy="738187"/>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1333738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ue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a:t>Click to edit Master title style</a:t>
            </a:r>
            <a:endParaRPr lang="ru-RU"/>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16925" y="1831578"/>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16925" y="4305753"/>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bg1"/>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363217" y="2024945"/>
            <a:ext cx="3334279" cy="377825"/>
          </a:xfrm>
        </p:spPr>
        <p:txBody>
          <a:bodyPr/>
          <a:lstStyle>
            <a:lvl1pPr>
              <a:defRPr b="1">
                <a:solidFill>
                  <a:schemeClr val="bg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363219" y="4503259"/>
            <a:ext cx="3334279" cy="377825"/>
          </a:xfrm>
        </p:spPr>
        <p:txBody>
          <a:bodyPr/>
          <a:lstStyle>
            <a:lvl1pPr>
              <a:defRPr b="1">
                <a:solidFill>
                  <a:schemeClr val="bg1"/>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1869110" y="4510087"/>
            <a:ext cx="3329424" cy="377825"/>
          </a:xfrm>
        </p:spPr>
        <p:txBody>
          <a:bodyPr/>
          <a:lstStyle>
            <a:lvl1pPr>
              <a:defRPr b="1">
                <a:solidFill>
                  <a:schemeClr val="bg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1880071" y="4957930"/>
            <a:ext cx="3329424" cy="103289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363217" y="2479616"/>
            <a:ext cx="3334279" cy="1080442"/>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412114"/>
            <a:ext cx="3365010" cy="1170427"/>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363219" y="4957930"/>
            <a:ext cx="3334279" cy="109407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a:t>Click to edit Master text styles</a:t>
            </a:r>
          </a:p>
        </p:txBody>
      </p:sp>
      <p:grpSp>
        <p:nvGrpSpPr>
          <p:cNvPr id="26" name="Group 25">
            <a:extLst>
              <a:ext uri="{FF2B5EF4-FFF2-40B4-BE49-F238E27FC236}">
                <a16:creationId xmlns:a16="http://schemas.microsoft.com/office/drawing/2014/main" id="{A30C026B-0D3B-4EC5-B8A9-D3CD102D5ED5}"/>
              </a:ext>
            </a:extLst>
          </p:cNvPr>
          <p:cNvGrpSpPr/>
          <p:nvPr userDrawn="1"/>
        </p:nvGrpSpPr>
        <p:grpSpPr>
          <a:xfrm>
            <a:off x="715408" y="2293100"/>
            <a:ext cx="964663" cy="964663"/>
            <a:chOff x="766013" y="2002814"/>
            <a:chExt cx="964663" cy="964663"/>
          </a:xfrm>
        </p:grpSpPr>
        <p:sp>
          <p:nvSpPr>
            <p:cNvPr id="27" name="Oval 26">
              <a:extLst>
                <a:ext uri="{FF2B5EF4-FFF2-40B4-BE49-F238E27FC236}">
                  <a16:creationId xmlns:a16="http://schemas.microsoft.com/office/drawing/2014/main" id="{03091E2D-B7C4-46D9-BCA3-9DAA8A106AA2}"/>
                </a:ext>
              </a:extLst>
            </p:cNvPr>
            <p:cNvSpPr/>
            <p:nvPr userDrawn="1"/>
          </p:nvSpPr>
          <p:spPr>
            <a:xfrm>
              <a:off x="766013" y="2002814"/>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C248C455-08AD-4A89-AD27-65AC2DB5F91D}"/>
                </a:ext>
              </a:extLst>
            </p:cNvPr>
            <p:cNvSpPr/>
            <p:nvPr userDrawn="1"/>
          </p:nvSpPr>
          <p:spPr>
            <a:xfrm>
              <a:off x="879821" y="2116623"/>
              <a:ext cx="737048"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Group 29">
            <a:extLst>
              <a:ext uri="{FF2B5EF4-FFF2-40B4-BE49-F238E27FC236}">
                <a16:creationId xmlns:a16="http://schemas.microsoft.com/office/drawing/2014/main" id="{6CE15E65-D87A-4CBE-91CD-A805C047D17B}"/>
              </a:ext>
            </a:extLst>
          </p:cNvPr>
          <p:cNvGrpSpPr/>
          <p:nvPr userDrawn="1"/>
        </p:nvGrpSpPr>
        <p:grpSpPr>
          <a:xfrm>
            <a:off x="6213416" y="2293032"/>
            <a:ext cx="964800" cy="964800"/>
            <a:chOff x="6264021" y="2002746"/>
            <a:chExt cx="964800" cy="964800"/>
          </a:xfrm>
        </p:grpSpPr>
        <p:sp>
          <p:nvSpPr>
            <p:cNvPr id="31" name="Oval 30">
              <a:extLst>
                <a:ext uri="{FF2B5EF4-FFF2-40B4-BE49-F238E27FC236}">
                  <a16:creationId xmlns:a16="http://schemas.microsoft.com/office/drawing/2014/main" id="{C5C4AEB7-E515-408B-9CE8-71666D6F9FAE}"/>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Oval 31">
              <a:extLst>
                <a:ext uri="{FF2B5EF4-FFF2-40B4-BE49-F238E27FC236}">
                  <a16:creationId xmlns:a16="http://schemas.microsoft.com/office/drawing/2014/main" id="{639DAB79-AB09-47E3-BDE3-50467BC5A6C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Group 32">
            <a:extLst>
              <a:ext uri="{FF2B5EF4-FFF2-40B4-BE49-F238E27FC236}">
                <a16:creationId xmlns:a16="http://schemas.microsoft.com/office/drawing/2014/main" id="{7ABA7315-976D-452F-B231-9C8585D89190}"/>
              </a:ext>
            </a:extLst>
          </p:cNvPr>
          <p:cNvGrpSpPr/>
          <p:nvPr userDrawn="1"/>
        </p:nvGrpSpPr>
        <p:grpSpPr>
          <a:xfrm>
            <a:off x="6213416" y="4767207"/>
            <a:ext cx="964800" cy="964800"/>
            <a:chOff x="6264021" y="2002746"/>
            <a:chExt cx="964800" cy="964800"/>
          </a:xfrm>
        </p:grpSpPr>
        <p:sp>
          <p:nvSpPr>
            <p:cNvPr id="34" name="Oval 33">
              <a:extLst>
                <a:ext uri="{FF2B5EF4-FFF2-40B4-BE49-F238E27FC236}">
                  <a16:creationId xmlns:a16="http://schemas.microsoft.com/office/drawing/2014/main" id="{35F63201-DD9E-4C93-91E5-A9C811D40345}"/>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Oval 34">
              <a:extLst>
                <a:ext uri="{FF2B5EF4-FFF2-40B4-BE49-F238E27FC236}">
                  <a16:creationId xmlns:a16="http://schemas.microsoft.com/office/drawing/2014/main" id="{8EE45AB8-21D0-4B15-8116-3AF233906AB7}"/>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Group 35">
            <a:extLst>
              <a:ext uri="{FF2B5EF4-FFF2-40B4-BE49-F238E27FC236}">
                <a16:creationId xmlns:a16="http://schemas.microsoft.com/office/drawing/2014/main" id="{5523CEED-9F33-437C-B77A-19C36EA9C7ED}"/>
              </a:ext>
            </a:extLst>
          </p:cNvPr>
          <p:cNvGrpSpPr/>
          <p:nvPr userDrawn="1"/>
        </p:nvGrpSpPr>
        <p:grpSpPr>
          <a:xfrm>
            <a:off x="715408" y="4767207"/>
            <a:ext cx="964800" cy="964800"/>
            <a:chOff x="6264021" y="2002746"/>
            <a:chExt cx="964800" cy="964800"/>
          </a:xfrm>
        </p:grpSpPr>
        <p:sp>
          <p:nvSpPr>
            <p:cNvPr id="37" name="Oval 36">
              <a:extLst>
                <a:ext uri="{FF2B5EF4-FFF2-40B4-BE49-F238E27FC236}">
                  <a16:creationId xmlns:a16="http://schemas.microsoft.com/office/drawing/2014/main" id="{2BB709A3-B8EA-4D6D-B2BA-9BB353935BEA}"/>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DF397B2-4287-41D1-B317-69E907426E7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Picture Placeholder 11">
            <a:extLst>
              <a:ext uri="{FF2B5EF4-FFF2-40B4-BE49-F238E27FC236}">
                <a16:creationId xmlns:a16="http://schemas.microsoft.com/office/drawing/2014/main" id="{71F7BCBB-C23F-0199-D702-B51B08D5F227}"/>
              </a:ext>
            </a:extLst>
          </p:cNvPr>
          <p:cNvSpPr>
            <a:spLocks noGrp="1"/>
          </p:cNvSpPr>
          <p:nvPr>
            <p:ph type="pic" sz="quarter" idx="19"/>
          </p:nvPr>
        </p:nvSpPr>
        <p:spPr>
          <a:xfrm>
            <a:off x="835259" y="2402523"/>
            <a:ext cx="736600" cy="738187"/>
          </a:xfrm>
          <a:prstGeom prst="ellipse">
            <a:avLst/>
          </a:prstGeom>
          <a:ln>
            <a:noFill/>
          </a:ln>
        </p:spPr>
        <p:txBody>
          <a:bodyPr/>
          <a:lstStyle/>
          <a:p>
            <a:r>
              <a:rPr lang="en-US" dirty="0"/>
              <a:t>Click icon to add picture</a:t>
            </a:r>
            <a:endParaRPr lang="en-GB" dirty="0"/>
          </a:p>
        </p:txBody>
      </p:sp>
      <p:sp>
        <p:nvSpPr>
          <p:cNvPr id="39" name="Picture Placeholder 11">
            <a:extLst>
              <a:ext uri="{FF2B5EF4-FFF2-40B4-BE49-F238E27FC236}">
                <a16:creationId xmlns:a16="http://schemas.microsoft.com/office/drawing/2014/main" id="{E0C7F647-BA84-185A-6936-7D777BB3DCD3}"/>
              </a:ext>
            </a:extLst>
          </p:cNvPr>
          <p:cNvSpPr>
            <a:spLocks noGrp="1"/>
          </p:cNvSpPr>
          <p:nvPr>
            <p:ph type="pic" sz="quarter" idx="20"/>
          </p:nvPr>
        </p:nvSpPr>
        <p:spPr>
          <a:xfrm>
            <a:off x="6327739" y="2404494"/>
            <a:ext cx="736600" cy="738187"/>
          </a:xfrm>
          <a:prstGeom prst="ellipse">
            <a:avLst/>
          </a:prstGeom>
          <a:ln>
            <a:noFill/>
          </a:ln>
        </p:spPr>
        <p:txBody>
          <a:bodyPr/>
          <a:lstStyle/>
          <a:p>
            <a:r>
              <a:rPr lang="en-US" dirty="0"/>
              <a:t>Click icon to add picture</a:t>
            </a:r>
            <a:endParaRPr lang="en-GB" dirty="0"/>
          </a:p>
        </p:txBody>
      </p:sp>
      <p:sp>
        <p:nvSpPr>
          <p:cNvPr id="40" name="Picture Placeholder 11">
            <a:extLst>
              <a:ext uri="{FF2B5EF4-FFF2-40B4-BE49-F238E27FC236}">
                <a16:creationId xmlns:a16="http://schemas.microsoft.com/office/drawing/2014/main" id="{2BFB2F24-3CDD-7CFF-4EC4-F73E6772C05E}"/>
              </a:ext>
            </a:extLst>
          </p:cNvPr>
          <p:cNvSpPr>
            <a:spLocks noGrp="1"/>
          </p:cNvSpPr>
          <p:nvPr>
            <p:ph type="pic" sz="quarter" idx="21"/>
          </p:nvPr>
        </p:nvSpPr>
        <p:spPr>
          <a:xfrm>
            <a:off x="6327739" y="4881084"/>
            <a:ext cx="736600" cy="738187"/>
          </a:xfrm>
          <a:prstGeom prst="ellipse">
            <a:avLst/>
          </a:prstGeom>
          <a:ln>
            <a:noFill/>
          </a:ln>
        </p:spPr>
        <p:txBody>
          <a:bodyPr/>
          <a:lstStyle/>
          <a:p>
            <a:r>
              <a:rPr lang="en-US" dirty="0"/>
              <a:t>Click icon to add picture</a:t>
            </a:r>
            <a:endParaRPr lang="en-GB" dirty="0"/>
          </a:p>
        </p:txBody>
      </p:sp>
      <p:sp>
        <p:nvSpPr>
          <p:cNvPr id="41" name="Picture Placeholder 11">
            <a:extLst>
              <a:ext uri="{FF2B5EF4-FFF2-40B4-BE49-F238E27FC236}">
                <a16:creationId xmlns:a16="http://schemas.microsoft.com/office/drawing/2014/main" id="{11D0ADD5-99D2-2C0F-C403-E44A55AD8889}"/>
              </a:ext>
            </a:extLst>
          </p:cNvPr>
          <p:cNvSpPr>
            <a:spLocks noGrp="1"/>
          </p:cNvSpPr>
          <p:nvPr>
            <p:ph type="pic" sz="quarter" idx="22"/>
          </p:nvPr>
        </p:nvSpPr>
        <p:spPr>
          <a:xfrm>
            <a:off x="827608" y="4879943"/>
            <a:ext cx="736600" cy="738187"/>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175603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 layou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9BC6-CC88-45DC-B144-23345AD8C2A4}"/>
              </a:ext>
            </a:extLst>
          </p:cNvPr>
          <p:cNvSpPr>
            <a:spLocks noGrp="1"/>
          </p:cNvSpPr>
          <p:nvPr>
            <p:ph type="title"/>
          </p:nvPr>
        </p:nvSpPr>
        <p:spPr>
          <a:xfrm>
            <a:off x="695325" y="365125"/>
            <a:ext cx="10801350" cy="640420"/>
          </a:xfrm>
        </p:spPr>
        <p:txBody>
          <a:bodyPr/>
          <a:lstStyle/>
          <a:p>
            <a:r>
              <a:rPr lang="en-US" dirty="0"/>
              <a:t>Click to edit Master title style</a:t>
            </a:r>
            <a:endParaRPr lang="ru-RU" dirty="0"/>
          </a:p>
        </p:txBody>
      </p:sp>
      <p:sp>
        <p:nvSpPr>
          <p:cNvPr id="5" name="Rectangle: Rounded Corners 4">
            <a:extLst>
              <a:ext uri="{FF2B5EF4-FFF2-40B4-BE49-F238E27FC236}">
                <a16:creationId xmlns:a16="http://schemas.microsoft.com/office/drawing/2014/main" id="{8F82FC9D-E974-4F35-ACA3-21793C45BAEC}"/>
              </a:ext>
            </a:extLst>
          </p:cNvPr>
          <p:cNvSpPr/>
          <p:nvPr userDrawn="1"/>
        </p:nvSpPr>
        <p:spPr>
          <a:xfrm>
            <a:off x="9906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Rounded Corners 7">
            <a:extLst>
              <a:ext uri="{FF2B5EF4-FFF2-40B4-BE49-F238E27FC236}">
                <a16:creationId xmlns:a16="http://schemas.microsoft.com/office/drawing/2014/main" id="{B24A17ED-96BB-4CFC-8128-2FD2C4B16E96}"/>
              </a:ext>
            </a:extLst>
          </p:cNvPr>
          <p:cNvSpPr/>
          <p:nvPr userDrawn="1"/>
        </p:nvSpPr>
        <p:spPr>
          <a:xfrm>
            <a:off x="47244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Rounded Corners 8">
            <a:extLst>
              <a:ext uri="{FF2B5EF4-FFF2-40B4-BE49-F238E27FC236}">
                <a16:creationId xmlns:a16="http://schemas.microsoft.com/office/drawing/2014/main" id="{DE0518C0-7EEC-4EE2-AB00-4D8D453AC773}"/>
              </a:ext>
            </a:extLst>
          </p:cNvPr>
          <p:cNvSpPr/>
          <p:nvPr userDrawn="1"/>
        </p:nvSpPr>
        <p:spPr>
          <a:xfrm>
            <a:off x="84582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6">
            <a:extLst>
              <a:ext uri="{FF2B5EF4-FFF2-40B4-BE49-F238E27FC236}">
                <a16:creationId xmlns:a16="http://schemas.microsoft.com/office/drawing/2014/main" id="{21A85067-3496-4666-AB5C-5479164AEDC6}"/>
              </a:ext>
            </a:extLst>
          </p:cNvPr>
          <p:cNvSpPr>
            <a:spLocks noGrp="1"/>
          </p:cNvSpPr>
          <p:nvPr>
            <p:ph type="body" sz="quarter" idx="10"/>
          </p:nvPr>
        </p:nvSpPr>
        <p:spPr>
          <a:xfrm>
            <a:off x="48768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2" name="Text Placeholder 6">
            <a:extLst>
              <a:ext uri="{FF2B5EF4-FFF2-40B4-BE49-F238E27FC236}">
                <a16:creationId xmlns:a16="http://schemas.microsoft.com/office/drawing/2014/main" id="{222B3786-B271-4248-953A-FF13AB5506BC}"/>
              </a:ext>
            </a:extLst>
          </p:cNvPr>
          <p:cNvSpPr>
            <a:spLocks noGrp="1"/>
          </p:cNvSpPr>
          <p:nvPr>
            <p:ph type="body" sz="quarter" idx="11"/>
          </p:nvPr>
        </p:nvSpPr>
        <p:spPr>
          <a:xfrm>
            <a:off x="8610600" y="2627462"/>
            <a:ext cx="2438400" cy="600075"/>
          </a:xfrm>
        </p:spPr>
        <p:txBody>
          <a:bodyPr/>
          <a:lstStyle>
            <a:lvl1pPr algn="l">
              <a:defRPr b="1">
                <a:solidFill>
                  <a:schemeClr val="tx1"/>
                </a:solidFill>
              </a:defRPr>
            </a:lvl1pPr>
          </a:lstStyle>
          <a:p>
            <a:pPr lvl="0"/>
            <a:r>
              <a:rPr lang="en-US" dirty="0"/>
              <a:t>Click to edit Master text styles</a:t>
            </a:r>
            <a:endParaRPr lang="ru-RU" dirty="0"/>
          </a:p>
        </p:txBody>
      </p:sp>
      <p:sp>
        <p:nvSpPr>
          <p:cNvPr id="16" name="Text Placeholder 6">
            <a:extLst>
              <a:ext uri="{FF2B5EF4-FFF2-40B4-BE49-F238E27FC236}">
                <a16:creationId xmlns:a16="http://schemas.microsoft.com/office/drawing/2014/main" id="{B7A20BFC-60D8-47FE-B6EF-B667A9B6B49E}"/>
              </a:ext>
            </a:extLst>
          </p:cNvPr>
          <p:cNvSpPr>
            <a:spLocks noGrp="1"/>
          </p:cNvSpPr>
          <p:nvPr>
            <p:ph type="body" sz="quarter" idx="12"/>
          </p:nvPr>
        </p:nvSpPr>
        <p:spPr>
          <a:xfrm>
            <a:off x="1143000" y="2627462"/>
            <a:ext cx="2438400" cy="653050"/>
          </a:xfrm>
        </p:spPr>
        <p:txBody>
          <a:bodyPr/>
          <a:lstStyle>
            <a:lvl1pPr algn="l">
              <a:defRPr b="1">
                <a:solidFill>
                  <a:schemeClr val="tx1"/>
                </a:solidFill>
              </a:defRPr>
            </a:lvl1pPr>
          </a:lstStyle>
          <a:p>
            <a:pPr lvl="0"/>
            <a:r>
              <a:rPr lang="en-US" dirty="0"/>
              <a:t>Click to edit Master text styles</a:t>
            </a:r>
            <a:endParaRPr lang="ru-RU" dirty="0"/>
          </a:p>
        </p:txBody>
      </p:sp>
      <p:sp>
        <p:nvSpPr>
          <p:cNvPr id="11" name="Text Placeholder 10">
            <a:extLst>
              <a:ext uri="{FF2B5EF4-FFF2-40B4-BE49-F238E27FC236}">
                <a16:creationId xmlns:a16="http://schemas.microsoft.com/office/drawing/2014/main" id="{FF7F0D1A-5D16-4609-B505-4902D433070E}"/>
              </a:ext>
            </a:extLst>
          </p:cNvPr>
          <p:cNvSpPr>
            <a:spLocks noGrp="1"/>
          </p:cNvSpPr>
          <p:nvPr>
            <p:ph type="body" sz="quarter" idx="13"/>
          </p:nvPr>
        </p:nvSpPr>
        <p:spPr>
          <a:xfrm>
            <a:off x="11430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10">
            <a:extLst>
              <a:ext uri="{FF2B5EF4-FFF2-40B4-BE49-F238E27FC236}">
                <a16:creationId xmlns:a16="http://schemas.microsoft.com/office/drawing/2014/main" id="{19279C07-9DD2-4B5E-B8DD-D46FC49DE12F}"/>
              </a:ext>
            </a:extLst>
          </p:cNvPr>
          <p:cNvSpPr>
            <a:spLocks noGrp="1"/>
          </p:cNvSpPr>
          <p:nvPr>
            <p:ph type="body" sz="quarter" idx="14"/>
          </p:nvPr>
        </p:nvSpPr>
        <p:spPr>
          <a:xfrm>
            <a:off x="48768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Text Placeholder 10">
            <a:extLst>
              <a:ext uri="{FF2B5EF4-FFF2-40B4-BE49-F238E27FC236}">
                <a16:creationId xmlns:a16="http://schemas.microsoft.com/office/drawing/2014/main" id="{4E073F52-1182-4478-BF40-9B9E82AC8789}"/>
              </a:ext>
            </a:extLst>
          </p:cNvPr>
          <p:cNvSpPr>
            <a:spLocks noGrp="1"/>
          </p:cNvSpPr>
          <p:nvPr>
            <p:ph type="body" sz="quarter" idx="15"/>
          </p:nvPr>
        </p:nvSpPr>
        <p:spPr>
          <a:xfrm>
            <a:off x="86106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6">
            <a:extLst>
              <a:ext uri="{FF2B5EF4-FFF2-40B4-BE49-F238E27FC236}">
                <a16:creationId xmlns:a16="http://schemas.microsoft.com/office/drawing/2014/main" id="{6927F0B7-EAF7-4681-B5D6-641D8BA50241}"/>
              </a:ext>
            </a:extLst>
          </p:cNvPr>
          <p:cNvSpPr>
            <a:spLocks noGrp="1"/>
          </p:cNvSpPr>
          <p:nvPr>
            <p:ph type="body" sz="quarter" idx="16"/>
          </p:nvPr>
        </p:nvSpPr>
        <p:spPr>
          <a:xfrm>
            <a:off x="695325" y="1118724"/>
            <a:ext cx="10801350" cy="301171"/>
          </a:xfrm>
        </p:spPr>
        <p:txBody>
          <a:bodyPr>
            <a:normAutofit/>
          </a:bodyPr>
          <a:lstStyle>
            <a:lvl1pPr algn="l">
              <a:defRPr sz="1200"/>
            </a:lvl1pPr>
          </a:lstStyle>
          <a:p>
            <a:pPr lvl="0"/>
            <a:r>
              <a:rPr lang="en-US" dirty="0"/>
              <a:t>Click to edit Master text styles</a:t>
            </a:r>
            <a:endParaRPr lang="ru-RU" dirty="0"/>
          </a:p>
        </p:txBody>
      </p:sp>
      <p:grpSp>
        <p:nvGrpSpPr>
          <p:cNvPr id="13" name="Group 12">
            <a:extLst>
              <a:ext uri="{FF2B5EF4-FFF2-40B4-BE49-F238E27FC236}">
                <a16:creationId xmlns:a16="http://schemas.microsoft.com/office/drawing/2014/main" id="{7304B262-1740-453A-B90D-D9677A96CA7F}"/>
              </a:ext>
            </a:extLst>
          </p:cNvPr>
          <p:cNvGrpSpPr/>
          <p:nvPr userDrawn="1"/>
        </p:nvGrpSpPr>
        <p:grpSpPr>
          <a:xfrm>
            <a:off x="1820015" y="1532322"/>
            <a:ext cx="1084370" cy="1084370"/>
            <a:chOff x="5680075" y="368300"/>
            <a:chExt cx="6121400" cy="6121400"/>
          </a:xfrm>
        </p:grpSpPr>
        <p:sp>
          <p:nvSpPr>
            <p:cNvPr id="14" name="Oval 13">
              <a:extLst>
                <a:ext uri="{FF2B5EF4-FFF2-40B4-BE49-F238E27FC236}">
                  <a16:creationId xmlns:a16="http://schemas.microsoft.com/office/drawing/2014/main" id="{95131162-12A7-4AC8-9F0C-670C68B571D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a:extLst>
                <a:ext uri="{FF2B5EF4-FFF2-40B4-BE49-F238E27FC236}">
                  <a16:creationId xmlns:a16="http://schemas.microsoft.com/office/drawing/2014/main" id="{CC437AD4-852C-4EC7-9BB4-5FDC507B6A6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9" name="Group 18">
            <a:extLst>
              <a:ext uri="{FF2B5EF4-FFF2-40B4-BE49-F238E27FC236}">
                <a16:creationId xmlns:a16="http://schemas.microsoft.com/office/drawing/2014/main" id="{DC8C579E-A94F-4C8A-8405-5B26F92DE86E}"/>
              </a:ext>
            </a:extLst>
          </p:cNvPr>
          <p:cNvGrpSpPr/>
          <p:nvPr userDrawn="1"/>
        </p:nvGrpSpPr>
        <p:grpSpPr>
          <a:xfrm>
            <a:off x="5553815" y="1532322"/>
            <a:ext cx="1084370" cy="1084370"/>
            <a:chOff x="5680075" y="368300"/>
            <a:chExt cx="6121400" cy="6121400"/>
          </a:xfrm>
        </p:grpSpPr>
        <p:sp>
          <p:nvSpPr>
            <p:cNvPr id="20" name="Oval 19">
              <a:extLst>
                <a:ext uri="{FF2B5EF4-FFF2-40B4-BE49-F238E27FC236}">
                  <a16:creationId xmlns:a16="http://schemas.microsoft.com/office/drawing/2014/main" id="{7E793304-8B89-40D0-A023-328527A557F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3B7FE7AA-C43F-4B66-824F-04B3A953F08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 name="Group 21">
            <a:extLst>
              <a:ext uri="{FF2B5EF4-FFF2-40B4-BE49-F238E27FC236}">
                <a16:creationId xmlns:a16="http://schemas.microsoft.com/office/drawing/2014/main" id="{191458A5-38CD-4D3B-9CBD-3EF53AD4FD64}"/>
              </a:ext>
            </a:extLst>
          </p:cNvPr>
          <p:cNvGrpSpPr/>
          <p:nvPr userDrawn="1"/>
        </p:nvGrpSpPr>
        <p:grpSpPr>
          <a:xfrm>
            <a:off x="9287615" y="1532322"/>
            <a:ext cx="1084370" cy="1084370"/>
            <a:chOff x="5680075" y="368300"/>
            <a:chExt cx="6121400" cy="6121400"/>
          </a:xfrm>
        </p:grpSpPr>
        <p:sp>
          <p:nvSpPr>
            <p:cNvPr id="23" name="Oval 22">
              <a:extLst>
                <a:ext uri="{FF2B5EF4-FFF2-40B4-BE49-F238E27FC236}">
                  <a16:creationId xmlns:a16="http://schemas.microsoft.com/office/drawing/2014/main" id="{A683F32F-F9DC-4C71-B7A2-5372D1F432E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AD2C15C2-111E-4D18-BB0D-657F8CE7E96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86494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 layou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9BC6-CC88-45DC-B144-23345AD8C2A4}"/>
              </a:ext>
            </a:extLst>
          </p:cNvPr>
          <p:cNvSpPr>
            <a:spLocks noGrp="1"/>
          </p:cNvSpPr>
          <p:nvPr>
            <p:ph type="title"/>
          </p:nvPr>
        </p:nvSpPr>
        <p:spPr>
          <a:xfrm>
            <a:off x="695325" y="365125"/>
            <a:ext cx="10801350" cy="640420"/>
          </a:xfrm>
        </p:spPr>
        <p:txBody>
          <a:bodyPr/>
          <a:lstStyle/>
          <a:p>
            <a:r>
              <a:rPr lang="en-US"/>
              <a:t>Click to edit Master title style</a:t>
            </a:r>
            <a:endParaRPr lang="ru-RU"/>
          </a:p>
        </p:txBody>
      </p:sp>
      <p:sp>
        <p:nvSpPr>
          <p:cNvPr id="5" name="Rectangle: Rounded Corners 4">
            <a:extLst>
              <a:ext uri="{FF2B5EF4-FFF2-40B4-BE49-F238E27FC236}">
                <a16:creationId xmlns:a16="http://schemas.microsoft.com/office/drawing/2014/main" id="{8F82FC9D-E974-4F35-ACA3-21793C45BAEC}"/>
              </a:ext>
            </a:extLst>
          </p:cNvPr>
          <p:cNvSpPr/>
          <p:nvPr userDrawn="1"/>
        </p:nvSpPr>
        <p:spPr>
          <a:xfrm>
            <a:off x="9906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Rounded Corners 7">
            <a:extLst>
              <a:ext uri="{FF2B5EF4-FFF2-40B4-BE49-F238E27FC236}">
                <a16:creationId xmlns:a16="http://schemas.microsoft.com/office/drawing/2014/main" id="{B24A17ED-96BB-4CFC-8128-2FD2C4B16E96}"/>
              </a:ext>
            </a:extLst>
          </p:cNvPr>
          <p:cNvSpPr/>
          <p:nvPr userDrawn="1"/>
        </p:nvSpPr>
        <p:spPr>
          <a:xfrm>
            <a:off x="47244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Rounded Corners 8">
            <a:extLst>
              <a:ext uri="{FF2B5EF4-FFF2-40B4-BE49-F238E27FC236}">
                <a16:creationId xmlns:a16="http://schemas.microsoft.com/office/drawing/2014/main" id="{DE0518C0-7EEC-4EE2-AB00-4D8D453AC773}"/>
              </a:ext>
            </a:extLst>
          </p:cNvPr>
          <p:cNvSpPr/>
          <p:nvPr userDrawn="1"/>
        </p:nvSpPr>
        <p:spPr>
          <a:xfrm>
            <a:off x="84582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6">
            <a:extLst>
              <a:ext uri="{FF2B5EF4-FFF2-40B4-BE49-F238E27FC236}">
                <a16:creationId xmlns:a16="http://schemas.microsoft.com/office/drawing/2014/main" id="{21A85067-3496-4666-AB5C-5479164AEDC6}"/>
              </a:ext>
            </a:extLst>
          </p:cNvPr>
          <p:cNvSpPr>
            <a:spLocks noGrp="1"/>
          </p:cNvSpPr>
          <p:nvPr>
            <p:ph type="body" sz="quarter" idx="10"/>
          </p:nvPr>
        </p:nvSpPr>
        <p:spPr>
          <a:xfrm>
            <a:off x="4876800" y="2627462"/>
            <a:ext cx="2438400" cy="600075"/>
          </a:xfrm>
        </p:spPr>
        <p:txBody>
          <a:bodyPr/>
          <a:lstStyle>
            <a:lvl1pPr algn="l">
              <a:defRPr b="1">
                <a:solidFill>
                  <a:schemeClr val="tx1"/>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222B3786-B271-4248-953A-FF13AB5506BC}"/>
              </a:ext>
            </a:extLst>
          </p:cNvPr>
          <p:cNvSpPr>
            <a:spLocks noGrp="1"/>
          </p:cNvSpPr>
          <p:nvPr>
            <p:ph type="body" sz="quarter" idx="11"/>
          </p:nvPr>
        </p:nvSpPr>
        <p:spPr>
          <a:xfrm>
            <a:off x="8610600" y="2627462"/>
            <a:ext cx="2438400" cy="600075"/>
          </a:xfrm>
        </p:spPr>
        <p:txBody>
          <a:bodyPr/>
          <a:lstStyle>
            <a:lvl1pPr algn="l">
              <a:defRPr b="1">
                <a:solidFill>
                  <a:schemeClr val="tx1"/>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B7A20BFC-60D8-47FE-B6EF-B667A9B6B49E}"/>
              </a:ext>
            </a:extLst>
          </p:cNvPr>
          <p:cNvSpPr>
            <a:spLocks noGrp="1"/>
          </p:cNvSpPr>
          <p:nvPr>
            <p:ph type="body" sz="quarter" idx="12"/>
          </p:nvPr>
        </p:nvSpPr>
        <p:spPr>
          <a:xfrm>
            <a:off x="1143000" y="2627462"/>
            <a:ext cx="2438400" cy="653050"/>
          </a:xfrm>
        </p:spPr>
        <p:txBody>
          <a:bodyPr/>
          <a:lstStyle>
            <a:lvl1pPr algn="l">
              <a:defRPr b="1">
                <a:solidFill>
                  <a:schemeClr val="tx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F7F0D1A-5D16-4609-B505-4902D433070E}"/>
              </a:ext>
            </a:extLst>
          </p:cNvPr>
          <p:cNvSpPr>
            <a:spLocks noGrp="1"/>
          </p:cNvSpPr>
          <p:nvPr>
            <p:ph type="body" sz="quarter" idx="13"/>
          </p:nvPr>
        </p:nvSpPr>
        <p:spPr>
          <a:xfrm>
            <a:off x="11430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7" name="Text Placeholder 10">
            <a:extLst>
              <a:ext uri="{FF2B5EF4-FFF2-40B4-BE49-F238E27FC236}">
                <a16:creationId xmlns:a16="http://schemas.microsoft.com/office/drawing/2014/main" id="{19279C07-9DD2-4B5E-B8DD-D46FC49DE12F}"/>
              </a:ext>
            </a:extLst>
          </p:cNvPr>
          <p:cNvSpPr>
            <a:spLocks noGrp="1"/>
          </p:cNvSpPr>
          <p:nvPr>
            <p:ph type="body" sz="quarter" idx="14"/>
          </p:nvPr>
        </p:nvSpPr>
        <p:spPr>
          <a:xfrm>
            <a:off x="48768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8" name="Text Placeholder 10">
            <a:extLst>
              <a:ext uri="{FF2B5EF4-FFF2-40B4-BE49-F238E27FC236}">
                <a16:creationId xmlns:a16="http://schemas.microsoft.com/office/drawing/2014/main" id="{4E073F52-1182-4478-BF40-9B9E82AC8789}"/>
              </a:ext>
            </a:extLst>
          </p:cNvPr>
          <p:cNvSpPr>
            <a:spLocks noGrp="1"/>
          </p:cNvSpPr>
          <p:nvPr>
            <p:ph type="body" sz="quarter" idx="15"/>
          </p:nvPr>
        </p:nvSpPr>
        <p:spPr>
          <a:xfrm>
            <a:off x="86106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6" name="Text Placeholder 6">
            <a:extLst>
              <a:ext uri="{FF2B5EF4-FFF2-40B4-BE49-F238E27FC236}">
                <a16:creationId xmlns:a16="http://schemas.microsoft.com/office/drawing/2014/main" id="{6927F0B7-EAF7-4681-B5D6-641D8BA50241}"/>
              </a:ext>
            </a:extLst>
          </p:cNvPr>
          <p:cNvSpPr>
            <a:spLocks noGrp="1"/>
          </p:cNvSpPr>
          <p:nvPr>
            <p:ph type="body" sz="quarter" idx="16"/>
          </p:nvPr>
        </p:nvSpPr>
        <p:spPr>
          <a:xfrm>
            <a:off x="695325" y="1118724"/>
            <a:ext cx="10801350" cy="301171"/>
          </a:xfrm>
        </p:spPr>
        <p:txBody>
          <a:bodyPr>
            <a:normAutofit/>
          </a:bodyPr>
          <a:lstStyle>
            <a:lvl1pPr algn="l">
              <a:defRPr sz="1200"/>
            </a:lvl1pPr>
          </a:lstStyle>
          <a:p>
            <a:pPr lvl="0"/>
            <a:r>
              <a:rPr lang="en-US"/>
              <a:t>Click to edit Master text styles</a:t>
            </a:r>
          </a:p>
        </p:txBody>
      </p:sp>
      <p:grpSp>
        <p:nvGrpSpPr>
          <p:cNvPr id="13" name="Group 12">
            <a:extLst>
              <a:ext uri="{FF2B5EF4-FFF2-40B4-BE49-F238E27FC236}">
                <a16:creationId xmlns:a16="http://schemas.microsoft.com/office/drawing/2014/main" id="{7304B262-1740-453A-B90D-D9677A96CA7F}"/>
              </a:ext>
            </a:extLst>
          </p:cNvPr>
          <p:cNvGrpSpPr/>
          <p:nvPr userDrawn="1"/>
        </p:nvGrpSpPr>
        <p:grpSpPr>
          <a:xfrm>
            <a:off x="1820015" y="1532322"/>
            <a:ext cx="1084370" cy="1084370"/>
            <a:chOff x="5680075" y="368300"/>
            <a:chExt cx="6121400" cy="6121400"/>
          </a:xfrm>
        </p:grpSpPr>
        <p:sp>
          <p:nvSpPr>
            <p:cNvPr id="14" name="Oval 13">
              <a:extLst>
                <a:ext uri="{FF2B5EF4-FFF2-40B4-BE49-F238E27FC236}">
                  <a16:creationId xmlns:a16="http://schemas.microsoft.com/office/drawing/2014/main" id="{95131162-12A7-4AC8-9F0C-670C68B571D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a:extLst>
                <a:ext uri="{FF2B5EF4-FFF2-40B4-BE49-F238E27FC236}">
                  <a16:creationId xmlns:a16="http://schemas.microsoft.com/office/drawing/2014/main" id="{CC437AD4-852C-4EC7-9BB4-5FDC507B6A6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9" name="Group 18">
            <a:extLst>
              <a:ext uri="{FF2B5EF4-FFF2-40B4-BE49-F238E27FC236}">
                <a16:creationId xmlns:a16="http://schemas.microsoft.com/office/drawing/2014/main" id="{DC8C579E-A94F-4C8A-8405-5B26F92DE86E}"/>
              </a:ext>
            </a:extLst>
          </p:cNvPr>
          <p:cNvGrpSpPr/>
          <p:nvPr userDrawn="1"/>
        </p:nvGrpSpPr>
        <p:grpSpPr>
          <a:xfrm>
            <a:off x="5553815" y="1532322"/>
            <a:ext cx="1084370" cy="1084370"/>
            <a:chOff x="5680075" y="368300"/>
            <a:chExt cx="6121400" cy="6121400"/>
          </a:xfrm>
        </p:grpSpPr>
        <p:sp>
          <p:nvSpPr>
            <p:cNvPr id="20" name="Oval 19">
              <a:extLst>
                <a:ext uri="{FF2B5EF4-FFF2-40B4-BE49-F238E27FC236}">
                  <a16:creationId xmlns:a16="http://schemas.microsoft.com/office/drawing/2014/main" id="{7E793304-8B89-40D0-A023-328527A557F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3B7FE7AA-C43F-4B66-824F-04B3A953F08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 name="Group 21">
            <a:extLst>
              <a:ext uri="{FF2B5EF4-FFF2-40B4-BE49-F238E27FC236}">
                <a16:creationId xmlns:a16="http://schemas.microsoft.com/office/drawing/2014/main" id="{191458A5-38CD-4D3B-9CBD-3EF53AD4FD64}"/>
              </a:ext>
            </a:extLst>
          </p:cNvPr>
          <p:cNvGrpSpPr/>
          <p:nvPr userDrawn="1"/>
        </p:nvGrpSpPr>
        <p:grpSpPr>
          <a:xfrm>
            <a:off x="9287615" y="1532322"/>
            <a:ext cx="1084370" cy="1084370"/>
            <a:chOff x="5680075" y="368300"/>
            <a:chExt cx="6121400" cy="6121400"/>
          </a:xfrm>
        </p:grpSpPr>
        <p:sp>
          <p:nvSpPr>
            <p:cNvPr id="23" name="Oval 22">
              <a:extLst>
                <a:ext uri="{FF2B5EF4-FFF2-40B4-BE49-F238E27FC236}">
                  <a16:creationId xmlns:a16="http://schemas.microsoft.com/office/drawing/2014/main" id="{A683F32F-F9DC-4C71-B7A2-5372D1F432E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AD2C15C2-111E-4D18-BB0D-657F8CE7E96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5" name="Picture Placeholder 11">
            <a:extLst>
              <a:ext uri="{FF2B5EF4-FFF2-40B4-BE49-F238E27FC236}">
                <a16:creationId xmlns:a16="http://schemas.microsoft.com/office/drawing/2014/main" id="{6F42A070-93C5-411E-4F63-007561C4D451}"/>
              </a:ext>
            </a:extLst>
          </p:cNvPr>
          <p:cNvSpPr>
            <a:spLocks noGrp="1"/>
          </p:cNvSpPr>
          <p:nvPr>
            <p:ph type="pic" sz="quarter" idx="19"/>
          </p:nvPr>
        </p:nvSpPr>
        <p:spPr>
          <a:xfrm>
            <a:off x="1925191" y="1637497"/>
            <a:ext cx="874020" cy="875903"/>
          </a:xfrm>
          <a:prstGeom prst="ellipse">
            <a:avLst/>
          </a:prstGeom>
          <a:ln>
            <a:noFill/>
          </a:ln>
        </p:spPr>
        <p:txBody>
          <a:bodyPr/>
          <a:lstStyle/>
          <a:p>
            <a:r>
              <a:rPr lang="en-US" dirty="0"/>
              <a:t>Click icon to add picture</a:t>
            </a:r>
            <a:endParaRPr lang="en-GB" dirty="0"/>
          </a:p>
        </p:txBody>
      </p:sp>
      <p:sp>
        <p:nvSpPr>
          <p:cNvPr id="27" name="Picture Placeholder 11">
            <a:extLst>
              <a:ext uri="{FF2B5EF4-FFF2-40B4-BE49-F238E27FC236}">
                <a16:creationId xmlns:a16="http://schemas.microsoft.com/office/drawing/2014/main" id="{E47435F5-ED4F-41C3-30FF-3DE11FCA1B75}"/>
              </a:ext>
            </a:extLst>
          </p:cNvPr>
          <p:cNvSpPr>
            <a:spLocks noGrp="1"/>
          </p:cNvSpPr>
          <p:nvPr>
            <p:ph type="pic" sz="quarter" idx="20"/>
          </p:nvPr>
        </p:nvSpPr>
        <p:spPr>
          <a:xfrm>
            <a:off x="5658991" y="1646385"/>
            <a:ext cx="874020" cy="875903"/>
          </a:xfrm>
          <a:prstGeom prst="ellipse">
            <a:avLst/>
          </a:prstGeom>
          <a:ln>
            <a:noFill/>
          </a:ln>
        </p:spPr>
        <p:txBody>
          <a:bodyPr/>
          <a:lstStyle/>
          <a:p>
            <a:r>
              <a:rPr lang="en-US" dirty="0"/>
              <a:t>Click icon to add picture</a:t>
            </a:r>
            <a:endParaRPr lang="en-GB" dirty="0"/>
          </a:p>
        </p:txBody>
      </p:sp>
      <p:sp>
        <p:nvSpPr>
          <p:cNvPr id="28" name="Picture Placeholder 11">
            <a:extLst>
              <a:ext uri="{FF2B5EF4-FFF2-40B4-BE49-F238E27FC236}">
                <a16:creationId xmlns:a16="http://schemas.microsoft.com/office/drawing/2014/main" id="{3EB53FDA-51D6-C8D4-5B26-367F9DD2C6F0}"/>
              </a:ext>
            </a:extLst>
          </p:cNvPr>
          <p:cNvSpPr>
            <a:spLocks noGrp="1"/>
          </p:cNvSpPr>
          <p:nvPr>
            <p:ph type="pic" sz="quarter" idx="21"/>
          </p:nvPr>
        </p:nvSpPr>
        <p:spPr>
          <a:xfrm>
            <a:off x="9392790" y="1641601"/>
            <a:ext cx="874020" cy="875903"/>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1884021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 layout 8">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C2B4D41-67B2-463E-A7F6-271EFF823A47}"/>
              </a:ext>
            </a:extLst>
          </p:cNvPr>
          <p:cNvSpPr>
            <a:spLocks noGrp="1"/>
          </p:cNvSpPr>
          <p:nvPr>
            <p:ph sz="quarter" idx="16"/>
          </p:nvPr>
        </p:nvSpPr>
        <p:spPr>
          <a:xfrm>
            <a:off x="4848225" y="371475"/>
            <a:ext cx="2857500" cy="612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A0275C23-E040-47E1-B386-1BB7593E0773}"/>
              </a:ext>
            </a:extLst>
          </p:cNvPr>
          <p:cNvSpPr>
            <a:spLocks noGrp="1"/>
          </p:cNvSpPr>
          <p:nvPr>
            <p:ph type="title"/>
          </p:nvPr>
        </p:nvSpPr>
        <p:spPr>
          <a:xfrm>
            <a:off x="695325" y="365124"/>
            <a:ext cx="3804104" cy="2206625"/>
          </a:xfrm>
        </p:spPr>
        <p:txBody>
          <a:bodyPr/>
          <a:lstStyle/>
          <a:p>
            <a:r>
              <a:rPr lang="en-US"/>
              <a:t>Click to edit Master title style</a:t>
            </a:r>
            <a:endParaRPr lang="ru-RU"/>
          </a:p>
        </p:txBody>
      </p:sp>
      <p:sp>
        <p:nvSpPr>
          <p:cNvPr id="6" name="Picture Placeholder 5">
            <a:extLst>
              <a:ext uri="{FF2B5EF4-FFF2-40B4-BE49-F238E27FC236}">
                <a16:creationId xmlns:a16="http://schemas.microsoft.com/office/drawing/2014/main" id="{975204F5-57CD-4DDD-A2C7-19F17DDF132A}"/>
              </a:ext>
            </a:extLst>
          </p:cNvPr>
          <p:cNvSpPr>
            <a:spLocks noGrp="1"/>
          </p:cNvSpPr>
          <p:nvPr>
            <p:ph type="pic" sz="quarter" idx="11"/>
          </p:nvPr>
        </p:nvSpPr>
        <p:spPr>
          <a:xfrm>
            <a:off x="7915275" y="371474"/>
            <a:ext cx="3581400" cy="3234836"/>
          </a:xfrm>
        </p:spPr>
        <p:txBody>
          <a:bodyPr/>
          <a:lstStyle/>
          <a:p>
            <a:r>
              <a:rPr lang="en-US" dirty="0"/>
              <a:t>Click icon to add picture</a:t>
            </a:r>
            <a:endParaRPr lang="ru-RU"/>
          </a:p>
        </p:txBody>
      </p:sp>
      <p:sp>
        <p:nvSpPr>
          <p:cNvPr id="7" name="Rectangle: Rounded Corners 6">
            <a:extLst>
              <a:ext uri="{FF2B5EF4-FFF2-40B4-BE49-F238E27FC236}">
                <a16:creationId xmlns:a16="http://schemas.microsoft.com/office/drawing/2014/main" id="{9B305381-94ED-48A7-A7B1-EDF16BFCF8EB}"/>
              </a:ext>
            </a:extLst>
          </p:cNvPr>
          <p:cNvSpPr/>
          <p:nvPr userDrawn="1"/>
        </p:nvSpPr>
        <p:spPr>
          <a:xfrm>
            <a:off x="7915275" y="3823855"/>
            <a:ext cx="3581400" cy="2671740"/>
          </a:xfrm>
          <a:prstGeom prst="roundRect">
            <a:avLst>
              <a:gd name="adj" fmla="val 4287"/>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9" name="Text Placeholder 6">
            <a:extLst>
              <a:ext uri="{FF2B5EF4-FFF2-40B4-BE49-F238E27FC236}">
                <a16:creationId xmlns:a16="http://schemas.microsoft.com/office/drawing/2014/main" id="{77871228-86AD-4B1E-93E9-449AC3643F4A}"/>
              </a:ext>
            </a:extLst>
          </p:cNvPr>
          <p:cNvSpPr>
            <a:spLocks noGrp="1"/>
          </p:cNvSpPr>
          <p:nvPr>
            <p:ph type="body" sz="quarter" idx="12"/>
          </p:nvPr>
        </p:nvSpPr>
        <p:spPr>
          <a:xfrm>
            <a:off x="695325" y="2645229"/>
            <a:ext cx="3804104" cy="301171"/>
          </a:xfrm>
        </p:spPr>
        <p:txBody>
          <a:bodyPr>
            <a:normAutofit/>
          </a:bodyPr>
          <a:lstStyle>
            <a:lvl1pPr algn="l">
              <a:defRPr sz="1200"/>
            </a:lvl1pPr>
          </a:lstStyle>
          <a:p>
            <a:pPr lvl="0"/>
            <a:r>
              <a:rPr lang="en-US"/>
              <a:t>Click to edit Master text styles</a:t>
            </a:r>
          </a:p>
        </p:txBody>
      </p:sp>
      <p:sp>
        <p:nvSpPr>
          <p:cNvPr id="14" name="Text Placeholder 13">
            <a:extLst>
              <a:ext uri="{FF2B5EF4-FFF2-40B4-BE49-F238E27FC236}">
                <a16:creationId xmlns:a16="http://schemas.microsoft.com/office/drawing/2014/main" id="{F30E54AD-DB8F-4837-BB27-A5720EB0A3EA}"/>
              </a:ext>
            </a:extLst>
          </p:cNvPr>
          <p:cNvSpPr>
            <a:spLocks noGrp="1"/>
          </p:cNvSpPr>
          <p:nvPr>
            <p:ph type="body" sz="quarter" idx="13"/>
          </p:nvPr>
        </p:nvSpPr>
        <p:spPr>
          <a:xfrm>
            <a:off x="695325" y="4010592"/>
            <a:ext cx="3803650" cy="2002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6" name="Text Placeholder 15">
            <a:extLst>
              <a:ext uri="{FF2B5EF4-FFF2-40B4-BE49-F238E27FC236}">
                <a16:creationId xmlns:a16="http://schemas.microsoft.com/office/drawing/2014/main" id="{288331E7-F145-429B-BD09-F9462C9887DF}"/>
              </a:ext>
            </a:extLst>
          </p:cNvPr>
          <p:cNvSpPr>
            <a:spLocks noGrp="1"/>
          </p:cNvSpPr>
          <p:nvPr>
            <p:ph type="body" sz="quarter" idx="14"/>
          </p:nvPr>
        </p:nvSpPr>
        <p:spPr>
          <a:xfrm>
            <a:off x="8134350" y="4033780"/>
            <a:ext cx="3143250" cy="957943"/>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DC2AD59D-5AAF-451A-BC48-92E1C78E8640}"/>
              </a:ext>
            </a:extLst>
          </p:cNvPr>
          <p:cNvSpPr>
            <a:spLocks noGrp="1"/>
          </p:cNvSpPr>
          <p:nvPr>
            <p:ph type="body" sz="quarter" idx="15"/>
          </p:nvPr>
        </p:nvSpPr>
        <p:spPr>
          <a:xfrm>
            <a:off x="8134350" y="5320107"/>
            <a:ext cx="3143250" cy="957943"/>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4460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114925" y="591583"/>
            <a:ext cx="6386510" cy="2534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8">
            <a:extLst>
              <a:ext uri="{FF2B5EF4-FFF2-40B4-BE49-F238E27FC236}">
                <a16:creationId xmlns:a16="http://schemas.microsoft.com/office/drawing/2014/main" id="{ECB9F711-D6C5-416E-BB18-DEED9BCC85BC}"/>
              </a:ext>
            </a:extLst>
          </p:cNvPr>
          <p:cNvSpPr>
            <a:spLocks noGrp="1"/>
          </p:cNvSpPr>
          <p:nvPr>
            <p:ph type="body" sz="quarter" idx="12"/>
          </p:nvPr>
        </p:nvSpPr>
        <p:spPr>
          <a:xfrm>
            <a:off x="5105400" y="3619500"/>
            <a:ext cx="3008086" cy="459014"/>
          </a:xfrm>
        </p:spPr>
        <p:txBody>
          <a:bodyPr/>
          <a:lstStyle>
            <a:lvl1pPr>
              <a:defRPr b="1"/>
            </a:lvl1pPr>
          </a:lstStyle>
          <a:p>
            <a:pPr lvl="0"/>
            <a:r>
              <a:rPr lang="en-US"/>
              <a:t>Click to edit Master text styles</a:t>
            </a:r>
          </a:p>
        </p:txBody>
      </p:sp>
      <p:sp>
        <p:nvSpPr>
          <p:cNvPr id="10" name="Text Placeholder 8">
            <a:extLst>
              <a:ext uri="{FF2B5EF4-FFF2-40B4-BE49-F238E27FC236}">
                <a16:creationId xmlns:a16="http://schemas.microsoft.com/office/drawing/2014/main" id="{9A39C2E2-F479-4761-AC46-2C1D67DE1079}"/>
              </a:ext>
            </a:extLst>
          </p:cNvPr>
          <p:cNvSpPr>
            <a:spLocks noGrp="1"/>
          </p:cNvSpPr>
          <p:nvPr>
            <p:ph type="body" sz="quarter" idx="13"/>
          </p:nvPr>
        </p:nvSpPr>
        <p:spPr>
          <a:xfrm>
            <a:off x="8488589" y="3619500"/>
            <a:ext cx="3008086" cy="459014"/>
          </a:xfrm>
        </p:spPr>
        <p:txBody>
          <a:bodyPr/>
          <a:lstStyle>
            <a:lvl1pPr>
              <a:defRPr b="1"/>
            </a:lvl1pPr>
          </a:lstStyle>
          <a:p>
            <a:pPr lvl="0"/>
            <a:r>
              <a:rPr lang="en-US"/>
              <a:t>Click to edit Master text styles</a:t>
            </a:r>
          </a:p>
        </p:txBody>
      </p:sp>
      <p:sp>
        <p:nvSpPr>
          <p:cNvPr id="12" name="Text Placeholder 11">
            <a:extLst>
              <a:ext uri="{FF2B5EF4-FFF2-40B4-BE49-F238E27FC236}">
                <a16:creationId xmlns:a16="http://schemas.microsoft.com/office/drawing/2014/main" id="{21B46ACD-787E-4FDF-BCF5-8D80717B5B21}"/>
              </a:ext>
            </a:extLst>
          </p:cNvPr>
          <p:cNvSpPr>
            <a:spLocks noGrp="1"/>
          </p:cNvSpPr>
          <p:nvPr>
            <p:ph type="body" sz="quarter" idx="14"/>
          </p:nvPr>
        </p:nvSpPr>
        <p:spPr>
          <a:xfrm>
            <a:off x="5105400"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3" name="Text Placeholder 11">
            <a:extLst>
              <a:ext uri="{FF2B5EF4-FFF2-40B4-BE49-F238E27FC236}">
                <a16:creationId xmlns:a16="http://schemas.microsoft.com/office/drawing/2014/main" id="{CAEE712A-97C1-49B4-BEB8-904148FF3488}"/>
              </a:ext>
            </a:extLst>
          </p:cNvPr>
          <p:cNvSpPr>
            <a:spLocks noGrp="1"/>
          </p:cNvSpPr>
          <p:nvPr>
            <p:ph type="body" sz="quarter" idx="15"/>
          </p:nvPr>
        </p:nvSpPr>
        <p:spPr>
          <a:xfrm>
            <a:off x="8488589"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51485" y="460147"/>
            <a:ext cx="3724275" cy="3713389"/>
          </a:xfrm>
        </p:spPr>
        <p:txBody>
          <a:bodyPr/>
          <a:lstStyle/>
          <a:p>
            <a:r>
              <a:rPr lang="en-US"/>
              <a:t>Click to edit Master title style</a:t>
            </a:r>
            <a:endParaRPr lang="ru-RU"/>
          </a:p>
        </p:txBody>
      </p:sp>
      <p:sp>
        <p:nvSpPr>
          <p:cNvPr id="19" name="Text Placeholder 18">
            <a:extLst>
              <a:ext uri="{FF2B5EF4-FFF2-40B4-BE49-F238E27FC236}">
                <a16:creationId xmlns:a16="http://schemas.microsoft.com/office/drawing/2014/main" id="{94F975C0-7FFA-41FF-ADD9-BB4926D091D1}"/>
              </a:ext>
            </a:extLst>
          </p:cNvPr>
          <p:cNvSpPr>
            <a:spLocks noGrp="1"/>
          </p:cNvSpPr>
          <p:nvPr>
            <p:ph type="body" sz="quarter" idx="16"/>
          </p:nvPr>
        </p:nvSpPr>
        <p:spPr>
          <a:xfrm>
            <a:off x="451259" y="4364037"/>
            <a:ext cx="3724502" cy="1763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2970481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u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307809" y="447280"/>
            <a:ext cx="6386510" cy="5953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97681" y="447280"/>
            <a:ext cx="3724275" cy="3713389"/>
          </a:xfrm>
        </p:spPr>
        <p:txBody>
          <a:bodyPr/>
          <a:lstStyle/>
          <a:p>
            <a:r>
              <a:rPr lang="en-US"/>
              <a:t>Click to edit Master title style</a:t>
            </a:r>
            <a:endParaRPr lang="ru-RU"/>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255564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 - layout 10">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pPr lvl="0"/>
            <a:r>
              <a:rPr lang="en-US"/>
              <a:t>Click to edit Master text styles</a:t>
            </a:r>
          </a:p>
        </p:txBody>
      </p:sp>
      <p:sp>
        <p:nvSpPr>
          <p:cNvPr id="22" name="Oval 21">
            <a:extLst>
              <a:ext uri="{FF2B5EF4-FFF2-40B4-BE49-F238E27FC236}">
                <a16:creationId xmlns:a16="http://schemas.microsoft.com/office/drawing/2014/main" id="{658F9578-5E40-4087-B955-A27867BB78B3}"/>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Group 25">
            <a:extLst>
              <a:ext uri="{FF2B5EF4-FFF2-40B4-BE49-F238E27FC236}">
                <a16:creationId xmlns:a16="http://schemas.microsoft.com/office/drawing/2014/main" id="{8F10E61D-F64D-43DA-934A-A3059225F8D6}"/>
              </a:ext>
            </a:extLst>
          </p:cNvPr>
          <p:cNvGrpSpPr/>
          <p:nvPr userDrawn="1"/>
        </p:nvGrpSpPr>
        <p:grpSpPr>
          <a:xfrm>
            <a:off x="5318173" y="2059287"/>
            <a:ext cx="1554842" cy="1554842"/>
            <a:chOff x="5680075" y="368300"/>
            <a:chExt cx="6121400" cy="6121400"/>
          </a:xfrm>
        </p:grpSpPr>
        <p:sp>
          <p:nvSpPr>
            <p:cNvPr id="30" name="Oval 29">
              <a:extLst>
                <a:ext uri="{FF2B5EF4-FFF2-40B4-BE49-F238E27FC236}">
                  <a16:creationId xmlns:a16="http://schemas.microsoft.com/office/drawing/2014/main" id="{03313058-5FB3-4441-97F1-11FEECDC15B2}"/>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B9191FDF-E007-4300-9C00-108C1D4FE4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Group 36">
            <a:extLst>
              <a:ext uri="{FF2B5EF4-FFF2-40B4-BE49-F238E27FC236}">
                <a16:creationId xmlns:a16="http://schemas.microsoft.com/office/drawing/2014/main" id="{AC4688F5-56F1-443E-A4F5-2FBDDF6EEE85}"/>
              </a:ext>
            </a:extLst>
          </p:cNvPr>
          <p:cNvGrpSpPr/>
          <p:nvPr userDrawn="1"/>
        </p:nvGrpSpPr>
        <p:grpSpPr>
          <a:xfrm>
            <a:off x="8755291" y="2068260"/>
            <a:ext cx="1554842" cy="1554842"/>
            <a:chOff x="5680075" y="368300"/>
            <a:chExt cx="6121400" cy="6121400"/>
          </a:xfrm>
        </p:grpSpPr>
        <p:sp>
          <p:nvSpPr>
            <p:cNvPr id="38" name="Oval 37">
              <a:extLst>
                <a:ext uri="{FF2B5EF4-FFF2-40B4-BE49-F238E27FC236}">
                  <a16:creationId xmlns:a16="http://schemas.microsoft.com/office/drawing/2014/main" id="{D598AC9E-6AA2-4BAB-AAA6-F39928BF751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6392CF92-D541-4272-93CF-331FF2A7456A}"/>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Picture Placeholder 11">
            <a:extLst>
              <a:ext uri="{FF2B5EF4-FFF2-40B4-BE49-F238E27FC236}">
                <a16:creationId xmlns:a16="http://schemas.microsoft.com/office/drawing/2014/main" id="{F356B073-0F7D-C9EE-9F11-FB986546090B}"/>
              </a:ext>
            </a:extLst>
          </p:cNvPr>
          <p:cNvSpPr>
            <a:spLocks noGrp="1"/>
          </p:cNvSpPr>
          <p:nvPr>
            <p:ph type="pic" sz="quarter" idx="21"/>
          </p:nvPr>
        </p:nvSpPr>
        <p:spPr>
          <a:xfrm>
            <a:off x="2032271" y="2210094"/>
            <a:ext cx="1253229" cy="1255929"/>
          </a:xfrm>
          <a:prstGeom prst="ellipse">
            <a:avLst/>
          </a:prstGeom>
          <a:ln>
            <a:noFill/>
          </a:ln>
        </p:spPr>
        <p:txBody>
          <a:bodyPr/>
          <a:lstStyle/>
          <a:p>
            <a:r>
              <a:rPr lang="en-US" dirty="0"/>
              <a:t>Click icon to add picture</a:t>
            </a:r>
            <a:endParaRPr lang="en-GB" dirty="0"/>
          </a:p>
        </p:txBody>
      </p:sp>
      <p:sp>
        <p:nvSpPr>
          <p:cNvPr id="41" name="Picture Placeholder 11">
            <a:extLst>
              <a:ext uri="{FF2B5EF4-FFF2-40B4-BE49-F238E27FC236}">
                <a16:creationId xmlns:a16="http://schemas.microsoft.com/office/drawing/2014/main" id="{BBB518D5-4200-5F72-BBB4-7853C08A065B}"/>
              </a:ext>
            </a:extLst>
          </p:cNvPr>
          <p:cNvSpPr>
            <a:spLocks noGrp="1"/>
          </p:cNvSpPr>
          <p:nvPr>
            <p:ph type="pic" sz="quarter" idx="22"/>
          </p:nvPr>
        </p:nvSpPr>
        <p:spPr>
          <a:xfrm>
            <a:off x="5468979" y="2199681"/>
            <a:ext cx="1253229" cy="1255929"/>
          </a:xfrm>
          <a:prstGeom prst="ellipse">
            <a:avLst/>
          </a:prstGeom>
          <a:ln>
            <a:noFill/>
          </a:ln>
        </p:spPr>
        <p:txBody>
          <a:bodyPr/>
          <a:lstStyle/>
          <a:p>
            <a:r>
              <a:rPr lang="en-US" dirty="0"/>
              <a:t>Click icon to add picture</a:t>
            </a:r>
            <a:endParaRPr lang="en-GB" dirty="0"/>
          </a:p>
        </p:txBody>
      </p:sp>
      <p:sp>
        <p:nvSpPr>
          <p:cNvPr id="42" name="Picture Placeholder 11">
            <a:extLst>
              <a:ext uri="{FF2B5EF4-FFF2-40B4-BE49-F238E27FC236}">
                <a16:creationId xmlns:a16="http://schemas.microsoft.com/office/drawing/2014/main" id="{2F553F46-EBD3-FCBA-0E8D-1EC8343A7217}"/>
              </a:ext>
            </a:extLst>
          </p:cNvPr>
          <p:cNvSpPr>
            <a:spLocks noGrp="1"/>
          </p:cNvSpPr>
          <p:nvPr>
            <p:ph type="pic" sz="quarter" idx="23"/>
          </p:nvPr>
        </p:nvSpPr>
        <p:spPr>
          <a:xfrm>
            <a:off x="8905283" y="2219067"/>
            <a:ext cx="1253229" cy="1255929"/>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4225500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 layout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grpSp>
        <p:nvGrpSpPr>
          <p:cNvPr id="40" name="Group 39">
            <a:extLst>
              <a:ext uri="{FF2B5EF4-FFF2-40B4-BE49-F238E27FC236}">
                <a16:creationId xmlns:a16="http://schemas.microsoft.com/office/drawing/2014/main" id="{19C5FB67-8571-4A57-BA95-4338B2AA183E}"/>
              </a:ext>
            </a:extLst>
          </p:cNvPr>
          <p:cNvGrpSpPr/>
          <p:nvPr userDrawn="1"/>
        </p:nvGrpSpPr>
        <p:grpSpPr>
          <a:xfrm>
            <a:off x="940934" y="2225458"/>
            <a:ext cx="1351088" cy="1351089"/>
            <a:chOff x="5680075" y="368300"/>
            <a:chExt cx="6121400" cy="6121400"/>
          </a:xfrm>
        </p:grpSpPr>
        <p:sp>
          <p:nvSpPr>
            <p:cNvPr id="41" name="Oval 40">
              <a:extLst>
                <a:ext uri="{FF2B5EF4-FFF2-40B4-BE49-F238E27FC236}">
                  <a16:creationId xmlns:a16="http://schemas.microsoft.com/office/drawing/2014/main" id="{81C57F44-3D30-4390-BC30-CC824201BBF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Oval 41">
              <a:extLst>
                <a:ext uri="{FF2B5EF4-FFF2-40B4-BE49-F238E27FC236}">
                  <a16:creationId xmlns:a16="http://schemas.microsoft.com/office/drawing/2014/main" id="{9FFBB79A-25EF-44D7-85D9-72C555CA9D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Group 42">
            <a:extLst>
              <a:ext uri="{FF2B5EF4-FFF2-40B4-BE49-F238E27FC236}">
                <a16:creationId xmlns:a16="http://schemas.microsoft.com/office/drawing/2014/main" id="{24763564-B5BE-4570-A6AC-09A6A5F4E9F1}"/>
              </a:ext>
            </a:extLst>
          </p:cNvPr>
          <p:cNvGrpSpPr/>
          <p:nvPr userDrawn="1"/>
        </p:nvGrpSpPr>
        <p:grpSpPr>
          <a:xfrm>
            <a:off x="3977038" y="2244371"/>
            <a:ext cx="1351088" cy="1351089"/>
            <a:chOff x="5680075" y="368300"/>
            <a:chExt cx="6121400" cy="6121400"/>
          </a:xfrm>
        </p:grpSpPr>
        <p:sp>
          <p:nvSpPr>
            <p:cNvPr id="44" name="Oval 43">
              <a:extLst>
                <a:ext uri="{FF2B5EF4-FFF2-40B4-BE49-F238E27FC236}">
                  <a16:creationId xmlns:a16="http://schemas.microsoft.com/office/drawing/2014/main" id="{DA6D6DAE-8B20-4B90-B474-AB9E1B8091B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Oval 44">
              <a:extLst>
                <a:ext uri="{FF2B5EF4-FFF2-40B4-BE49-F238E27FC236}">
                  <a16:creationId xmlns:a16="http://schemas.microsoft.com/office/drawing/2014/main" id="{F7474F0A-D53F-4760-BC1D-B34DE49D39F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6" name="Group 45">
            <a:extLst>
              <a:ext uri="{FF2B5EF4-FFF2-40B4-BE49-F238E27FC236}">
                <a16:creationId xmlns:a16="http://schemas.microsoft.com/office/drawing/2014/main" id="{4D8CF4EA-F5F7-4EFA-A2F6-D17B15D769A5}"/>
              </a:ext>
            </a:extLst>
          </p:cNvPr>
          <p:cNvGrpSpPr/>
          <p:nvPr userDrawn="1"/>
        </p:nvGrpSpPr>
        <p:grpSpPr>
          <a:xfrm>
            <a:off x="6962247" y="2225528"/>
            <a:ext cx="1351088" cy="1351089"/>
            <a:chOff x="5680075" y="368300"/>
            <a:chExt cx="6121400" cy="6121400"/>
          </a:xfrm>
        </p:grpSpPr>
        <p:sp>
          <p:nvSpPr>
            <p:cNvPr id="48" name="Oval 47">
              <a:extLst>
                <a:ext uri="{FF2B5EF4-FFF2-40B4-BE49-F238E27FC236}">
                  <a16:creationId xmlns:a16="http://schemas.microsoft.com/office/drawing/2014/main" id="{07A7C638-FCB8-446B-90F0-7117D5364A5D}"/>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Oval 52">
              <a:extLst>
                <a:ext uri="{FF2B5EF4-FFF2-40B4-BE49-F238E27FC236}">
                  <a16:creationId xmlns:a16="http://schemas.microsoft.com/office/drawing/2014/main" id="{BB52356D-2C34-4D99-B711-DC7373C698A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AF28CAD3-D0A6-49FE-94C9-74B96AA964C7}"/>
              </a:ext>
            </a:extLst>
          </p:cNvPr>
          <p:cNvGrpSpPr/>
          <p:nvPr userDrawn="1"/>
        </p:nvGrpSpPr>
        <p:grpSpPr>
          <a:xfrm>
            <a:off x="9899978" y="2225458"/>
            <a:ext cx="1351088" cy="1351089"/>
            <a:chOff x="5680075" y="368300"/>
            <a:chExt cx="6121400" cy="6121400"/>
          </a:xfrm>
        </p:grpSpPr>
        <p:sp>
          <p:nvSpPr>
            <p:cNvPr id="56" name="Oval 55">
              <a:extLst>
                <a:ext uri="{FF2B5EF4-FFF2-40B4-BE49-F238E27FC236}">
                  <a16:creationId xmlns:a16="http://schemas.microsoft.com/office/drawing/2014/main" id="{4B2B7FA2-7673-4E00-BBC2-2E799E1D71C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B1892FD-F153-4988-8E7D-1F25AE09E8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8" name="Picture Placeholder 11">
            <a:extLst>
              <a:ext uri="{FF2B5EF4-FFF2-40B4-BE49-F238E27FC236}">
                <a16:creationId xmlns:a16="http://schemas.microsoft.com/office/drawing/2014/main" id="{390033E7-2CE2-EC40-ACCE-CDC9901BED95}"/>
              </a:ext>
            </a:extLst>
          </p:cNvPr>
          <p:cNvSpPr>
            <a:spLocks noGrp="1"/>
          </p:cNvSpPr>
          <p:nvPr>
            <p:ph type="pic" sz="quarter" idx="21"/>
          </p:nvPr>
        </p:nvSpPr>
        <p:spPr>
          <a:xfrm>
            <a:off x="1071978" y="2348888"/>
            <a:ext cx="1089000" cy="1091346"/>
          </a:xfrm>
          <a:prstGeom prst="ellipse">
            <a:avLst/>
          </a:prstGeom>
          <a:ln>
            <a:noFill/>
          </a:ln>
        </p:spPr>
        <p:txBody>
          <a:bodyPr/>
          <a:lstStyle/>
          <a:p>
            <a:r>
              <a:rPr lang="en-US" dirty="0"/>
              <a:t>Click icon to add picture</a:t>
            </a:r>
            <a:endParaRPr lang="en-GB" dirty="0"/>
          </a:p>
        </p:txBody>
      </p:sp>
      <p:sp>
        <p:nvSpPr>
          <p:cNvPr id="59" name="Picture Placeholder 11">
            <a:extLst>
              <a:ext uri="{FF2B5EF4-FFF2-40B4-BE49-F238E27FC236}">
                <a16:creationId xmlns:a16="http://schemas.microsoft.com/office/drawing/2014/main" id="{18DCFE34-B244-6434-82A1-F586EF1125FF}"/>
              </a:ext>
            </a:extLst>
          </p:cNvPr>
          <p:cNvSpPr>
            <a:spLocks noGrp="1"/>
          </p:cNvSpPr>
          <p:nvPr>
            <p:ph type="pic" sz="quarter" idx="22"/>
          </p:nvPr>
        </p:nvSpPr>
        <p:spPr>
          <a:xfrm>
            <a:off x="4106032" y="2363393"/>
            <a:ext cx="1089000" cy="1091346"/>
          </a:xfrm>
          <a:prstGeom prst="ellipse">
            <a:avLst/>
          </a:prstGeom>
          <a:ln>
            <a:noFill/>
          </a:ln>
        </p:spPr>
        <p:txBody>
          <a:bodyPr/>
          <a:lstStyle/>
          <a:p>
            <a:r>
              <a:rPr lang="en-US" dirty="0"/>
              <a:t>Click icon to add picture</a:t>
            </a:r>
            <a:endParaRPr lang="en-GB" dirty="0"/>
          </a:p>
        </p:txBody>
      </p:sp>
      <p:sp>
        <p:nvSpPr>
          <p:cNvPr id="60" name="Picture Placeholder 11">
            <a:extLst>
              <a:ext uri="{FF2B5EF4-FFF2-40B4-BE49-F238E27FC236}">
                <a16:creationId xmlns:a16="http://schemas.microsoft.com/office/drawing/2014/main" id="{B9DD2B5A-63F0-2E59-8636-8595D6626DEB}"/>
              </a:ext>
            </a:extLst>
          </p:cNvPr>
          <p:cNvSpPr>
            <a:spLocks noGrp="1"/>
          </p:cNvSpPr>
          <p:nvPr>
            <p:ph type="pic" sz="quarter" idx="23"/>
          </p:nvPr>
        </p:nvSpPr>
        <p:spPr>
          <a:xfrm>
            <a:off x="7098520" y="2351671"/>
            <a:ext cx="1089000" cy="1091346"/>
          </a:xfrm>
          <a:prstGeom prst="ellipse">
            <a:avLst/>
          </a:prstGeom>
          <a:ln>
            <a:noFill/>
          </a:ln>
        </p:spPr>
        <p:txBody>
          <a:bodyPr/>
          <a:lstStyle/>
          <a:p>
            <a:r>
              <a:rPr lang="en-US" dirty="0"/>
              <a:t>Click icon to add picture</a:t>
            </a:r>
            <a:endParaRPr lang="en-GB" dirty="0"/>
          </a:p>
        </p:txBody>
      </p:sp>
      <p:sp>
        <p:nvSpPr>
          <p:cNvPr id="61" name="Picture Placeholder 11">
            <a:extLst>
              <a:ext uri="{FF2B5EF4-FFF2-40B4-BE49-F238E27FC236}">
                <a16:creationId xmlns:a16="http://schemas.microsoft.com/office/drawing/2014/main" id="{7E969DF2-F118-925B-C884-0AFA94BE7B9A}"/>
              </a:ext>
            </a:extLst>
          </p:cNvPr>
          <p:cNvSpPr>
            <a:spLocks noGrp="1"/>
          </p:cNvSpPr>
          <p:nvPr>
            <p:ph type="pic" sz="quarter" idx="24"/>
          </p:nvPr>
        </p:nvSpPr>
        <p:spPr>
          <a:xfrm>
            <a:off x="10040422" y="2367471"/>
            <a:ext cx="1089000" cy="1091346"/>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12189421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 layout 1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a:t>Click to edit Master text styles</a:t>
            </a:r>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AEF834-0D33-4492-8D0D-061CA8D30E54}"/>
              </a:ext>
            </a:extLst>
          </p:cNvPr>
          <p:cNvGrpSpPr/>
          <p:nvPr userDrawn="1"/>
        </p:nvGrpSpPr>
        <p:grpSpPr>
          <a:xfrm>
            <a:off x="1098990" y="2341196"/>
            <a:ext cx="1119612" cy="1119614"/>
            <a:chOff x="5680075" y="368300"/>
            <a:chExt cx="6121400" cy="6121400"/>
          </a:xfrm>
        </p:grpSpPr>
        <p:sp>
          <p:nvSpPr>
            <p:cNvPr id="39" name="Oval 38">
              <a:extLst>
                <a:ext uri="{FF2B5EF4-FFF2-40B4-BE49-F238E27FC236}">
                  <a16:creationId xmlns:a16="http://schemas.microsoft.com/office/drawing/2014/main" id="{020E6EF6-9EA4-41E6-8D3C-163CF0B746E0}"/>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5D0F5ABB-4C44-40C1-B51D-8E3BF76BF33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Group 40">
            <a:extLst>
              <a:ext uri="{FF2B5EF4-FFF2-40B4-BE49-F238E27FC236}">
                <a16:creationId xmlns:a16="http://schemas.microsoft.com/office/drawing/2014/main" id="{E843F372-C646-4BD5-A592-052C10A62075}"/>
              </a:ext>
            </a:extLst>
          </p:cNvPr>
          <p:cNvGrpSpPr/>
          <p:nvPr userDrawn="1"/>
        </p:nvGrpSpPr>
        <p:grpSpPr>
          <a:xfrm>
            <a:off x="3317592" y="2341196"/>
            <a:ext cx="1119612" cy="1119614"/>
            <a:chOff x="5680075" y="368300"/>
            <a:chExt cx="6121400" cy="6121400"/>
          </a:xfrm>
        </p:grpSpPr>
        <p:sp>
          <p:nvSpPr>
            <p:cNvPr id="43" name="Oval 42">
              <a:extLst>
                <a:ext uri="{FF2B5EF4-FFF2-40B4-BE49-F238E27FC236}">
                  <a16:creationId xmlns:a16="http://schemas.microsoft.com/office/drawing/2014/main" id="{B16117CB-B1A7-4C8A-8B17-376EE89D7E7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299309D2-8ACA-4B66-AC25-3B20CB02AEB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Group 44">
            <a:extLst>
              <a:ext uri="{FF2B5EF4-FFF2-40B4-BE49-F238E27FC236}">
                <a16:creationId xmlns:a16="http://schemas.microsoft.com/office/drawing/2014/main" id="{8E09CCC4-3F06-4157-BC24-997D5F271157}"/>
              </a:ext>
            </a:extLst>
          </p:cNvPr>
          <p:cNvGrpSpPr/>
          <p:nvPr userDrawn="1"/>
        </p:nvGrpSpPr>
        <p:grpSpPr>
          <a:xfrm>
            <a:off x="5536194" y="2341196"/>
            <a:ext cx="1119612" cy="1119614"/>
            <a:chOff x="5680075" y="368300"/>
            <a:chExt cx="6121400" cy="6121400"/>
          </a:xfrm>
        </p:grpSpPr>
        <p:sp>
          <p:nvSpPr>
            <p:cNvPr id="46" name="Oval 45">
              <a:extLst>
                <a:ext uri="{FF2B5EF4-FFF2-40B4-BE49-F238E27FC236}">
                  <a16:creationId xmlns:a16="http://schemas.microsoft.com/office/drawing/2014/main" id="{20273B64-386C-43C3-A48D-FF7B6F41ED71}"/>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37F217C-B67E-4518-A894-04E5B6E86C2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35EBC156-FBC8-4223-B660-2012B85AEB4E}"/>
              </a:ext>
            </a:extLst>
          </p:cNvPr>
          <p:cNvGrpSpPr/>
          <p:nvPr userDrawn="1"/>
        </p:nvGrpSpPr>
        <p:grpSpPr>
          <a:xfrm>
            <a:off x="7754796" y="2309388"/>
            <a:ext cx="1119612" cy="1119614"/>
            <a:chOff x="5680075" y="368300"/>
            <a:chExt cx="6121400" cy="6121400"/>
          </a:xfrm>
        </p:grpSpPr>
        <p:sp>
          <p:nvSpPr>
            <p:cNvPr id="56" name="Oval 55">
              <a:extLst>
                <a:ext uri="{FF2B5EF4-FFF2-40B4-BE49-F238E27FC236}">
                  <a16:creationId xmlns:a16="http://schemas.microsoft.com/office/drawing/2014/main" id="{E77FD34E-85C1-44A7-866A-ADF6B7057DF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FE697C0-750C-429E-B65D-F60BF6F3B6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8" name="Group 57">
            <a:extLst>
              <a:ext uri="{FF2B5EF4-FFF2-40B4-BE49-F238E27FC236}">
                <a16:creationId xmlns:a16="http://schemas.microsoft.com/office/drawing/2014/main" id="{2A9C1BB9-2749-40F1-8D43-084CDA22817D}"/>
              </a:ext>
            </a:extLst>
          </p:cNvPr>
          <p:cNvGrpSpPr/>
          <p:nvPr userDrawn="1"/>
        </p:nvGrpSpPr>
        <p:grpSpPr>
          <a:xfrm>
            <a:off x="9973398" y="2309387"/>
            <a:ext cx="1119612" cy="1119614"/>
            <a:chOff x="5680075" y="368300"/>
            <a:chExt cx="6121400" cy="6121400"/>
          </a:xfrm>
        </p:grpSpPr>
        <p:sp>
          <p:nvSpPr>
            <p:cNvPr id="59" name="Oval 58">
              <a:extLst>
                <a:ext uri="{FF2B5EF4-FFF2-40B4-BE49-F238E27FC236}">
                  <a16:creationId xmlns:a16="http://schemas.microsoft.com/office/drawing/2014/main" id="{21802805-1880-4780-AC6F-3478271183C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1A6DD1C7-11E7-4607-87C7-4A2921342C4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1" name="Picture Placeholder 11">
            <a:extLst>
              <a:ext uri="{FF2B5EF4-FFF2-40B4-BE49-F238E27FC236}">
                <a16:creationId xmlns:a16="http://schemas.microsoft.com/office/drawing/2014/main" id="{2BA7D0BD-3E71-53DC-4609-9519ACE49801}"/>
              </a:ext>
            </a:extLst>
          </p:cNvPr>
          <p:cNvSpPr>
            <a:spLocks noGrp="1"/>
          </p:cNvSpPr>
          <p:nvPr>
            <p:ph type="pic" sz="quarter" idx="21"/>
          </p:nvPr>
        </p:nvSpPr>
        <p:spPr>
          <a:xfrm>
            <a:off x="1216053" y="2449789"/>
            <a:ext cx="900488" cy="902428"/>
          </a:xfrm>
          <a:prstGeom prst="ellipse">
            <a:avLst/>
          </a:prstGeom>
          <a:ln>
            <a:noFill/>
          </a:ln>
        </p:spPr>
        <p:txBody>
          <a:bodyPr/>
          <a:lstStyle/>
          <a:p>
            <a:r>
              <a:rPr lang="en-US" dirty="0"/>
              <a:t>Click icon to add picture</a:t>
            </a:r>
            <a:endParaRPr lang="en-GB" dirty="0"/>
          </a:p>
        </p:txBody>
      </p:sp>
      <p:sp>
        <p:nvSpPr>
          <p:cNvPr id="62" name="Picture Placeholder 11">
            <a:extLst>
              <a:ext uri="{FF2B5EF4-FFF2-40B4-BE49-F238E27FC236}">
                <a16:creationId xmlns:a16="http://schemas.microsoft.com/office/drawing/2014/main" id="{77EC5AEF-C646-A0D9-9B27-51AB0935B5E7}"/>
              </a:ext>
            </a:extLst>
          </p:cNvPr>
          <p:cNvSpPr>
            <a:spLocks noGrp="1"/>
          </p:cNvSpPr>
          <p:nvPr>
            <p:ph type="pic" sz="quarter" idx="22"/>
          </p:nvPr>
        </p:nvSpPr>
        <p:spPr>
          <a:xfrm>
            <a:off x="3427118" y="2437358"/>
            <a:ext cx="900488" cy="902428"/>
          </a:xfrm>
          <a:prstGeom prst="ellipse">
            <a:avLst/>
          </a:prstGeom>
          <a:ln>
            <a:noFill/>
          </a:ln>
        </p:spPr>
        <p:txBody>
          <a:bodyPr/>
          <a:lstStyle/>
          <a:p>
            <a:r>
              <a:rPr lang="en-US" dirty="0"/>
              <a:t>Click icon to add picture</a:t>
            </a:r>
            <a:endParaRPr lang="en-GB" dirty="0"/>
          </a:p>
        </p:txBody>
      </p:sp>
      <p:sp>
        <p:nvSpPr>
          <p:cNvPr id="64" name="Picture Placeholder 11">
            <a:extLst>
              <a:ext uri="{FF2B5EF4-FFF2-40B4-BE49-F238E27FC236}">
                <a16:creationId xmlns:a16="http://schemas.microsoft.com/office/drawing/2014/main" id="{482B5982-45AA-8D4A-FE5F-322DDB8BB2AE}"/>
              </a:ext>
            </a:extLst>
          </p:cNvPr>
          <p:cNvSpPr>
            <a:spLocks noGrp="1"/>
          </p:cNvSpPr>
          <p:nvPr>
            <p:ph type="pic" sz="quarter" idx="23"/>
          </p:nvPr>
        </p:nvSpPr>
        <p:spPr>
          <a:xfrm>
            <a:off x="5620830" y="2442374"/>
            <a:ext cx="900488" cy="902428"/>
          </a:xfrm>
          <a:prstGeom prst="ellipse">
            <a:avLst/>
          </a:prstGeom>
          <a:ln>
            <a:noFill/>
          </a:ln>
        </p:spPr>
        <p:txBody>
          <a:bodyPr/>
          <a:lstStyle/>
          <a:p>
            <a:r>
              <a:rPr lang="en-US" dirty="0"/>
              <a:t>Click icon to add picture</a:t>
            </a:r>
            <a:endParaRPr lang="en-GB" dirty="0"/>
          </a:p>
        </p:txBody>
      </p:sp>
      <p:sp>
        <p:nvSpPr>
          <p:cNvPr id="67" name="Picture Placeholder 11">
            <a:extLst>
              <a:ext uri="{FF2B5EF4-FFF2-40B4-BE49-F238E27FC236}">
                <a16:creationId xmlns:a16="http://schemas.microsoft.com/office/drawing/2014/main" id="{15922E49-ECCC-D67B-BEB1-1AC4466777D4}"/>
              </a:ext>
            </a:extLst>
          </p:cNvPr>
          <p:cNvSpPr>
            <a:spLocks noGrp="1"/>
          </p:cNvSpPr>
          <p:nvPr>
            <p:ph type="pic" sz="quarter" idx="24"/>
          </p:nvPr>
        </p:nvSpPr>
        <p:spPr>
          <a:xfrm>
            <a:off x="7869097" y="2414718"/>
            <a:ext cx="900488" cy="902428"/>
          </a:xfrm>
          <a:prstGeom prst="ellipse">
            <a:avLst/>
          </a:prstGeom>
          <a:ln>
            <a:noFill/>
          </a:ln>
        </p:spPr>
        <p:txBody>
          <a:bodyPr/>
          <a:lstStyle/>
          <a:p>
            <a:r>
              <a:rPr lang="en-US" dirty="0"/>
              <a:t>Click icon to add picture</a:t>
            </a:r>
            <a:endParaRPr lang="en-GB" dirty="0"/>
          </a:p>
        </p:txBody>
      </p:sp>
      <p:sp>
        <p:nvSpPr>
          <p:cNvPr id="68" name="Picture Placeholder 11">
            <a:extLst>
              <a:ext uri="{FF2B5EF4-FFF2-40B4-BE49-F238E27FC236}">
                <a16:creationId xmlns:a16="http://schemas.microsoft.com/office/drawing/2014/main" id="{12CB72DD-50F5-5FA0-82A0-8BF1FE1D856E}"/>
              </a:ext>
            </a:extLst>
          </p:cNvPr>
          <p:cNvSpPr>
            <a:spLocks noGrp="1"/>
          </p:cNvSpPr>
          <p:nvPr>
            <p:ph type="pic" sz="quarter" idx="25"/>
          </p:nvPr>
        </p:nvSpPr>
        <p:spPr>
          <a:xfrm>
            <a:off x="10088523" y="2414718"/>
            <a:ext cx="900488" cy="902428"/>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3118872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ue - layout 1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grpSp>
        <p:nvGrpSpPr>
          <p:cNvPr id="12" name="Group 11">
            <a:extLst>
              <a:ext uri="{FF2B5EF4-FFF2-40B4-BE49-F238E27FC236}">
                <a16:creationId xmlns:a16="http://schemas.microsoft.com/office/drawing/2014/main" id="{849650E0-6629-4F49-8DB2-17FFD4701912}"/>
              </a:ext>
            </a:extLst>
          </p:cNvPr>
          <p:cNvGrpSpPr/>
          <p:nvPr userDrawn="1"/>
        </p:nvGrpSpPr>
        <p:grpSpPr>
          <a:xfrm>
            <a:off x="1357530" y="2225458"/>
            <a:ext cx="1351088" cy="1351089"/>
            <a:chOff x="5680075" y="368300"/>
            <a:chExt cx="6121400" cy="6121400"/>
          </a:xfrm>
        </p:grpSpPr>
        <p:sp>
          <p:nvSpPr>
            <p:cNvPr id="13" name="Oval 12">
              <a:extLst>
                <a:ext uri="{FF2B5EF4-FFF2-40B4-BE49-F238E27FC236}">
                  <a16:creationId xmlns:a16="http://schemas.microsoft.com/office/drawing/2014/main" id="{CA45B24B-98FD-417C-B833-E95DAA8C7D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CA94728C-A142-4698-A09A-AA32F87B5D0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Group 14">
            <a:extLst>
              <a:ext uri="{FF2B5EF4-FFF2-40B4-BE49-F238E27FC236}">
                <a16:creationId xmlns:a16="http://schemas.microsoft.com/office/drawing/2014/main" id="{12DCDB2C-8824-4A99-9E1E-05F05C130ADE}"/>
              </a:ext>
            </a:extLst>
          </p:cNvPr>
          <p:cNvGrpSpPr/>
          <p:nvPr userDrawn="1"/>
        </p:nvGrpSpPr>
        <p:grpSpPr>
          <a:xfrm>
            <a:off x="4066148" y="2225458"/>
            <a:ext cx="1351088" cy="1351089"/>
            <a:chOff x="5680075" y="368300"/>
            <a:chExt cx="6121400" cy="6121400"/>
          </a:xfrm>
        </p:grpSpPr>
        <p:sp>
          <p:nvSpPr>
            <p:cNvPr id="16" name="Oval 15">
              <a:extLst>
                <a:ext uri="{FF2B5EF4-FFF2-40B4-BE49-F238E27FC236}">
                  <a16:creationId xmlns:a16="http://schemas.microsoft.com/office/drawing/2014/main" id="{D938B287-41D8-4B67-90BF-F293DD862E49}"/>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9E771D26-0160-4E22-AAD6-6A080150CC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Group 17">
            <a:extLst>
              <a:ext uri="{FF2B5EF4-FFF2-40B4-BE49-F238E27FC236}">
                <a16:creationId xmlns:a16="http://schemas.microsoft.com/office/drawing/2014/main" id="{9B879ECB-5F9F-43E4-B39B-F8AC2846DFA0}"/>
              </a:ext>
            </a:extLst>
          </p:cNvPr>
          <p:cNvGrpSpPr/>
          <p:nvPr userDrawn="1"/>
        </p:nvGrpSpPr>
        <p:grpSpPr>
          <a:xfrm>
            <a:off x="6774766" y="2225458"/>
            <a:ext cx="1351088" cy="1351089"/>
            <a:chOff x="5680075" y="368300"/>
            <a:chExt cx="6121400" cy="6121400"/>
          </a:xfrm>
        </p:grpSpPr>
        <p:sp>
          <p:nvSpPr>
            <p:cNvPr id="19" name="Oval 18">
              <a:extLst>
                <a:ext uri="{FF2B5EF4-FFF2-40B4-BE49-F238E27FC236}">
                  <a16:creationId xmlns:a16="http://schemas.microsoft.com/office/drawing/2014/main" id="{442EA22D-9877-4A9C-962B-5FF84745721E}"/>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B0BC83BE-4202-4D46-8E39-6688B8FAC0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Group 20">
            <a:extLst>
              <a:ext uri="{FF2B5EF4-FFF2-40B4-BE49-F238E27FC236}">
                <a16:creationId xmlns:a16="http://schemas.microsoft.com/office/drawing/2014/main" id="{0B029C54-271F-42C2-8113-4C0A9200A11E}"/>
              </a:ext>
            </a:extLst>
          </p:cNvPr>
          <p:cNvGrpSpPr/>
          <p:nvPr userDrawn="1"/>
        </p:nvGrpSpPr>
        <p:grpSpPr>
          <a:xfrm>
            <a:off x="9483384" y="2193650"/>
            <a:ext cx="1351088" cy="1351089"/>
            <a:chOff x="5680075" y="368300"/>
            <a:chExt cx="6121400" cy="6121400"/>
          </a:xfrm>
        </p:grpSpPr>
        <p:sp>
          <p:nvSpPr>
            <p:cNvPr id="22" name="Oval 21">
              <a:extLst>
                <a:ext uri="{FF2B5EF4-FFF2-40B4-BE49-F238E27FC236}">
                  <a16:creationId xmlns:a16="http://schemas.microsoft.com/office/drawing/2014/main" id="{2E67694D-0AF0-4EFB-95C1-C8DAA74673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9E443B6-C326-4900-B1A2-478AEDFA35F4}"/>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Picture Placeholder 11">
            <a:extLst>
              <a:ext uri="{FF2B5EF4-FFF2-40B4-BE49-F238E27FC236}">
                <a16:creationId xmlns:a16="http://schemas.microsoft.com/office/drawing/2014/main" id="{BF3DD31F-3F3C-2609-017A-81C8DBBB9992}"/>
              </a:ext>
            </a:extLst>
          </p:cNvPr>
          <p:cNvSpPr>
            <a:spLocks noGrp="1"/>
          </p:cNvSpPr>
          <p:nvPr>
            <p:ph type="pic" sz="quarter" idx="21"/>
          </p:nvPr>
        </p:nvSpPr>
        <p:spPr>
          <a:xfrm>
            <a:off x="1488574" y="2344679"/>
            <a:ext cx="1089000" cy="1091346"/>
          </a:xfrm>
          <a:prstGeom prst="ellipse">
            <a:avLst/>
          </a:prstGeom>
          <a:ln>
            <a:noFill/>
          </a:ln>
        </p:spPr>
        <p:txBody>
          <a:bodyPr/>
          <a:lstStyle/>
          <a:p>
            <a:r>
              <a:rPr lang="en-US" dirty="0"/>
              <a:t>Click icon to add picture</a:t>
            </a:r>
            <a:endParaRPr lang="en-GB" dirty="0"/>
          </a:p>
        </p:txBody>
      </p:sp>
      <p:sp>
        <p:nvSpPr>
          <p:cNvPr id="25" name="Picture Placeholder 11">
            <a:extLst>
              <a:ext uri="{FF2B5EF4-FFF2-40B4-BE49-F238E27FC236}">
                <a16:creationId xmlns:a16="http://schemas.microsoft.com/office/drawing/2014/main" id="{95B38DB9-250D-51D4-5B5D-43CDBFC6B637}"/>
              </a:ext>
            </a:extLst>
          </p:cNvPr>
          <p:cNvSpPr>
            <a:spLocks noGrp="1"/>
          </p:cNvSpPr>
          <p:nvPr>
            <p:ph type="pic" sz="quarter" idx="22"/>
          </p:nvPr>
        </p:nvSpPr>
        <p:spPr>
          <a:xfrm>
            <a:off x="4197192" y="2337654"/>
            <a:ext cx="1089000" cy="1091346"/>
          </a:xfrm>
          <a:prstGeom prst="ellipse">
            <a:avLst/>
          </a:prstGeom>
          <a:ln>
            <a:noFill/>
          </a:ln>
        </p:spPr>
        <p:txBody>
          <a:bodyPr/>
          <a:lstStyle/>
          <a:p>
            <a:r>
              <a:rPr lang="en-US" dirty="0"/>
              <a:t>Click icon to add picture</a:t>
            </a:r>
            <a:endParaRPr lang="en-GB" dirty="0"/>
          </a:p>
        </p:txBody>
      </p:sp>
      <p:sp>
        <p:nvSpPr>
          <p:cNvPr id="26" name="Picture Placeholder 11">
            <a:extLst>
              <a:ext uri="{FF2B5EF4-FFF2-40B4-BE49-F238E27FC236}">
                <a16:creationId xmlns:a16="http://schemas.microsoft.com/office/drawing/2014/main" id="{F56BEB04-5B2D-AA11-9A53-E373BC07D0F0}"/>
              </a:ext>
            </a:extLst>
          </p:cNvPr>
          <p:cNvSpPr>
            <a:spLocks noGrp="1"/>
          </p:cNvSpPr>
          <p:nvPr>
            <p:ph type="pic" sz="quarter" idx="23"/>
          </p:nvPr>
        </p:nvSpPr>
        <p:spPr>
          <a:xfrm>
            <a:off x="6905810" y="2356502"/>
            <a:ext cx="1089000" cy="1091346"/>
          </a:xfrm>
          <a:prstGeom prst="ellipse">
            <a:avLst/>
          </a:prstGeom>
          <a:ln>
            <a:noFill/>
          </a:ln>
        </p:spPr>
        <p:txBody>
          <a:bodyPr/>
          <a:lstStyle/>
          <a:p>
            <a:r>
              <a:rPr lang="en-US" dirty="0"/>
              <a:t>Click icon to add picture</a:t>
            </a:r>
            <a:endParaRPr lang="en-GB" dirty="0"/>
          </a:p>
        </p:txBody>
      </p:sp>
      <p:sp>
        <p:nvSpPr>
          <p:cNvPr id="27" name="Picture Placeholder 11">
            <a:extLst>
              <a:ext uri="{FF2B5EF4-FFF2-40B4-BE49-F238E27FC236}">
                <a16:creationId xmlns:a16="http://schemas.microsoft.com/office/drawing/2014/main" id="{C68193B8-EAB1-8C71-BB0C-0BE6D10FDF9E}"/>
              </a:ext>
            </a:extLst>
          </p:cNvPr>
          <p:cNvSpPr>
            <a:spLocks noGrp="1"/>
          </p:cNvSpPr>
          <p:nvPr>
            <p:ph type="pic" sz="quarter" idx="24"/>
          </p:nvPr>
        </p:nvSpPr>
        <p:spPr>
          <a:xfrm>
            <a:off x="9614428" y="2324694"/>
            <a:ext cx="1089000" cy="1091346"/>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3763707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Green - layout 1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658799" y="2942597"/>
            <a:ext cx="1952575" cy="439738"/>
          </a:xfrm>
        </p:spPr>
        <p:txBody>
          <a:bodyPr/>
          <a:lstStyle>
            <a:lvl1pPr algn="ctr">
              <a:defRPr b="1"/>
            </a:lvl1pPr>
          </a:lstStyle>
          <a:p>
            <a:pPr lvl="0"/>
            <a:r>
              <a:rPr lang="en-US"/>
              <a:t>Click to edit Master text styles</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5119711" y="2931291"/>
            <a:ext cx="1952575" cy="439738"/>
          </a:xfrm>
        </p:spPr>
        <p:txBody>
          <a:bodyPr/>
          <a:lstStyle>
            <a:lvl1pPr algn="ctr">
              <a:defRPr b="1"/>
            </a:lvl1pPr>
          </a:lstStyle>
          <a:p>
            <a:pPr lvl="0"/>
            <a:r>
              <a:rPr lang="en-US"/>
              <a:t>Click to edit Master text styles</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580626" y="2931291"/>
            <a:ext cx="1952575" cy="439738"/>
          </a:xfrm>
        </p:spPr>
        <p:txBody>
          <a:bodyPr/>
          <a:lstStyle>
            <a:lvl1pPr algn="ctr">
              <a:defRPr b="1"/>
            </a:lvl1pPr>
          </a:lstStyle>
          <a:p>
            <a:pPr lvl="0"/>
            <a:r>
              <a:rPr lang="en-US"/>
              <a:t>Click to edit Master text styles</a:t>
            </a:r>
          </a:p>
        </p:txBody>
      </p:sp>
      <p:grpSp>
        <p:nvGrpSpPr>
          <p:cNvPr id="62" name="Group 61">
            <a:extLst>
              <a:ext uri="{FF2B5EF4-FFF2-40B4-BE49-F238E27FC236}">
                <a16:creationId xmlns:a16="http://schemas.microsoft.com/office/drawing/2014/main" id="{20D86334-1276-108C-D970-839AFDEB0AE9}"/>
              </a:ext>
            </a:extLst>
          </p:cNvPr>
          <p:cNvGrpSpPr/>
          <p:nvPr userDrawn="1"/>
        </p:nvGrpSpPr>
        <p:grpSpPr>
          <a:xfrm>
            <a:off x="8997108" y="1643306"/>
            <a:ext cx="1119612" cy="1119614"/>
            <a:chOff x="7754796" y="2309388"/>
            <a:chExt cx="1119612" cy="1119614"/>
          </a:xfrm>
        </p:grpSpPr>
        <p:sp>
          <p:nvSpPr>
            <p:cNvPr id="69" name="Oval 68">
              <a:extLst>
                <a:ext uri="{FF2B5EF4-FFF2-40B4-BE49-F238E27FC236}">
                  <a16:creationId xmlns:a16="http://schemas.microsoft.com/office/drawing/2014/main" id="{C349C186-F0F3-FB06-47C9-76B413CF0767}"/>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Oval 69">
              <a:extLst>
                <a:ext uri="{FF2B5EF4-FFF2-40B4-BE49-F238E27FC236}">
                  <a16:creationId xmlns:a16="http://schemas.microsoft.com/office/drawing/2014/main" id="{D6D5AF6A-7275-75C1-4E2F-C32226BF3E9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Group 78">
            <a:extLst>
              <a:ext uri="{FF2B5EF4-FFF2-40B4-BE49-F238E27FC236}">
                <a16:creationId xmlns:a16="http://schemas.microsoft.com/office/drawing/2014/main" id="{2722338F-0FF3-2B77-8F23-4007A0865164}"/>
              </a:ext>
            </a:extLst>
          </p:cNvPr>
          <p:cNvGrpSpPr/>
          <p:nvPr userDrawn="1"/>
        </p:nvGrpSpPr>
        <p:grpSpPr>
          <a:xfrm>
            <a:off x="2075278" y="1654843"/>
            <a:ext cx="1119612" cy="1119614"/>
            <a:chOff x="7754796" y="2309388"/>
            <a:chExt cx="1119612" cy="1119614"/>
          </a:xfrm>
        </p:grpSpPr>
        <p:sp>
          <p:nvSpPr>
            <p:cNvPr id="83" name="Oval 82">
              <a:extLst>
                <a:ext uri="{FF2B5EF4-FFF2-40B4-BE49-F238E27FC236}">
                  <a16:creationId xmlns:a16="http://schemas.microsoft.com/office/drawing/2014/main" id="{150D92ED-14D8-E2EF-9EAA-E2751E321CCB}"/>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Oval 83">
              <a:extLst>
                <a:ext uri="{FF2B5EF4-FFF2-40B4-BE49-F238E27FC236}">
                  <a16:creationId xmlns:a16="http://schemas.microsoft.com/office/drawing/2014/main" id="{9F42DB88-EC7D-3C59-6BB6-201283ADD064}"/>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0" name="Group 79">
            <a:extLst>
              <a:ext uri="{FF2B5EF4-FFF2-40B4-BE49-F238E27FC236}">
                <a16:creationId xmlns:a16="http://schemas.microsoft.com/office/drawing/2014/main" id="{1F4321B3-3AF3-050E-BEDA-42EF00012FD7}"/>
              </a:ext>
            </a:extLst>
          </p:cNvPr>
          <p:cNvGrpSpPr/>
          <p:nvPr userDrawn="1"/>
        </p:nvGrpSpPr>
        <p:grpSpPr>
          <a:xfrm>
            <a:off x="5536193" y="1643306"/>
            <a:ext cx="1119612" cy="1119614"/>
            <a:chOff x="9973398" y="2309387"/>
            <a:chExt cx="1119612" cy="1119614"/>
          </a:xfrm>
        </p:grpSpPr>
        <p:sp>
          <p:nvSpPr>
            <p:cNvPr id="81" name="Oval 80">
              <a:extLst>
                <a:ext uri="{FF2B5EF4-FFF2-40B4-BE49-F238E27FC236}">
                  <a16:creationId xmlns:a16="http://schemas.microsoft.com/office/drawing/2014/main" id="{0EDF7AA4-698C-2D89-5CF5-8EA2B1B80475}"/>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Oval 81">
              <a:extLst>
                <a:ext uri="{FF2B5EF4-FFF2-40B4-BE49-F238E27FC236}">
                  <a16:creationId xmlns:a16="http://schemas.microsoft.com/office/drawing/2014/main" id="{B377D3EA-6C8B-9FD1-6707-CE92CEA1313B}"/>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1" name="Text Placeholder 28">
            <a:extLst>
              <a:ext uri="{FF2B5EF4-FFF2-40B4-BE49-F238E27FC236}">
                <a16:creationId xmlns:a16="http://schemas.microsoft.com/office/drawing/2014/main" id="{DF297032-DAE5-436C-E615-D2D377B9A586}"/>
              </a:ext>
            </a:extLst>
          </p:cNvPr>
          <p:cNvSpPr>
            <a:spLocks noGrp="1"/>
          </p:cNvSpPr>
          <p:nvPr>
            <p:ph type="body" sz="quarter" idx="19"/>
          </p:nvPr>
        </p:nvSpPr>
        <p:spPr>
          <a:xfrm>
            <a:off x="1658799" y="5020009"/>
            <a:ext cx="1952575" cy="439738"/>
          </a:xfrm>
        </p:spPr>
        <p:txBody>
          <a:bodyPr/>
          <a:lstStyle>
            <a:lvl1pPr algn="ctr">
              <a:defRPr b="1"/>
            </a:lvl1pPr>
          </a:lstStyle>
          <a:p>
            <a:pPr lvl="0"/>
            <a:r>
              <a:rPr lang="en-US"/>
              <a:t>Click to edit Master text styles</a:t>
            </a:r>
          </a:p>
        </p:txBody>
      </p:sp>
      <p:sp>
        <p:nvSpPr>
          <p:cNvPr id="92" name="Text Placeholder 28">
            <a:extLst>
              <a:ext uri="{FF2B5EF4-FFF2-40B4-BE49-F238E27FC236}">
                <a16:creationId xmlns:a16="http://schemas.microsoft.com/office/drawing/2014/main" id="{0818AA9E-5342-B61B-04A3-8956DBB870E0}"/>
              </a:ext>
            </a:extLst>
          </p:cNvPr>
          <p:cNvSpPr>
            <a:spLocks noGrp="1"/>
          </p:cNvSpPr>
          <p:nvPr>
            <p:ph type="body" sz="quarter" idx="20"/>
          </p:nvPr>
        </p:nvSpPr>
        <p:spPr>
          <a:xfrm>
            <a:off x="5119711" y="5008703"/>
            <a:ext cx="1952575" cy="439738"/>
          </a:xfrm>
        </p:spPr>
        <p:txBody>
          <a:bodyPr/>
          <a:lstStyle>
            <a:lvl1pPr algn="ctr">
              <a:defRPr b="1"/>
            </a:lvl1pPr>
          </a:lstStyle>
          <a:p>
            <a:pPr lvl="0"/>
            <a:r>
              <a:rPr lang="en-US"/>
              <a:t>Click to edit Master text styles</a:t>
            </a:r>
          </a:p>
        </p:txBody>
      </p:sp>
      <p:sp>
        <p:nvSpPr>
          <p:cNvPr id="93" name="Text Placeholder 28">
            <a:extLst>
              <a:ext uri="{FF2B5EF4-FFF2-40B4-BE49-F238E27FC236}">
                <a16:creationId xmlns:a16="http://schemas.microsoft.com/office/drawing/2014/main" id="{BDD18A37-2CC0-1EC0-F627-9ED7FC915893}"/>
              </a:ext>
            </a:extLst>
          </p:cNvPr>
          <p:cNvSpPr>
            <a:spLocks noGrp="1"/>
          </p:cNvSpPr>
          <p:nvPr>
            <p:ph type="body" sz="quarter" idx="21"/>
          </p:nvPr>
        </p:nvSpPr>
        <p:spPr>
          <a:xfrm>
            <a:off x="8580626" y="5008703"/>
            <a:ext cx="1952575" cy="439738"/>
          </a:xfrm>
        </p:spPr>
        <p:txBody>
          <a:bodyPr/>
          <a:lstStyle>
            <a:lvl1pPr algn="ctr">
              <a:defRPr b="1"/>
            </a:lvl1pPr>
          </a:lstStyle>
          <a:p>
            <a:pPr lvl="0"/>
            <a:r>
              <a:rPr lang="en-US"/>
              <a:t>Click to edit Master text styles</a:t>
            </a:r>
          </a:p>
        </p:txBody>
      </p:sp>
      <p:grpSp>
        <p:nvGrpSpPr>
          <p:cNvPr id="94" name="Group 93">
            <a:extLst>
              <a:ext uri="{FF2B5EF4-FFF2-40B4-BE49-F238E27FC236}">
                <a16:creationId xmlns:a16="http://schemas.microsoft.com/office/drawing/2014/main" id="{C61F0D6C-76C9-CECD-2DA3-326E3F9384BF}"/>
              </a:ext>
            </a:extLst>
          </p:cNvPr>
          <p:cNvGrpSpPr/>
          <p:nvPr userDrawn="1"/>
        </p:nvGrpSpPr>
        <p:grpSpPr>
          <a:xfrm>
            <a:off x="8997108" y="3720718"/>
            <a:ext cx="1119612" cy="1119614"/>
            <a:chOff x="7754796" y="2309388"/>
            <a:chExt cx="1119612" cy="1119614"/>
          </a:xfrm>
        </p:grpSpPr>
        <p:sp>
          <p:nvSpPr>
            <p:cNvPr id="95" name="Oval 94">
              <a:extLst>
                <a:ext uri="{FF2B5EF4-FFF2-40B4-BE49-F238E27FC236}">
                  <a16:creationId xmlns:a16="http://schemas.microsoft.com/office/drawing/2014/main" id="{68187415-30E1-D088-FFFE-65E44F5D6350}"/>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Oval 95">
              <a:extLst>
                <a:ext uri="{FF2B5EF4-FFF2-40B4-BE49-F238E27FC236}">
                  <a16:creationId xmlns:a16="http://schemas.microsoft.com/office/drawing/2014/main" id="{725BD171-DD16-A391-8D3F-C02DE986AA1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7" name="Group 96">
            <a:extLst>
              <a:ext uri="{FF2B5EF4-FFF2-40B4-BE49-F238E27FC236}">
                <a16:creationId xmlns:a16="http://schemas.microsoft.com/office/drawing/2014/main" id="{60A60808-1B65-5C25-FA72-4C89350C00AF}"/>
              </a:ext>
            </a:extLst>
          </p:cNvPr>
          <p:cNvGrpSpPr/>
          <p:nvPr userDrawn="1"/>
        </p:nvGrpSpPr>
        <p:grpSpPr>
          <a:xfrm>
            <a:off x="2075278" y="3732255"/>
            <a:ext cx="1119612" cy="1119614"/>
            <a:chOff x="7754796" y="2309388"/>
            <a:chExt cx="1119612" cy="1119614"/>
          </a:xfrm>
        </p:grpSpPr>
        <p:sp>
          <p:nvSpPr>
            <p:cNvPr id="98" name="Oval 97">
              <a:extLst>
                <a:ext uri="{FF2B5EF4-FFF2-40B4-BE49-F238E27FC236}">
                  <a16:creationId xmlns:a16="http://schemas.microsoft.com/office/drawing/2014/main" id="{4CA3FFD5-D390-9333-8753-FF7DCFB8D982}"/>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Oval 98">
              <a:extLst>
                <a:ext uri="{FF2B5EF4-FFF2-40B4-BE49-F238E27FC236}">
                  <a16:creationId xmlns:a16="http://schemas.microsoft.com/office/drawing/2014/main" id="{CD237495-4A2A-80D7-BF34-8E6450A6D73B}"/>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0" name="Group 99">
            <a:extLst>
              <a:ext uri="{FF2B5EF4-FFF2-40B4-BE49-F238E27FC236}">
                <a16:creationId xmlns:a16="http://schemas.microsoft.com/office/drawing/2014/main" id="{46EF157D-B801-CFA0-BF71-2E60DFCF7B7A}"/>
              </a:ext>
            </a:extLst>
          </p:cNvPr>
          <p:cNvGrpSpPr/>
          <p:nvPr userDrawn="1"/>
        </p:nvGrpSpPr>
        <p:grpSpPr>
          <a:xfrm>
            <a:off x="5536193" y="3720718"/>
            <a:ext cx="1119612" cy="1119614"/>
            <a:chOff x="9973398" y="2309387"/>
            <a:chExt cx="1119612" cy="1119614"/>
          </a:xfrm>
        </p:grpSpPr>
        <p:sp>
          <p:nvSpPr>
            <p:cNvPr id="101" name="Oval 100">
              <a:extLst>
                <a:ext uri="{FF2B5EF4-FFF2-40B4-BE49-F238E27FC236}">
                  <a16:creationId xmlns:a16="http://schemas.microsoft.com/office/drawing/2014/main" id="{500B9D86-7723-63F4-0D66-A23FB8723DD8}"/>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Oval 101">
              <a:extLst>
                <a:ext uri="{FF2B5EF4-FFF2-40B4-BE49-F238E27FC236}">
                  <a16:creationId xmlns:a16="http://schemas.microsoft.com/office/drawing/2014/main" id="{EDCA9920-BE51-139D-DEAA-43BA773484AA}"/>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7" name="Picture Placeholder 11">
            <a:extLst>
              <a:ext uri="{FF2B5EF4-FFF2-40B4-BE49-F238E27FC236}">
                <a16:creationId xmlns:a16="http://schemas.microsoft.com/office/drawing/2014/main" id="{EF037D97-7514-9398-F66B-8BDAF1AB4CF9}"/>
              </a:ext>
            </a:extLst>
          </p:cNvPr>
          <p:cNvSpPr>
            <a:spLocks noGrp="1"/>
          </p:cNvSpPr>
          <p:nvPr>
            <p:ph type="pic" sz="quarter" idx="22"/>
          </p:nvPr>
        </p:nvSpPr>
        <p:spPr>
          <a:xfrm>
            <a:off x="2183871" y="1763436"/>
            <a:ext cx="900488" cy="902428"/>
          </a:xfrm>
          <a:prstGeom prst="ellipse">
            <a:avLst/>
          </a:prstGeom>
          <a:ln>
            <a:noFill/>
          </a:ln>
        </p:spPr>
        <p:txBody>
          <a:bodyPr/>
          <a:lstStyle/>
          <a:p>
            <a:r>
              <a:rPr lang="en-US" dirty="0"/>
              <a:t>Click icon to add picture</a:t>
            </a:r>
            <a:endParaRPr lang="en-GB" dirty="0"/>
          </a:p>
        </p:txBody>
      </p:sp>
      <p:sp>
        <p:nvSpPr>
          <p:cNvPr id="28" name="Picture Placeholder 11">
            <a:extLst>
              <a:ext uri="{FF2B5EF4-FFF2-40B4-BE49-F238E27FC236}">
                <a16:creationId xmlns:a16="http://schemas.microsoft.com/office/drawing/2014/main" id="{9D42034B-77DF-69C5-E6CA-D4AE2D4FCB66}"/>
              </a:ext>
            </a:extLst>
          </p:cNvPr>
          <p:cNvSpPr>
            <a:spLocks noGrp="1"/>
          </p:cNvSpPr>
          <p:nvPr>
            <p:ph type="pic" sz="quarter" idx="23"/>
          </p:nvPr>
        </p:nvSpPr>
        <p:spPr>
          <a:xfrm>
            <a:off x="5644786" y="1747994"/>
            <a:ext cx="900488" cy="902428"/>
          </a:xfrm>
          <a:prstGeom prst="ellipse">
            <a:avLst/>
          </a:prstGeom>
          <a:ln>
            <a:noFill/>
          </a:ln>
        </p:spPr>
        <p:txBody>
          <a:bodyPr/>
          <a:lstStyle/>
          <a:p>
            <a:r>
              <a:rPr lang="en-US" dirty="0"/>
              <a:t>Click icon to add picture</a:t>
            </a:r>
            <a:endParaRPr lang="en-GB" dirty="0"/>
          </a:p>
        </p:txBody>
      </p:sp>
      <p:sp>
        <p:nvSpPr>
          <p:cNvPr id="30" name="Picture Placeholder 11">
            <a:extLst>
              <a:ext uri="{FF2B5EF4-FFF2-40B4-BE49-F238E27FC236}">
                <a16:creationId xmlns:a16="http://schemas.microsoft.com/office/drawing/2014/main" id="{5AB05645-2D98-B8F3-D448-F47B362C8A21}"/>
              </a:ext>
            </a:extLst>
          </p:cNvPr>
          <p:cNvSpPr>
            <a:spLocks noGrp="1"/>
          </p:cNvSpPr>
          <p:nvPr>
            <p:ph type="pic" sz="quarter" idx="24"/>
          </p:nvPr>
        </p:nvSpPr>
        <p:spPr>
          <a:xfrm>
            <a:off x="9105701" y="1763268"/>
            <a:ext cx="900488" cy="902428"/>
          </a:xfrm>
          <a:prstGeom prst="ellipse">
            <a:avLst/>
          </a:prstGeom>
          <a:ln>
            <a:noFill/>
          </a:ln>
        </p:spPr>
        <p:txBody>
          <a:bodyPr/>
          <a:lstStyle/>
          <a:p>
            <a:r>
              <a:rPr lang="en-US" dirty="0"/>
              <a:t>Click icon to add picture</a:t>
            </a:r>
            <a:endParaRPr lang="en-GB" dirty="0"/>
          </a:p>
        </p:txBody>
      </p:sp>
      <p:sp>
        <p:nvSpPr>
          <p:cNvPr id="31" name="Picture Placeholder 11">
            <a:extLst>
              <a:ext uri="{FF2B5EF4-FFF2-40B4-BE49-F238E27FC236}">
                <a16:creationId xmlns:a16="http://schemas.microsoft.com/office/drawing/2014/main" id="{A5F35B55-3D84-5242-4C65-B83633238489}"/>
              </a:ext>
            </a:extLst>
          </p:cNvPr>
          <p:cNvSpPr>
            <a:spLocks noGrp="1"/>
          </p:cNvSpPr>
          <p:nvPr>
            <p:ph type="pic" sz="quarter" idx="25"/>
          </p:nvPr>
        </p:nvSpPr>
        <p:spPr>
          <a:xfrm>
            <a:off x="9105701" y="3829311"/>
            <a:ext cx="900488" cy="902428"/>
          </a:xfrm>
          <a:prstGeom prst="ellipse">
            <a:avLst/>
          </a:prstGeom>
          <a:ln>
            <a:noFill/>
          </a:ln>
        </p:spPr>
        <p:txBody>
          <a:bodyPr/>
          <a:lstStyle/>
          <a:p>
            <a:r>
              <a:rPr lang="en-US" dirty="0"/>
              <a:t>Click icon to add picture</a:t>
            </a:r>
            <a:endParaRPr lang="en-GB" dirty="0"/>
          </a:p>
        </p:txBody>
      </p:sp>
      <p:sp>
        <p:nvSpPr>
          <p:cNvPr id="33" name="Picture Placeholder 11">
            <a:extLst>
              <a:ext uri="{FF2B5EF4-FFF2-40B4-BE49-F238E27FC236}">
                <a16:creationId xmlns:a16="http://schemas.microsoft.com/office/drawing/2014/main" id="{96E98346-A573-0B4C-4C81-DC00A0A1B217}"/>
              </a:ext>
            </a:extLst>
          </p:cNvPr>
          <p:cNvSpPr>
            <a:spLocks noGrp="1"/>
          </p:cNvSpPr>
          <p:nvPr>
            <p:ph type="pic" sz="quarter" idx="26"/>
          </p:nvPr>
        </p:nvSpPr>
        <p:spPr>
          <a:xfrm>
            <a:off x="5644786" y="3829311"/>
            <a:ext cx="900488" cy="902428"/>
          </a:xfrm>
          <a:prstGeom prst="ellipse">
            <a:avLst/>
          </a:prstGeom>
          <a:ln>
            <a:noFill/>
          </a:ln>
        </p:spPr>
        <p:txBody>
          <a:bodyPr/>
          <a:lstStyle/>
          <a:p>
            <a:r>
              <a:rPr lang="en-US" dirty="0"/>
              <a:t>Click icon to add picture</a:t>
            </a:r>
            <a:endParaRPr lang="en-GB" dirty="0"/>
          </a:p>
        </p:txBody>
      </p:sp>
      <p:sp>
        <p:nvSpPr>
          <p:cNvPr id="35" name="Picture Placeholder 11">
            <a:extLst>
              <a:ext uri="{FF2B5EF4-FFF2-40B4-BE49-F238E27FC236}">
                <a16:creationId xmlns:a16="http://schemas.microsoft.com/office/drawing/2014/main" id="{4C1E9154-A7A1-9342-D55B-CF2A657FDF98}"/>
              </a:ext>
            </a:extLst>
          </p:cNvPr>
          <p:cNvSpPr>
            <a:spLocks noGrp="1"/>
          </p:cNvSpPr>
          <p:nvPr>
            <p:ph type="pic" sz="quarter" idx="27"/>
          </p:nvPr>
        </p:nvSpPr>
        <p:spPr>
          <a:xfrm>
            <a:off x="2181933" y="3852324"/>
            <a:ext cx="900488" cy="902428"/>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3244164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Green - layout 12">
    <p:bg>
      <p:bgPr>
        <a:solidFill>
          <a:srgbClr val="407EC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658799" y="2942597"/>
            <a:ext cx="1952575" cy="439738"/>
          </a:xfrm>
        </p:spPr>
        <p:txBody>
          <a:bodyPr/>
          <a:lstStyle>
            <a:lvl1pPr algn="ctr">
              <a:defRPr b="1">
                <a:solidFill>
                  <a:schemeClr val="bg1"/>
                </a:solidFill>
              </a:defRPr>
            </a:lvl1pPr>
          </a:lstStyle>
          <a:p>
            <a:pPr lvl="0"/>
            <a:r>
              <a:rPr lang="en-US"/>
              <a:t>Click to edit Master text styles</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5119711" y="2931291"/>
            <a:ext cx="1952575" cy="439738"/>
          </a:xfrm>
        </p:spPr>
        <p:txBody>
          <a:bodyPr/>
          <a:lstStyle>
            <a:lvl1pPr algn="ctr">
              <a:defRPr b="1">
                <a:solidFill>
                  <a:schemeClr val="bg1"/>
                </a:solidFill>
              </a:defRPr>
            </a:lvl1pPr>
          </a:lstStyle>
          <a:p>
            <a:pPr lvl="0"/>
            <a:r>
              <a:rPr lang="en-US"/>
              <a:t>Click to edit Master text styles</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580626" y="2931291"/>
            <a:ext cx="1952575" cy="439738"/>
          </a:xfrm>
        </p:spPr>
        <p:txBody>
          <a:bodyPr/>
          <a:lstStyle>
            <a:lvl1pPr algn="ctr">
              <a:defRPr b="1">
                <a:solidFill>
                  <a:schemeClr val="bg1"/>
                </a:solidFill>
              </a:defRPr>
            </a:lvl1pPr>
          </a:lstStyle>
          <a:p>
            <a:pPr lvl="0"/>
            <a:r>
              <a:rPr lang="en-US"/>
              <a:t>Click to edit Master text styles</a:t>
            </a:r>
          </a:p>
        </p:txBody>
      </p:sp>
      <p:grpSp>
        <p:nvGrpSpPr>
          <p:cNvPr id="62" name="Group 61">
            <a:extLst>
              <a:ext uri="{FF2B5EF4-FFF2-40B4-BE49-F238E27FC236}">
                <a16:creationId xmlns:a16="http://schemas.microsoft.com/office/drawing/2014/main" id="{20D86334-1276-108C-D970-839AFDEB0AE9}"/>
              </a:ext>
            </a:extLst>
          </p:cNvPr>
          <p:cNvGrpSpPr/>
          <p:nvPr userDrawn="1"/>
        </p:nvGrpSpPr>
        <p:grpSpPr>
          <a:xfrm>
            <a:off x="8997108" y="1643306"/>
            <a:ext cx="1119612" cy="1119614"/>
            <a:chOff x="7754796" y="2309388"/>
            <a:chExt cx="1119612" cy="1119614"/>
          </a:xfrm>
        </p:grpSpPr>
        <p:sp>
          <p:nvSpPr>
            <p:cNvPr id="69" name="Oval 68">
              <a:extLst>
                <a:ext uri="{FF2B5EF4-FFF2-40B4-BE49-F238E27FC236}">
                  <a16:creationId xmlns:a16="http://schemas.microsoft.com/office/drawing/2014/main" id="{C349C186-F0F3-FB06-47C9-76B413CF0767}"/>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Oval 69">
              <a:extLst>
                <a:ext uri="{FF2B5EF4-FFF2-40B4-BE49-F238E27FC236}">
                  <a16:creationId xmlns:a16="http://schemas.microsoft.com/office/drawing/2014/main" id="{D6D5AF6A-7275-75C1-4E2F-C32226BF3E9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Group 78">
            <a:extLst>
              <a:ext uri="{FF2B5EF4-FFF2-40B4-BE49-F238E27FC236}">
                <a16:creationId xmlns:a16="http://schemas.microsoft.com/office/drawing/2014/main" id="{2722338F-0FF3-2B77-8F23-4007A0865164}"/>
              </a:ext>
            </a:extLst>
          </p:cNvPr>
          <p:cNvGrpSpPr/>
          <p:nvPr userDrawn="1"/>
        </p:nvGrpSpPr>
        <p:grpSpPr>
          <a:xfrm>
            <a:off x="2075278" y="1654843"/>
            <a:ext cx="1119612" cy="1119614"/>
            <a:chOff x="7754796" y="2309388"/>
            <a:chExt cx="1119612" cy="1119614"/>
          </a:xfrm>
        </p:grpSpPr>
        <p:sp>
          <p:nvSpPr>
            <p:cNvPr id="83" name="Oval 82">
              <a:extLst>
                <a:ext uri="{FF2B5EF4-FFF2-40B4-BE49-F238E27FC236}">
                  <a16:creationId xmlns:a16="http://schemas.microsoft.com/office/drawing/2014/main" id="{150D92ED-14D8-E2EF-9EAA-E2751E321CCB}"/>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Oval 83">
              <a:extLst>
                <a:ext uri="{FF2B5EF4-FFF2-40B4-BE49-F238E27FC236}">
                  <a16:creationId xmlns:a16="http://schemas.microsoft.com/office/drawing/2014/main" id="{9F42DB88-EC7D-3C59-6BB6-201283ADD064}"/>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0" name="Group 79">
            <a:extLst>
              <a:ext uri="{FF2B5EF4-FFF2-40B4-BE49-F238E27FC236}">
                <a16:creationId xmlns:a16="http://schemas.microsoft.com/office/drawing/2014/main" id="{1F4321B3-3AF3-050E-BEDA-42EF00012FD7}"/>
              </a:ext>
            </a:extLst>
          </p:cNvPr>
          <p:cNvGrpSpPr/>
          <p:nvPr userDrawn="1"/>
        </p:nvGrpSpPr>
        <p:grpSpPr>
          <a:xfrm>
            <a:off x="5536193" y="1643306"/>
            <a:ext cx="1119612" cy="1119614"/>
            <a:chOff x="9973398" y="2309387"/>
            <a:chExt cx="1119612" cy="1119614"/>
          </a:xfrm>
        </p:grpSpPr>
        <p:sp>
          <p:nvSpPr>
            <p:cNvPr id="81" name="Oval 80">
              <a:extLst>
                <a:ext uri="{FF2B5EF4-FFF2-40B4-BE49-F238E27FC236}">
                  <a16:creationId xmlns:a16="http://schemas.microsoft.com/office/drawing/2014/main" id="{0EDF7AA4-698C-2D89-5CF5-8EA2B1B80475}"/>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Oval 81">
              <a:extLst>
                <a:ext uri="{FF2B5EF4-FFF2-40B4-BE49-F238E27FC236}">
                  <a16:creationId xmlns:a16="http://schemas.microsoft.com/office/drawing/2014/main" id="{B377D3EA-6C8B-9FD1-6707-CE92CEA1313B}"/>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1" name="Text Placeholder 28">
            <a:extLst>
              <a:ext uri="{FF2B5EF4-FFF2-40B4-BE49-F238E27FC236}">
                <a16:creationId xmlns:a16="http://schemas.microsoft.com/office/drawing/2014/main" id="{DF297032-DAE5-436C-E615-D2D377B9A586}"/>
              </a:ext>
            </a:extLst>
          </p:cNvPr>
          <p:cNvSpPr>
            <a:spLocks noGrp="1"/>
          </p:cNvSpPr>
          <p:nvPr>
            <p:ph type="body" sz="quarter" idx="19"/>
          </p:nvPr>
        </p:nvSpPr>
        <p:spPr>
          <a:xfrm>
            <a:off x="1658799" y="5020009"/>
            <a:ext cx="1952575" cy="439738"/>
          </a:xfrm>
        </p:spPr>
        <p:txBody>
          <a:bodyPr/>
          <a:lstStyle>
            <a:lvl1pPr algn="ctr">
              <a:defRPr b="1">
                <a:solidFill>
                  <a:schemeClr val="bg1"/>
                </a:solidFill>
              </a:defRPr>
            </a:lvl1pPr>
          </a:lstStyle>
          <a:p>
            <a:pPr lvl="0"/>
            <a:r>
              <a:rPr lang="en-US"/>
              <a:t>Click to edit Master text styles</a:t>
            </a:r>
          </a:p>
        </p:txBody>
      </p:sp>
      <p:sp>
        <p:nvSpPr>
          <p:cNvPr id="92" name="Text Placeholder 28">
            <a:extLst>
              <a:ext uri="{FF2B5EF4-FFF2-40B4-BE49-F238E27FC236}">
                <a16:creationId xmlns:a16="http://schemas.microsoft.com/office/drawing/2014/main" id="{0818AA9E-5342-B61B-04A3-8956DBB870E0}"/>
              </a:ext>
            </a:extLst>
          </p:cNvPr>
          <p:cNvSpPr>
            <a:spLocks noGrp="1"/>
          </p:cNvSpPr>
          <p:nvPr>
            <p:ph type="body" sz="quarter" idx="20"/>
          </p:nvPr>
        </p:nvSpPr>
        <p:spPr>
          <a:xfrm>
            <a:off x="5119711" y="5008703"/>
            <a:ext cx="1952575" cy="439738"/>
          </a:xfrm>
        </p:spPr>
        <p:txBody>
          <a:bodyPr/>
          <a:lstStyle>
            <a:lvl1pPr algn="ctr">
              <a:defRPr b="1">
                <a:solidFill>
                  <a:schemeClr val="bg1"/>
                </a:solidFill>
              </a:defRPr>
            </a:lvl1pPr>
          </a:lstStyle>
          <a:p>
            <a:pPr lvl="0"/>
            <a:r>
              <a:rPr lang="en-US"/>
              <a:t>Click to edit Master text styles</a:t>
            </a:r>
          </a:p>
        </p:txBody>
      </p:sp>
      <p:sp>
        <p:nvSpPr>
          <p:cNvPr id="93" name="Text Placeholder 28">
            <a:extLst>
              <a:ext uri="{FF2B5EF4-FFF2-40B4-BE49-F238E27FC236}">
                <a16:creationId xmlns:a16="http://schemas.microsoft.com/office/drawing/2014/main" id="{BDD18A37-2CC0-1EC0-F627-9ED7FC915893}"/>
              </a:ext>
            </a:extLst>
          </p:cNvPr>
          <p:cNvSpPr>
            <a:spLocks noGrp="1"/>
          </p:cNvSpPr>
          <p:nvPr>
            <p:ph type="body" sz="quarter" idx="21"/>
          </p:nvPr>
        </p:nvSpPr>
        <p:spPr>
          <a:xfrm>
            <a:off x="8580626" y="5008703"/>
            <a:ext cx="1952575" cy="439738"/>
          </a:xfrm>
        </p:spPr>
        <p:txBody>
          <a:bodyPr/>
          <a:lstStyle>
            <a:lvl1pPr algn="ctr">
              <a:defRPr b="1">
                <a:solidFill>
                  <a:schemeClr val="bg1"/>
                </a:solidFill>
              </a:defRPr>
            </a:lvl1pPr>
          </a:lstStyle>
          <a:p>
            <a:pPr lvl="0"/>
            <a:r>
              <a:rPr lang="en-US"/>
              <a:t>Click to edit Master text styles</a:t>
            </a:r>
          </a:p>
        </p:txBody>
      </p:sp>
      <p:grpSp>
        <p:nvGrpSpPr>
          <p:cNvPr id="94" name="Group 93">
            <a:extLst>
              <a:ext uri="{FF2B5EF4-FFF2-40B4-BE49-F238E27FC236}">
                <a16:creationId xmlns:a16="http://schemas.microsoft.com/office/drawing/2014/main" id="{C61F0D6C-76C9-CECD-2DA3-326E3F9384BF}"/>
              </a:ext>
            </a:extLst>
          </p:cNvPr>
          <p:cNvGrpSpPr/>
          <p:nvPr userDrawn="1"/>
        </p:nvGrpSpPr>
        <p:grpSpPr>
          <a:xfrm>
            <a:off x="8997108" y="3720718"/>
            <a:ext cx="1119612" cy="1119614"/>
            <a:chOff x="7754796" y="2309388"/>
            <a:chExt cx="1119612" cy="1119614"/>
          </a:xfrm>
        </p:grpSpPr>
        <p:sp>
          <p:nvSpPr>
            <p:cNvPr id="95" name="Oval 94">
              <a:extLst>
                <a:ext uri="{FF2B5EF4-FFF2-40B4-BE49-F238E27FC236}">
                  <a16:creationId xmlns:a16="http://schemas.microsoft.com/office/drawing/2014/main" id="{68187415-30E1-D088-FFFE-65E44F5D6350}"/>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Oval 95">
              <a:extLst>
                <a:ext uri="{FF2B5EF4-FFF2-40B4-BE49-F238E27FC236}">
                  <a16:creationId xmlns:a16="http://schemas.microsoft.com/office/drawing/2014/main" id="{725BD171-DD16-A391-8D3F-C02DE986AA1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7" name="Group 96">
            <a:extLst>
              <a:ext uri="{FF2B5EF4-FFF2-40B4-BE49-F238E27FC236}">
                <a16:creationId xmlns:a16="http://schemas.microsoft.com/office/drawing/2014/main" id="{60A60808-1B65-5C25-FA72-4C89350C00AF}"/>
              </a:ext>
            </a:extLst>
          </p:cNvPr>
          <p:cNvGrpSpPr/>
          <p:nvPr userDrawn="1"/>
        </p:nvGrpSpPr>
        <p:grpSpPr>
          <a:xfrm>
            <a:off x="2075278" y="3732255"/>
            <a:ext cx="1119612" cy="1119614"/>
            <a:chOff x="7754796" y="2309388"/>
            <a:chExt cx="1119612" cy="1119614"/>
          </a:xfrm>
        </p:grpSpPr>
        <p:sp>
          <p:nvSpPr>
            <p:cNvPr id="98" name="Oval 97">
              <a:extLst>
                <a:ext uri="{FF2B5EF4-FFF2-40B4-BE49-F238E27FC236}">
                  <a16:creationId xmlns:a16="http://schemas.microsoft.com/office/drawing/2014/main" id="{4CA3FFD5-D390-9333-8753-FF7DCFB8D982}"/>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Oval 98">
              <a:extLst>
                <a:ext uri="{FF2B5EF4-FFF2-40B4-BE49-F238E27FC236}">
                  <a16:creationId xmlns:a16="http://schemas.microsoft.com/office/drawing/2014/main" id="{CD237495-4A2A-80D7-BF34-8E6450A6D73B}"/>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0" name="Group 99">
            <a:extLst>
              <a:ext uri="{FF2B5EF4-FFF2-40B4-BE49-F238E27FC236}">
                <a16:creationId xmlns:a16="http://schemas.microsoft.com/office/drawing/2014/main" id="{46EF157D-B801-CFA0-BF71-2E60DFCF7B7A}"/>
              </a:ext>
            </a:extLst>
          </p:cNvPr>
          <p:cNvGrpSpPr/>
          <p:nvPr userDrawn="1"/>
        </p:nvGrpSpPr>
        <p:grpSpPr>
          <a:xfrm>
            <a:off x="5536193" y="3720718"/>
            <a:ext cx="1119612" cy="1119614"/>
            <a:chOff x="9973398" y="2309387"/>
            <a:chExt cx="1119612" cy="1119614"/>
          </a:xfrm>
        </p:grpSpPr>
        <p:sp>
          <p:nvSpPr>
            <p:cNvPr id="101" name="Oval 100">
              <a:extLst>
                <a:ext uri="{FF2B5EF4-FFF2-40B4-BE49-F238E27FC236}">
                  <a16:creationId xmlns:a16="http://schemas.microsoft.com/office/drawing/2014/main" id="{500B9D86-7723-63F4-0D66-A23FB8723DD8}"/>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Oval 101">
              <a:extLst>
                <a:ext uri="{FF2B5EF4-FFF2-40B4-BE49-F238E27FC236}">
                  <a16:creationId xmlns:a16="http://schemas.microsoft.com/office/drawing/2014/main" id="{EDCA9920-BE51-139D-DEAA-43BA773484AA}"/>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7" name="Graphic 26">
            <a:extLst>
              <a:ext uri="{FF2B5EF4-FFF2-40B4-BE49-F238E27FC236}">
                <a16:creationId xmlns:a16="http://schemas.microsoft.com/office/drawing/2014/main" id="{529D4014-A645-2F47-3620-E048593623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
        <p:nvSpPr>
          <p:cNvPr id="28" name="Picture Placeholder 11">
            <a:extLst>
              <a:ext uri="{FF2B5EF4-FFF2-40B4-BE49-F238E27FC236}">
                <a16:creationId xmlns:a16="http://schemas.microsoft.com/office/drawing/2014/main" id="{57001FF8-F745-58EF-5EC3-1DE84A1F552A}"/>
              </a:ext>
            </a:extLst>
          </p:cNvPr>
          <p:cNvSpPr>
            <a:spLocks noGrp="1"/>
          </p:cNvSpPr>
          <p:nvPr>
            <p:ph type="pic" sz="quarter" idx="22"/>
          </p:nvPr>
        </p:nvSpPr>
        <p:spPr>
          <a:xfrm>
            <a:off x="2183871" y="1763436"/>
            <a:ext cx="900488" cy="902428"/>
          </a:xfrm>
          <a:prstGeom prst="ellipse">
            <a:avLst/>
          </a:prstGeom>
          <a:ln>
            <a:noFill/>
          </a:ln>
        </p:spPr>
        <p:txBody>
          <a:bodyPr/>
          <a:lstStyle/>
          <a:p>
            <a:r>
              <a:rPr lang="en-US" dirty="0"/>
              <a:t>Click icon to add picture</a:t>
            </a:r>
            <a:endParaRPr lang="en-GB" dirty="0"/>
          </a:p>
        </p:txBody>
      </p:sp>
      <p:sp>
        <p:nvSpPr>
          <p:cNvPr id="30" name="Picture Placeholder 11">
            <a:extLst>
              <a:ext uri="{FF2B5EF4-FFF2-40B4-BE49-F238E27FC236}">
                <a16:creationId xmlns:a16="http://schemas.microsoft.com/office/drawing/2014/main" id="{00AC5070-2408-81F2-4FAF-1FBE2BF77E65}"/>
              </a:ext>
            </a:extLst>
          </p:cNvPr>
          <p:cNvSpPr>
            <a:spLocks noGrp="1"/>
          </p:cNvSpPr>
          <p:nvPr>
            <p:ph type="pic" sz="quarter" idx="23"/>
          </p:nvPr>
        </p:nvSpPr>
        <p:spPr>
          <a:xfrm>
            <a:off x="5644786" y="1747994"/>
            <a:ext cx="900488" cy="902428"/>
          </a:xfrm>
          <a:prstGeom prst="ellipse">
            <a:avLst/>
          </a:prstGeom>
          <a:ln>
            <a:noFill/>
          </a:ln>
        </p:spPr>
        <p:txBody>
          <a:bodyPr/>
          <a:lstStyle/>
          <a:p>
            <a:r>
              <a:rPr lang="en-US" dirty="0"/>
              <a:t>Click icon to add picture</a:t>
            </a:r>
            <a:endParaRPr lang="en-GB" dirty="0"/>
          </a:p>
        </p:txBody>
      </p:sp>
      <p:sp>
        <p:nvSpPr>
          <p:cNvPr id="31" name="Picture Placeholder 11">
            <a:extLst>
              <a:ext uri="{FF2B5EF4-FFF2-40B4-BE49-F238E27FC236}">
                <a16:creationId xmlns:a16="http://schemas.microsoft.com/office/drawing/2014/main" id="{2BE9FC69-24B8-DA6A-65F4-F8A3BCBB3D60}"/>
              </a:ext>
            </a:extLst>
          </p:cNvPr>
          <p:cNvSpPr>
            <a:spLocks noGrp="1"/>
          </p:cNvSpPr>
          <p:nvPr>
            <p:ph type="pic" sz="quarter" idx="24"/>
          </p:nvPr>
        </p:nvSpPr>
        <p:spPr>
          <a:xfrm>
            <a:off x="9105701" y="1763268"/>
            <a:ext cx="900488" cy="902428"/>
          </a:xfrm>
          <a:prstGeom prst="ellipse">
            <a:avLst/>
          </a:prstGeom>
          <a:ln>
            <a:noFill/>
          </a:ln>
        </p:spPr>
        <p:txBody>
          <a:bodyPr/>
          <a:lstStyle/>
          <a:p>
            <a:r>
              <a:rPr lang="en-US" dirty="0"/>
              <a:t>Click icon to add picture</a:t>
            </a:r>
            <a:endParaRPr lang="en-GB" dirty="0"/>
          </a:p>
        </p:txBody>
      </p:sp>
      <p:sp>
        <p:nvSpPr>
          <p:cNvPr id="33" name="Picture Placeholder 11">
            <a:extLst>
              <a:ext uri="{FF2B5EF4-FFF2-40B4-BE49-F238E27FC236}">
                <a16:creationId xmlns:a16="http://schemas.microsoft.com/office/drawing/2014/main" id="{1C1973EC-7DA2-0C4D-69C5-4114C48E91DF}"/>
              </a:ext>
            </a:extLst>
          </p:cNvPr>
          <p:cNvSpPr>
            <a:spLocks noGrp="1"/>
          </p:cNvSpPr>
          <p:nvPr>
            <p:ph type="pic" sz="quarter" idx="25"/>
          </p:nvPr>
        </p:nvSpPr>
        <p:spPr>
          <a:xfrm>
            <a:off x="9105701" y="3829311"/>
            <a:ext cx="900488" cy="902428"/>
          </a:xfrm>
          <a:prstGeom prst="ellipse">
            <a:avLst/>
          </a:prstGeom>
          <a:ln>
            <a:noFill/>
          </a:ln>
        </p:spPr>
        <p:txBody>
          <a:bodyPr/>
          <a:lstStyle/>
          <a:p>
            <a:r>
              <a:rPr lang="en-US" dirty="0"/>
              <a:t>Click icon to add picture</a:t>
            </a:r>
            <a:endParaRPr lang="en-GB" dirty="0"/>
          </a:p>
        </p:txBody>
      </p:sp>
      <p:sp>
        <p:nvSpPr>
          <p:cNvPr id="35" name="Picture Placeholder 11">
            <a:extLst>
              <a:ext uri="{FF2B5EF4-FFF2-40B4-BE49-F238E27FC236}">
                <a16:creationId xmlns:a16="http://schemas.microsoft.com/office/drawing/2014/main" id="{33D800A8-7559-5D48-15EB-A7818EA963A0}"/>
              </a:ext>
            </a:extLst>
          </p:cNvPr>
          <p:cNvSpPr>
            <a:spLocks noGrp="1"/>
          </p:cNvSpPr>
          <p:nvPr>
            <p:ph type="pic" sz="quarter" idx="26"/>
          </p:nvPr>
        </p:nvSpPr>
        <p:spPr>
          <a:xfrm>
            <a:off x="5644786" y="3829311"/>
            <a:ext cx="900488" cy="902428"/>
          </a:xfrm>
          <a:prstGeom prst="ellipse">
            <a:avLst/>
          </a:prstGeom>
          <a:ln>
            <a:noFill/>
          </a:ln>
        </p:spPr>
        <p:txBody>
          <a:bodyPr/>
          <a:lstStyle/>
          <a:p>
            <a:r>
              <a:rPr lang="en-US" dirty="0"/>
              <a:t>Click icon to add picture</a:t>
            </a:r>
            <a:endParaRPr lang="en-GB" dirty="0"/>
          </a:p>
        </p:txBody>
      </p:sp>
      <p:sp>
        <p:nvSpPr>
          <p:cNvPr id="36" name="Picture Placeholder 11">
            <a:extLst>
              <a:ext uri="{FF2B5EF4-FFF2-40B4-BE49-F238E27FC236}">
                <a16:creationId xmlns:a16="http://schemas.microsoft.com/office/drawing/2014/main" id="{91D92B69-A324-E7DF-D344-06E2BE3D982B}"/>
              </a:ext>
            </a:extLst>
          </p:cNvPr>
          <p:cNvSpPr>
            <a:spLocks noGrp="1"/>
          </p:cNvSpPr>
          <p:nvPr>
            <p:ph type="pic" sz="quarter" idx="27"/>
          </p:nvPr>
        </p:nvSpPr>
        <p:spPr>
          <a:xfrm>
            <a:off x="2181933" y="3852324"/>
            <a:ext cx="900488" cy="902428"/>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282594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 layout 8">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C2B4D41-67B2-463E-A7F6-271EFF823A47}"/>
              </a:ext>
            </a:extLst>
          </p:cNvPr>
          <p:cNvSpPr>
            <a:spLocks noGrp="1"/>
          </p:cNvSpPr>
          <p:nvPr>
            <p:ph sz="quarter" idx="16"/>
          </p:nvPr>
        </p:nvSpPr>
        <p:spPr>
          <a:xfrm>
            <a:off x="4848225" y="371475"/>
            <a:ext cx="2857500" cy="612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1">
            <a:extLst>
              <a:ext uri="{FF2B5EF4-FFF2-40B4-BE49-F238E27FC236}">
                <a16:creationId xmlns:a16="http://schemas.microsoft.com/office/drawing/2014/main" id="{A0275C23-E040-47E1-B386-1BB7593E0773}"/>
              </a:ext>
            </a:extLst>
          </p:cNvPr>
          <p:cNvSpPr>
            <a:spLocks noGrp="1"/>
          </p:cNvSpPr>
          <p:nvPr>
            <p:ph type="title"/>
          </p:nvPr>
        </p:nvSpPr>
        <p:spPr>
          <a:xfrm>
            <a:off x="695325" y="365124"/>
            <a:ext cx="3804104" cy="2206625"/>
          </a:xfrm>
        </p:spPr>
        <p:txBody>
          <a:bodyPr/>
          <a:lstStyle/>
          <a:p>
            <a:r>
              <a:rPr lang="en-US" dirty="0"/>
              <a:t>Click to edit Master title style</a:t>
            </a:r>
            <a:endParaRPr lang="ru-RU" dirty="0"/>
          </a:p>
        </p:txBody>
      </p:sp>
      <p:sp>
        <p:nvSpPr>
          <p:cNvPr id="6" name="Picture Placeholder 5">
            <a:extLst>
              <a:ext uri="{FF2B5EF4-FFF2-40B4-BE49-F238E27FC236}">
                <a16:creationId xmlns:a16="http://schemas.microsoft.com/office/drawing/2014/main" id="{975204F5-57CD-4DDD-A2C7-19F17DDF132A}"/>
              </a:ext>
            </a:extLst>
          </p:cNvPr>
          <p:cNvSpPr>
            <a:spLocks noGrp="1"/>
          </p:cNvSpPr>
          <p:nvPr>
            <p:ph type="pic" sz="quarter" idx="11"/>
          </p:nvPr>
        </p:nvSpPr>
        <p:spPr>
          <a:xfrm>
            <a:off x="7915275" y="371474"/>
            <a:ext cx="3581400" cy="3234836"/>
          </a:xfrm>
        </p:spPr>
        <p:txBody>
          <a:bodyPr/>
          <a:lstStyle/>
          <a:p>
            <a:endParaRPr lang="ru-RU"/>
          </a:p>
        </p:txBody>
      </p:sp>
      <p:sp>
        <p:nvSpPr>
          <p:cNvPr id="7" name="Rectangle: Rounded Corners 6">
            <a:extLst>
              <a:ext uri="{FF2B5EF4-FFF2-40B4-BE49-F238E27FC236}">
                <a16:creationId xmlns:a16="http://schemas.microsoft.com/office/drawing/2014/main" id="{9B305381-94ED-48A7-A7B1-EDF16BFCF8EB}"/>
              </a:ext>
            </a:extLst>
          </p:cNvPr>
          <p:cNvSpPr/>
          <p:nvPr userDrawn="1"/>
        </p:nvSpPr>
        <p:spPr>
          <a:xfrm>
            <a:off x="7915275" y="3823855"/>
            <a:ext cx="3581400" cy="2671740"/>
          </a:xfrm>
          <a:prstGeom prst="roundRect">
            <a:avLst>
              <a:gd name="adj" fmla="val 4287"/>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9" name="Text Placeholder 6">
            <a:extLst>
              <a:ext uri="{FF2B5EF4-FFF2-40B4-BE49-F238E27FC236}">
                <a16:creationId xmlns:a16="http://schemas.microsoft.com/office/drawing/2014/main" id="{77871228-86AD-4B1E-93E9-449AC3643F4A}"/>
              </a:ext>
            </a:extLst>
          </p:cNvPr>
          <p:cNvSpPr>
            <a:spLocks noGrp="1"/>
          </p:cNvSpPr>
          <p:nvPr>
            <p:ph type="body" sz="quarter" idx="12"/>
          </p:nvPr>
        </p:nvSpPr>
        <p:spPr>
          <a:xfrm>
            <a:off x="695325" y="2645229"/>
            <a:ext cx="3804104" cy="301171"/>
          </a:xfrm>
        </p:spPr>
        <p:txBody>
          <a:bodyPr>
            <a:normAutofit/>
          </a:bodyPr>
          <a:lstStyle>
            <a:lvl1pPr algn="l">
              <a:defRPr sz="1200"/>
            </a:lvl1pPr>
          </a:lstStyle>
          <a:p>
            <a:pPr lvl="0"/>
            <a:r>
              <a:rPr lang="en-US" dirty="0"/>
              <a:t>Click to edit Master text styles</a:t>
            </a:r>
            <a:endParaRPr lang="ru-RU" dirty="0"/>
          </a:p>
        </p:txBody>
      </p:sp>
      <p:sp>
        <p:nvSpPr>
          <p:cNvPr id="14" name="Text Placeholder 13">
            <a:extLst>
              <a:ext uri="{FF2B5EF4-FFF2-40B4-BE49-F238E27FC236}">
                <a16:creationId xmlns:a16="http://schemas.microsoft.com/office/drawing/2014/main" id="{F30E54AD-DB8F-4837-BB27-A5720EB0A3EA}"/>
              </a:ext>
            </a:extLst>
          </p:cNvPr>
          <p:cNvSpPr>
            <a:spLocks noGrp="1"/>
          </p:cNvSpPr>
          <p:nvPr>
            <p:ph type="body" sz="quarter" idx="13"/>
          </p:nvPr>
        </p:nvSpPr>
        <p:spPr>
          <a:xfrm>
            <a:off x="695325" y="4010592"/>
            <a:ext cx="3803650" cy="2002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15">
            <a:extLst>
              <a:ext uri="{FF2B5EF4-FFF2-40B4-BE49-F238E27FC236}">
                <a16:creationId xmlns:a16="http://schemas.microsoft.com/office/drawing/2014/main" id="{288331E7-F145-429B-BD09-F9462C9887DF}"/>
              </a:ext>
            </a:extLst>
          </p:cNvPr>
          <p:cNvSpPr>
            <a:spLocks noGrp="1"/>
          </p:cNvSpPr>
          <p:nvPr>
            <p:ph type="body" sz="quarter" idx="14"/>
          </p:nvPr>
        </p:nvSpPr>
        <p:spPr>
          <a:xfrm>
            <a:off x="8134350" y="4033780"/>
            <a:ext cx="3143250" cy="957943"/>
          </a:xfrm>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endParaRPr lang="ru-RU" dirty="0"/>
          </a:p>
        </p:txBody>
      </p:sp>
      <p:sp>
        <p:nvSpPr>
          <p:cNvPr id="17" name="Text Placeholder 15">
            <a:extLst>
              <a:ext uri="{FF2B5EF4-FFF2-40B4-BE49-F238E27FC236}">
                <a16:creationId xmlns:a16="http://schemas.microsoft.com/office/drawing/2014/main" id="{DC2AD59D-5AAF-451A-BC48-92E1C78E8640}"/>
              </a:ext>
            </a:extLst>
          </p:cNvPr>
          <p:cNvSpPr>
            <a:spLocks noGrp="1"/>
          </p:cNvSpPr>
          <p:nvPr>
            <p:ph type="body" sz="quarter" idx="15"/>
          </p:nvPr>
        </p:nvSpPr>
        <p:spPr>
          <a:xfrm>
            <a:off x="8134350" y="5320107"/>
            <a:ext cx="3143250" cy="957943"/>
          </a:xfrm>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endParaRPr lang="ru-RU" dirty="0"/>
          </a:p>
        </p:txBody>
      </p:sp>
    </p:spTree>
    <p:extLst>
      <p:ext uri="{BB962C8B-B14F-4D97-AF65-F5344CB8AC3E}">
        <p14:creationId xmlns:p14="http://schemas.microsoft.com/office/powerpoint/2010/main" val="612699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ue - layout 1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dirty="0"/>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pPr lvl="0"/>
            <a:r>
              <a:rPr lang="en-US"/>
              <a:t>Click to edit Master text styles</a:t>
            </a:r>
          </a:p>
        </p:txBody>
      </p:sp>
      <p:sp>
        <p:nvSpPr>
          <p:cNvPr id="22" name="Oval 21">
            <a:extLst>
              <a:ext uri="{FF2B5EF4-FFF2-40B4-BE49-F238E27FC236}">
                <a16:creationId xmlns:a16="http://schemas.microsoft.com/office/drawing/2014/main" id="{658F9578-5E40-4087-B955-A27867BB78B3}"/>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Group 25">
            <a:extLst>
              <a:ext uri="{FF2B5EF4-FFF2-40B4-BE49-F238E27FC236}">
                <a16:creationId xmlns:a16="http://schemas.microsoft.com/office/drawing/2014/main" id="{8F10E61D-F64D-43DA-934A-A3059225F8D6}"/>
              </a:ext>
            </a:extLst>
          </p:cNvPr>
          <p:cNvGrpSpPr/>
          <p:nvPr userDrawn="1"/>
        </p:nvGrpSpPr>
        <p:grpSpPr>
          <a:xfrm>
            <a:off x="5318173" y="2059287"/>
            <a:ext cx="1554842" cy="1554842"/>
            <a:chOff x="5680075" y="368300"/>
            <a:chExt cx="6121400" cy="6121400"/>
          </a:xfrm>
        </p:grpSpPr>
        <p:sp>
          <p:nvSpPr>
            <p:cNvPr id="30" name="Oval 29">
              <a:extLst>
                <a:ext uri="{FF2B5EF4-FFF2-40B4-BE49-F238E27FC236}">
                  <a16:creationId xmlns:a16="http://schemas.microsoft.com/office/drawing/2014/main" id="{03313058-5FB3-4441-97F1-11FEECDC15B2}"/>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B9191FDF-E007-4300-9C00-108C1D4FE4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Group 36">
            <a:extLst>
              <a:ext uri="{FF2B5EF4-FFF2-40B4-BE49-F238E27FC236}">
                <a16:creationId xmlns:a16="http://schemas.microsoft.com/office/drawing/2014/main" id="{AC4688F5-56F1-443E-A4F5-2FBDDF6EEE85}"/>
              </a:ext>
            </a:extLst>
          </p:cNvPr>
          <p:cNvGrpSpPr/>
          <p:nvPr userDrawn="1"/>
        </p:nvGrpSpPr>
        <p:grpSpPr>
          <a:xfrm>
            <a:off x="8755291" y="2068260"/>
            <a:ext cx="1554842" cy="1554842"/>
            <a:chOff x="5680075" y="368300"/>
            <a:chExt cx="6121400" cy="6121400"/>
          </a:xfrm>
        </p:grpSpPr>
        <p:sp>
          <p:nvSpPr>
            <p:cNvPr id="38" name="Oval 37">
              <a:extLst>
                <a:ext uri="{FF2B5EF4-FFF2-40B4-BE49-F238E27FC236}">
                  <a16:creationId xmlns:a16="http://schemas.microsoft.com/office/drawing/2014/main" id="{D598AC9E-6AA2-4BAB-AAA6-F39928BF751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6392CF92-D541-4272-93CF-331FF2A7456A}"/>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Picture Placeholder 11">
            <a:extLst>
              <a:ext uri="{FF2B5EF4-FFF2-40B4-BE49-F238E27FC236}">
                <a16:creationId xmlns:a16="http://schemas.microsoft.com/office/drawing/2014/main" id="{0080ADF9-4408-FF38-45C4-2892D0B83B50}"/>
              </a:ext>
            </a:extLst>
          </p:cNvPr>
          <p:cNvSpPr>
            <a:spLocks noGrp="1"/>
          </p:cNvSpPr>
          <p:nvPr>
            <p:ph type="pic" sz="quarter" idx="21"/>
          </p:nvPr>
        </p:nvSpPr>
        <p:spPr>
          <a:xfrm>
            <a:off x="2032271" y="2210094"/>
            <a:ext cx="1253229" cy="1255929"/>
          </a:xfrm>
          <a:prstGeom prst="ellipse">
            <a:avLst/>
          </a:prstGeom>
          <a:ln>
            <a:noFill/>
          </a:ln>
        </p:spPr>
        <p:txBody>
          <a:bodyPr/>
          <a:lstStyle/>
          <a:p>
            <a:r>
              <a:rPr lang="en-US" dirty="0"/>
              <a:t>Click icon to add picture</a:t>
            </a:r>
            <a:endParaRPr lang="en-GB" dirty="0"/>
          </a:p>
        </p:txBody>
      </p:sp>
      <p:sp>
        <p:nvSpPr>
          <p:cNvPr id="41" name="Picture Placeholder 11">
            <a:extLst>
              <a:ext uri="{FF2B5EF4-FFF2-40B4-BE49-F238E27FC236}">
                <a16:creationId xmlns:a16="http://schemas.microsoft.com/office/drawing/2014/main" id="{05609553-8A9E-AA5C-764B-2274DA38D5A9}"/>
              </a:ext>
            </a:extLst>
          </p:cNvPr>
          <p:cNvSpPr>
            <a:spLocks noGrp="1"/>
          </p:cNvSpPr>
          <p:nvPr>
            <p:ph type="pic" sz="quarter" idx="22"/>
          </p:nvPr>
        </p:nvSpPr>
        <p:spPr>
          <a:xfrm>
            <a:off x="5468979" y="2199681"/>
            <a:ext cx="1253229" cy="1255929"/>
          </a:xfrm>
          <a:prstGeom prst="ellipse">
            <a:avLst/>
          </a:prstGeom>
          <a:ln>
            <a:noFill/>
          </a:ln>
        </p:spPr>
        <p:txBody>
          <a:bodyPr/>
          <a:lstStyle/>
          <a:p>
            <a:r>
              <a:rPr lang="en-US" dirty="0"/>
              <a:t>Click icon to add picture</a:t>
            </a:r>
            <a:endParaRPr lang="en-GB" dirty="0"/>
          </a:p>
        </p:txBody>
      </p:sp>
      <p:sp>
        <p:nvSpPr>
          <p:cNvPr id="42" name="Picture Placeholder 11">
            <a:extLst>
              <a:ext uri="{FF2B5EF4-FFF2-40B4-BE49-F238E27FC236}">
                <a16:creationId xmlns:a16="http://schemas.microsoft.com/office/drawing/2014/main" id="{2AA6414E-BFBE-9577-E1F7-8E965C21DBCC}"/>
              </a:ext>
            </a:extLst>
          </p:cNvPr>
          <p:cNvSpPr>
            <a:spLocks noGrp="1"/>
          </p:cNvSpPr>
          <p:nvPr>
            <p:ph type="pic" sz="quarter" idx="23"/>
          </p:nvPr>
        </p:nvSpPr>
        <p:spPr>
          <a:xfrm>
            <a:off x="8905283" y="2219067"/>
            <a:ext cx="1253229" cy="1255929"/>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2497632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 layout 15">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grpSp>
        <p:nvGrpSpPr>
          <p:cNvPr id="40" name="Group 39">
            <a:extLst>
              <a:ext uri="{FF2B5EF4-FFF2-40B4-BE49-F238E27FC236}">
                <a16:creationId xmlns:a16="http://schemas.microsoft.com/office/drawing/2014/main" id="{19C5FB67-8571-4A57-BA95-4338B2AA183E}"/>
              </a:ext>
            </a:extLst>
          </p:cNvPr>
          <p:cNvGrpSpPr/>
          <p:nvPr userDrawn="1"/>
        </p:nvGrpSpPr>
        <p:grpSpPr>
          <a:xfrm>
            <a:off x="940934" y="2225458"/>
            <a:ext cx="1351088" cy="1351089"/>
            <a:chOff x="5680075" y="368300"/>
            <a:chExt cx="6121400" cy="6121400"/>
          </a:xfrm>
        </p:grpSpPr>
        <p:sp>
          <p:nvSpPr>
            <p:cNvPr id="41" name="Oval 40">
              <a:extLst>
                <a:ext uri="{FF2B5EF4-FFF2-40B4-BE49-F238E27FC236}">
                  <a16:creationId xmlns:a16="http://schemas.microsoft.com/office/drawing/2014/main" id="{81C57F44-3D30-4390-BC30-CC824201BBF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Oval 41">
              <a:extLst>
                <a:ext uri="{FF2B5EF4-FFF2-40B4-BE49-F238E27FC236}">
                  <a16:creationId xmlns:a16="http://schemas.microsoft.com/office/drawing/2014/main" id="{9FFBB79A-25EF-44D7-85D9-72C555CA9D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Group 42">
            <a:extLst>
              <a:ext uri="{FF2B5EF4-FFF2-40B4-BE49-F238E27FC236}">
                <a16:creationId xmlns:a16="http://schemas.microsoft.com/office/drawing/2014/main" id="{24763564-B5BE-4570-A6AC-09A6A5F4E9F1}"/>
              </a:ext>
            </a:extLst>
          </p:cNvPr>
          <p:cNvGrpSpPr/>
          <p:nvPr userDrawn="1"/>
        </p:nvGrpSpPr>
        <p:grpSpPr>
          <a:xfrm>
            <a:off x="3977038" y="2244371"/>
            <a:ext cx="1351088" cy="1351089"/>
            <a:chOff x="5680075" y="368300"/>
            <a:chExt cx="6121400" cy="6121400"/>
          </a:xfrm>
        </p:grpSpPr>
        <p:sp>
          <p:nvSpPr>
            <p:cNvPr id="44" name="Oval 43">
              <a:extLst>
                <a:ext uri="{FF2B5EF4-FFF2-40B4-BE49-F238E27FC236}">
                  <a16:creationId xmlns:a16="http://schemas.microsoft.com/office/drawing/2014/main" id="{DA6D6DAE-8B20-4B90-B474-AB9E1B8091B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Oval 44">
              <a:extLst>
                <a:ext uri="{FF2B5EF4-FFF2-40B4-BE49-F238E27FC236}">
                  <a16:creationId xmlns:a16="http://schemas.microsoft.com/office/drawing/2014/main" id="{F7474F0A-D53F-4760-BC1D-B34DE49D39F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6" name="Group 45">
            <a:extLst>
              <a:ext uri="{FF2B5EF4-FFF2-40B4-BE49-F238E27FC236}">
                <a16:creationId xmlns:a16="http://schemas.microsoft.com/office/drawing/2014/main" id="{4D8CF4EA-F5F7-4EFA-A2F6-D17B15D769A5}"/>
              </a:ext>
            </a:extLst>
          </p:cNvPr>
          <p:cNvGrpSpPr/>
          <p:nvPr userDrawn="1"/>
        </p:nvGrpSpPr>
        <p:grpSpPr>
          <a:xfrm>
            <a:off x="6962247" y="2225528"/>
            <a:ext cx="1351088" cy="1351089"/>
            <a:chOff x="5680075" y="368300"/>
            <a:chExt cx="6121400" cy="6121400"/>
          </a:xfrm>
        </p:grpSpPr>
        <p:sp>
          <p:nvSpPr>
            <p:cNvPr id="48" name="Oval 47">
              <a:extLst>
                <a:ext uri="{FF2B5EF4-FFF2-40B4-BE49-F238E27FC236}">
                  <a16:creationId xmlns:a16="http://schemas.microsoft.com/office/drawing/2014/main" id="{07A7C638-FCB8-446B-90F0-7117D5364A5D}"/>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Oval 52">
              <a:extLst>
                <a:ext uri="{FF2B5EF4-FFF2-40B4-BE49-F238E27FC236}">
                  <a16:creationId xmlns:a16="http://schemas.microsoft.com/office/drawing/2014/main" id="{BB52356D-2C34-4D99-B711-DC7373C698A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AF28CAD3-D0A6-49FE-94C9-74B96AA964C7}"/>
              </a:ext>
            </a:extLst>
          </p:cNvPr>
          <p:cNvGrpSpPr/>
          <p:nvPr userDrawn="1"/>
        </p:nvGrpSpPr>
        <p:grpSpPr>
          <a:xfrm>
            <a:off x="9899978" y="2225458"/>
            <a:ext cx="1351088" cy="1351089"/>
            <a:chOff x="5680075" y="368300"/>
            <a:chExt cx="6121400" cy="6121400"/>
          </a:xfrm>
        </p:grpSpPr>
        <p:sp>
          <p:nvSpPr>
            <p:cNvPr id="56" name="Oval 55">
              <a:extLst>
                <a:ext uri="{FF2B5EF4-FFF2-40B4-BE49-F238E27FC236}">
                  <a16:creationId xmlns:a16="http://schemas.microsoft.com/office/drawing/2014/main" id="{4B2B7FA2-7673-4E00-BBC2-2E799E1D71C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B1892FD-F153-4988-8E7D-1F25AE09E8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8" name="Picture Placeholder 11">
            <a:extLst>
              <a:ext uri="{FF2B5EF4-FFF2-40B4-BE49-F238E27FC236}">
                <a16:creationId xmlns:a16="http://schemas.microsoft.com/office/drawing/2014/main" id="{FC1096B8-1EDF-C2D7-FA8E-F8D55855BC70}"/>
              </a:ext>
            </a:extLst>
          </p:cNvPr>
          <p:cNvSpPr>
            <a:spLocks noGrp="1"/>
          </p:cNvSpPr>
          <p:nvPr>
            <p:ph type="pic" sz="quarter" idx="21"/>
          </p:nvPr>
        </p:nvSpPr>
        <p:spPr>
          <a:xfrm>
            <a:off x="1071978" y="2348888"/>
            <a:ext cx="1089000" cy="1091346"/>
          </a:xfrm>
          <a:prstGeom prst="ellipse">
            <a:avLst/>
          </a:prstGeom>
          <a:ln>
            <a:noFill/>
          </a:ln>
        </p:spPr>
        <p:txBody>
          <a:bodyPr/>
          <a:lstStyle/>
          <a:p>
            <a:r>
              <a:rPr lang="en-US" dirty="0"/>
              <a:t>Click icon to add picture</a:t>
            </a:r>
            <a:endParaRPr lang="en-GB" dirty="0"/>
          </a:p>
        </p:txBody>
      </p:sp>
      <p:sp>
        <p:nvSpPr>
          <p:cNvPr id="59" name="Picture Placeholder 11">
            <a:extLst>
              <a:ext uri="{FF2B5EF4-FFF2-40B4-BE49-F238E27FC236}">
                <a16:creationId xmlns:a16="http://schemas.microsoft.com/office/drawing/2014/main" id="{E2728097-C106-338E-22E9-CA04F89A2686}"/>
              </a:ext>
            </a:extLst>
          </p:cNvPr>
          <p:cNvSpPr>
            <a:spLocks noGrp="1"/>
          </p:cNvSpPr>
          <p:nvPr>
            <p:ph type="pic" sz="quarter" idx="22"/>
          </p:nvPr>
        </p:nvSpPr>
        <p:spPr>
          <a:xfrm>
            <a:off x="4106032" y="2363393"/>
            <a:ext cx="1089000" cy="1091346"/>
          </a:xfrm>
          <a:prstGeom prst="ellipse">
            <a:avLst/>
          </a:prstGeom>
          <a:ln>
            <a:noFill/>
          </a:ln>
        </p:spPr>
        <p:txBody>
          <a:bodyPr/>
          <a:lstStyle/>
          <a:p>
            <a:r>
              <a:rPr lang="en-US" dirty="0"/>
              <a:t>Click icon to add picture</a:t>
            </a:r>
            <a:endParaRPr lang="en-GB" dirty="0"/>
          </a:p>
        </p:txBody>
      </p:sp>
      <p:sp>
        <p:nvSpPr>
          <p:cNvPr id="60" name="Picture Placeholder 11">
            <a:extLst>
              <a:ext uri="{FF2B5EF4-FFF2-40B4-BE49-F238E27FC236}">
                <a16:creationId xmlns:a16="http://schemas.microsoft.com/office/drawing/2014/main" id="{81651F20-A8C3-7C17-E8E6-90D2B3D7C399}"/>
              </a:ext>
            </a:extLst>
          </p:cNvPr>
          <p:cNvSpPr>
            <a:spLocks noGrp="1"/>
          </p:cNvSpPr>
          <p:nvPr>
            <p:ph type="pic" sz="quarter" idx="23"/>
          </p:nvPr>
        </p:nvSpPr>
        <p:spPr>
          <a:xfrm>
            <a:off x="7098520" y="2351671"/>
            <a:ext cx="1089000" cy="1091346"/>
          </a:xfrm>
          <a:prstGeom prst="ellipse">
            <a:avLst/>
          </a:prstGeom>
          <a:ln>
            <a:noFill/>
          </a:ln>
        </p:spPr>
        <p:txBody>
          <a:bodyPr/>
          <a:lstStyle/>
          <a:p>
            <a:r>
              <a:rPr lang="en-US" dirty="0"/>
              <a:t>Click icon to add picture</a:t>
            </a:r>
            <a:endParaRPr lang="en-GB" dirty="0"/>
          </a:p>
        </p:txBody>
      </p:sp>
      <p:sp>
        <p:nvSpPr>
          <p:cNvPr id="61" name="Picture Placeholder 11">
            <a:extLst>
              <a:ext uri="{FF2B5EF4-FFF2-40B4-BE49-F238E27FC236}">
                <a16:creationId xmlns:a16="http://schemas.microsoft.com/office/drawing/2014/main" id="{4740DDEE-25C5-3280-9BD6-8FCDAD1AC76A}"/>
              </a:ext>
            </a:extLst>
          </p:cNvPr>
          <p:cNvSpPr>
            <a:spLocks noGrp="1"/>
          </p:cNvSpPr>
          <p:nvPr>
            <p:ph type="pic" sz="quarter" idx="24"/>
          </p:nvPr>
        </p:nvSpPr>
        <p:spPr>
          <a:xfrm>
            <a:off x="10040422" y="2367471"/>
            <a:ext cx="1089000" cy="1091346"/>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855389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ue - layout 16">
    <p:bg>
      <p:bgPr>
        <a:solidFill>
          <a:schemeClr val="bg1"/>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a:t>Click to edit Master text styles</a:t>
            </a:r>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dirty="0"/>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AEF834-0D33-4492-8D0D-061CA8D30E54}"/>
              </a:ext>
            </a:extLst>
          </p:cNvPr>
          <p:cNvGrpSpPr/>
          <p:nvPr userDrawn="1"/>
        </p:nvGrpSpPr>
        <p:grpSpPr>
          <a:xfrm>
            <a:off x="1098990" y="2341196"/>
            <a:ext cx="1119612" cy="1119614"/>
            <a:chOff x="5680075" y="368300"/>
            <a:chExt cx="6121400" cy="6121400"/>
          </a:xfrm>
        </p:grpSpPr>
        <p:sp>
          <p:nvSpPr>
            <p:cNvPr id="39" name="Oval 38">
              <a:extLst>
                <a:ext uri="{FF2B5EF4-FFF2-40B4-BE49-F238E27FC236}">
                  <a16:creationId xmlns:a16="http://schemas.microsoft.com/office/drawing/2014/main" id="{020E6EF6-9EA4-41E6-8D3C-163CF0B746E0}"/>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5D0F5ABB-4C44-40C1-B51D-8E3BF76BF33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Group 40">
            <a:extLst>
              <a:ext uri="{FF2B5EF4-FFF2-40B4-BE49-F238E27FC236}">
                <a16:creationId xmlns:a16="http://schemas.microsoft.com/office/drawing/2014/main" id="{E843F372-C646-4BD5-A592-052C10A62075}"/>
              </a:ext>
            </a:extLst>
          </p:cNvPr>
          <p:cNvGrpSpPr/>
          <p:nvPr userDrawn="1"/>
        </p:nvGrpSpPr>
        <p:grpSpPr>
          <a:xfrm>
            <a:off x="3317592" y="2341196"/>
            <a:ext cx="1119612" cy="1119614"/>
            <a:chOff x="5680075" y="368300"/>
            <a:chExt cx="6121400" cy="6121400"/>
          </a:xfrm>
        </p:grpSpPr>
        <p:sp>
          <p:nvSpPr>
            <p:cNvPr id="43" name="Oval 42">
              <a:extLst>
                <a:ext uri="{FF2B5EF4-FFF2-40B4-BE49-F238E27FC236}">
                  <a16:creationId xmlns:a16="http://schemas.microsoft.com/office/drawing/2014/main" id="{B16117CB-B1A7-4C8A-8B17-376EE89D7E7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299309D2-8ACA-4B66-AC25-3B20CB02AEB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Group 44">
            <a:extLst>
              <a:ext uri="{FF2B5EF4-FFF2-40B4-BE49-F238E27FC236}">
                <a16:creationId xmlns:a16="http://schemas.microsoft.com/office/drawing/2014/main" id="{8E09CCC4-3F06-4157-BC24-997D5F271157}"/>
              </a:ext>
            </a:extLst>
          </p:cNvPr>
          <p:cNvGrpSpPr/>
          <p:nvPr userDrawn="1"/>
        </p:nvGrpSpPr>
        <p:grpSpPr>
          <a:xfrm>
            <a:off x="5536194" y="2341196"/>
            <a:ext cx="1119612" cy="1119614"/>
            <a:chOff x="5680075" y="368300"/>
            <a:chExt cx="6121400" cy="6121400"/>
          </a:xfrm>
        </p:grpSpPr>
        <p:sp>
          <p:nvSpPr>
            <p:cNvPr id="46" name="Oval 45">
              <a:extLst>
                <a:ext uri="{FF2B5EF4-FFF2-40B4-BE49-F238E27FC236}">
                  <a16:creationId xmlns:a16="http://schemas.microsoft.com/office/drawing/2014/main" id="{20273B64-386C-43C3-A48D-FF7B6F41ED71}"/>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37F217C-B67E-4518-A894-04E5B6E86C2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35EBC156-FBC8-4223-B660-2012B85AEB4E}"/>
              </a:ext>
            </a:extLst>
          </p:cNvPr>
          <p:cNvGrpSpPr/>
          <p:nvPr userDrawn="1"/>
        </p:nvGrpSpPr>
        <p:grpSpPr>
          <a:xfrm>
            <a:off x="7754796" y="2309388"/>
            <a:ext cx="1119612" cy="1119614"/>
            <a:chOff x="5680075" y="368300"/>
            <a:chExt cx="6121400" cy="6121400"/>
          </a:xfrm>
        </p:grpSpPr>
        <p:sp>
          <p:nvSpPr>
            <p:cNvPr id="56" name="Oval 55">
              <a:extLst>
                <a:ext uri="{FF2B5EF4-FFF2-40B4-BE49-F238E27FC236}">
                  <a16:creationId xmlns:a16="http://schemas.microsoft.com/office/drawing/2014/main" id="{E77FD34E-85C1-44A7-866A-ADF6B7057DF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FE697C0-750C-429E-B65D-F60BF6F3B6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8" name="Group 57">
            <a:extLst>
              <a:ext uri="{FF2B5EF4-FFF2-40B4-BE49-F238E27FC236}">
                <a16:creationId xmlns:a16="http://schemas.microsoft.com/office/drawing/2014/main" id="{2A9C1BB9-2749-40F1-8D43-084CDA22817D}"/>
              </a:ext>
            </a:extLst>
          </p:cNvPr>
          <p:cNvGrpSpPr/>
          <p:nvPr userDrawn="1"/>
        </p:nvGrpSpPr>
        <p:grpSpPr>
          <a:xfrm>
            <a:off x="9973398" y="2309387"/>
            <a:ext cx="1119612" cy="1119614"/>
            <a:chOff x="5680075" y="368300"/>
            <a:chExt cx="6121400" cy="6121400"/>
          </a:xfrm>
        </p:grpSpPr>
        <p:sp>
          <p:nvSpPr>
            <p:cNvPr id="59" name="Oval 58">
              <a:extLst>
                <a:ext uri="{FF2B5EF4-FFF2-40B4-BE49-F238E27FC236}">
                  <a16:creationId xmlns:a16="http://schemas.microsoft.com/office/drawing/2014/main" id="{21802805-1880-4780-AC6F-3478271183C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1A6DD1C7-11E7-4607-87C7-4A2921342C4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1" name="Picture Placeholder 11">
            <a:extLst>
              <a:ext uri="{FF2B5EF4-FFF2-40B4-BE49-F238E27FC236}">
                <a16:creationId xmlns:a16="http://schemas.microsoft.com/office/drawing/2014/main" id="{2A408C3D-874A-F873-6992-79BC787FAB54}"/>
              </a:ext>
            </a:extLst>
          </p:cNvPr>
          <p:cNvSpPr>
            <a:spLocks noGrp="1"/>
          </p:cNvSpPr>
          <p:nvPr>
            <p:ph type="pic" sz="quarter" idx="21"/>
          </p:nvPr>
        </p:nvSpPr>
        <p:spPr>
          <a:xfrm>
            <a:off x="1216053" y="2449789"/>
            <a:ext cx="900488" cy="902428"/>
          </a:xfrm>
          <a:prstGeom prst="ellipse">
            <a:avLst/>
          </a:prstGeom>
          <a:ln>
            <a:noFill/>
          </a:ln>
        </p:spPr>
        <p:txBody>
          <a:bodyPr/>
          <a:lstStyle/>
          <a:p>
            <a:r>
              <a:rPr lang="en-US" dirty="0"/>
              <a:t>Click icon to add picture</a:t>
            </a:r>
            <a:endParaRPr lang="en-GB" dirty="0"/>
          </a:p>
        </p:txBody>
      </p:sp>
      <p:sp>
        <p:nvSpPr>
          <p:cNvPr id="62" name="Picture Placeholder 11">
            <a:extLst>
              <a:ext uri="{FF2B5EF4-FFF2-40B4-BE49-F238E27FC236}">
                <a16:creationId xmlns:a16="http://schemas.microsoft.com/office/drawing/2014/main" id="{333BAE88-C813-F545-3DD1-C45A57ED1359}"/>
              </a:ext>
            </a:extLst>
          </p:cNvPr>
          <p:cNvSpPr>
            <a:spLocks noGrp="1"/>
          </p:cNvSpPr>
          <p:nvPr>
            <p:ph type="pic" sz="quarter" idx="22"/>
          </p:nvPr>
        </p:nvSpPr>
        <p:spPr>
          <a:xfrm>
            <a:off x="3427118" y="2437358"/>
            <a:ext cx="900488" cy="902428"/>
          </a:xfrm>
          <a:prstGeom prst="ellipse">
            <a:avLst/>
          </a:prstGeom>
          <a:ln>
            <a:noFill/>
          </a:ln>
        </p:spPr>
        <p:txBody>
          <a:bodyPr/>
          <a:lstStyle/>
          <a:p>
            <a:r>
              <a:rPr lang="en-US" dirty="0"/>
              <a:t>Click icon to add picture</a:t>
            </a:r>
            <a:endParaRPr lang="en-GB" dirty="0"/>
          </a:p>
        </p:txBody>
      </p:sp>
      <p:sp>
        <p:nvSpPr>
          <p:cNvPr id="64" name="Picture Placeholder 11">
            <a:extLst>
              <a:ext uri="{FF2B5EF4-FFF2-40B4-BE49-F238E27FC236}">
                <a16:creationId xmlns:a16="http://schemas.microsoft.com/office/drawing/2014/main" id="{D8D1BB9C-2432-15C9-B946-D5506B21B542}"/>
              </a:ext>
            </a:extLst>
          </p:cNvPr>
          <p:cNvSpPr>
            <a:spLocks noGrp="1"/>
          </p:cNvSpPr>
          <p:nvPr>
            <p:ph type="pic" sz="quarter" idx="23"/>
          </p:nvPr>
        </p:nvSpPr>
        <p:spPr>
          <a:xfrm>
            <a:off x="5620830" y="2442374"/>
            <a:ext cx="900488" cy="902428"/>
          </a:xfrm>
          <a:prstGeom prst="ellipse">
            <a:avLst/>
          </a:prstGeom>
          <a:ln>
            <a:noFill/>
          </a:ln>
        </p:spPr>
        <p:txBody>
          <a:bodyPr/>
          <a:lstStyle/>
          <a:p>
            <a:r>
              <a:rPr lang="en-US" dirty="0"/>
              <a:t>Click icon to add picture</a:t>
            </a:r>
            <a:endParaRPr lang="en-GB" dirty="0"/>
          </a:p>
        </p:txBody>
      </p:sp>
      <p:sp>
        <p:nvSpPr>
          <p:cNvPr id="67" name="Picture Placeholder 11">
            <a:extLst>
              <a:ext uri="{FF2B5EF4-FFF2-40B4-BE49-F238E27FC236}">
                <a16:creationId xmlns:a16="http://schemas.microsoft.com/office/drawing/2014/main" id="{E45F9D53-B7F6-CDCC-5D12-4643343C2C2A}"/>
              </a:ext>
            </a:extLst>
          </p:cNvPr>
          <p:cNvSpPr>
            <a:spLocks noGrp="1"/>
          </p:cNvSpPr>
          <p:nvPr>
            <p:ph type="pic" sz="quarter" idx="24"/>
          </p:nvPr>
        </p:nvSpPr>
        <p:spPr>
          <a:xfrm>
            <a:off x="7869097" y="2414718"/>
            <a:ext cx="900488" cy="902428"/>
          </a:xfrm>
          <a:prstGeom prst="ellipse">
            <a:avLst/>
          </a:prstGeom>
          <a:ln>
            <a:noFill/>
          </a:ln>
        </p:spPr>
        <p:txBody>
          <a:bodyPr/>
          <a:lstStyle/>
          <a:p>
            <a:r>
              <a:rPr lang="en-US" dirty="0"/>
              <a:t>Click icon to add picture</a:t>
            </a:r>
            <a:endParaRPr lang="en-GB" dirty="0"/>
          </a:p>
        </p:txBody>
      </p:sp>
      <p:sp>
        <p:nvSpPr>
          <p:cNvPr id="68" name="Picture Placeholder 11">
            <a:extLst>
              <a:ext uri="{FF2B5EF4-FFF2-40B4-BE49-F238E27FC236}">
                <a16:creationId xmlns:a16="http://schemas.microsoft.com/office/drawing/2014/main" id="{17868DA3-7777-68B7-A537-59B6F7B301F7}"/>
              </a:ext>
            </a:extLst>
          </p:cNvPr>
          <p:cNvSpPr>
            <a:spLocks noGrp="1"/>
          </p:cNvSpPr>
          <p:nvPr>
            <p:ph type="pic" sz="quarter" idx="25"/>
          </p:nvPr>
        </p:nvSpPr>
        <p:spPr>
          <a:xfrm>
            <a:off x="10088523" y="2414718"/>
            <a:ext cx="900488" cy="902428"/>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100463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ue - layout 1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grpSp>
        <p:nvGrpSpPr>
          <p:cNvPr id="12" name="Group 11">
            <a:extLst>
              <a:ext uri="{FF2B5EF4-FFF2-40B4-BE49-F238E27FC236}">
                <a16:creationId xmlns:a16="http://schemas.microsoft.com/office/drawing/2014/main" id="{849650E0-6629-4F49-8DB2-17FFD4701912}"/>
              </a:ext>
            </a:extLst>
          </p:cNvPr>
          <p:cNvGrpSpPr/>
          <p:nvPr userDrawn="1"/>
        </p:nvGrpSpPr>
        <p:grpSpPr>
          <a:xfrm>
            <a:off x="1357530" y="2225458"/>
            <a:ext cx="1351088" cy="1351089"/>
            <a:chOff x="5680075" y="368300"/>
            <a:chExt cx="6121400" cy="6121400"/>
          </a:xfrm>
        </p:grpSpPr>
        <p:sp>
          <p:nvSpPr>
            <p:cNvPr id="13" name="Oval 12">
              <a:extLst>
                <a:ext uri="{FF2B5EF4-FFF2-40B4-BE49-F238E27FC236}">
                  <a16:creationId xmlns:a16="http://schemas.microsoft.com/office/drawing/2014/main" id="{CA45B24B-98FD-417C-B833-E95DAA8C7D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CA94728C-A142-4698-A09A-AA32F87B5D0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Group 14">
            <a:extLst>
              <a:ext uri="{FF2B5EF4-FFF2-40B4-BE49-F238E27FC236}">
                <a16:creationId xmlns:a16="http://schemas.microsoft.com/office/drawing/2014/main" id="{12DCDB2C-8824-4A99-9E1E-05F05C130ADE}"/>
              </a:ext>
            </a:extLst>
          </p:cNvPr>
          <p:cNvGrpSpPr/>
          <p:nvPr userDrawn="1"/>
        </p:nvGrpSpPr>
        <p:grpSpPr>
          <a:xfrm>
            <a:off x="4066148" y="2225458"/>
            <a:ext cx="1351088" cy="1351089"/>
            <a:chOff x="5680075" y="368300"/>
            <a:chExt cx="6121400" cy="6121400"/>
          </a:xfrm>
        </p:grpSpPr>
        <p:sp>
          <p:nvSpPr>
            <p:cNvPr id="16" name="Oval 15">
              <a:extLst>
                <a:ext uri="{FF2B5EF4-FFF2-40B4-BE49-F238E27FC236}">
                  <a16:creationId xmlns:a16="http://schemas.microsoft.com/office/drawing/2014/main" id="{D938B287-41D8-4B67-90BF-F293DD862E49}"/>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9E771D26-0160-4E22-AAD6-6A080150CC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Group 17">
            <a:extLst>
              <a:ext uri="{FF2B5EF4-FFF2-40B4-BE49-F238E27FC236}">
                <a16:creationId xmlns:a16="http://schemas.microsoft.com/office/drawing/2014/main" id="{9B879ECB-5F9F-43E4-B39B-F8AC2846DFA0}"/>
              </a:ext>
            </a:extLst>
          </p:cNvPr>
          <p:cNvGrpSpPr/>
          <p:nvPr userDrawn="1"/>
        </p:nvGrpSpPr>
        <p:grpSpPr>
          <a:xfrm>
            <a:off x="6774766" y="2225458"/>
            <a:ext cx="1351088" cy="1351089"/>
            <a:chOff x="5680075" y="368300"/>
            <a:chExt cx="6121400" cy="6121400"/>
          </a:xfrm>
        </p:grpSpPr>
        <p:sp>
          <p:nvSpPr>
            <p:cNvPr id="19" name="Oval 18">
              <a:extLst>
                <a:ext uri="{FF2B5EF4-FFF2-40B4-BE49-F238E27FC236}">
                  <a16:creationId xmlns:a16="http://schemas.microsoft.com/office/drawing/2014/main" id="{442EA22D-9877-4A9C-962B-5FF84745721E}"/>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B0BC83BE-4202-4D46-8E39-6688B8FAC0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Group 20">
            <a:extLst>
              <a:ext uri="{FF2B5EF4-FFF2-40B4-BE49-F238E27FC236}">
                <a16:creationId xmlns:a16="http://schemas.microsoft.com/office/drawing/2014/main" id="{0B029C54-271F-42C2-8113-4C0A9200A11E}"/>
              </a:ext>
            </a:extLst>
          </p:cNvPr>
          <p:cNvGrpSpPr/>
          <p:nvPr userDrawn="1"/>
        </p:nvGrpSpPr>
        <p:grpSpPr>
          <a:xfrm>
            <a:off x="9483384" y="2193650"/>
            <a:ext cx="1351088" cy="1351089"/>
            <a:chOff x="5680075" y="368300"/>
            <a:chExt cx="6121400" cy="6121400"/>
          </a:xfrm>
        </p:grpSpPr>
        <p:sp>
          <p:nvSpPr>
            <p:cNvPr id="22" name="Oval 21">
              <a:extLst>
                <a:ext uri="{FF2B5EF4-FFF2-40B4-BE49-F238E27FC236}">
                  <a16:creationId xmlns:a16="http://schemas.microsoft.com/office/drawing/2014/main" id="{2E67694D-0AF0-4EFB-95C1-C8DAA74673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9E443B6-C326-4900-B1A2-478AEDFA35F4}"/>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Picture Placeholder 11">
            <a:extLst>
              <a:ext uri="{FF2B5EF4-FFF2-40B4-BE49-F238E27FC236}">
                <a16:creationId xmlns:a16="http://schemas.microsoft.com/office/drawing/2014/main" id="{FA8FFFF7-1C77-0006-24FD-02082DCF6FE7}"/>
              </a:ext>
            </a:extLst>
          </p:cNvPr>
          <p:cNvSpPr>
            <a:spLocks noGrp="1"/>
          </p:cNvSpPr>
          <p:nvPr>
            <p:ph type="pic" sz="quarter" idx="21"/>
          </p:nvPr>
        </p:nvSpPr>
        <p:spPr>
          <a:xfrm>
            <a:off x="1488574" y="2344679"/>
            <a:ext cx="1089000" cy="1091346"/>
          </a:xfrm>
          <a:prstGeom prst="ellipse">
            <a:avLst/>
          </a:prstGeom>
          <a:ln>
            <a:noFill/>
          </a:ln>
        </p:spPr>
        <p:txBody>
          <a:bodyPr/>
          <a:lstStyle/>
          <a:p>
            <a:r>
              <a:rPr lang="en-US" dirty="0"/>
              <a:t>Click icon to add picture</a:t>
            </a:r>
            <a:endParaRPr lang="en-GB" dirty="0"/>
          </a:p>
        </p:txBody>
      </p:sp>
      <p:sp>
        <p:nvSpPr>
          <p:cNvPr id="25" name="Picture Placeholder 11">
            <a:extLst>
              <a:ext uri="{FF2B5EF4-FFF2-40B4-BE49-F238E27FC236}">
                <a16:creationId xmlns:a16="http://schemas.microsoft.com/office/drawing/2014/main" id="{084F8C0D-E06F-CBBA-FCCF-A9D22C876BAD}"/>
              </a:ext>
            </a:extLst>
          </p:cNvPr>
          <p:cNvSpPr>
            <a:spLocks noGrp="1"/>
          </p:cNvSpPr>
          <p:nvPr>
            <p:ph type="pic" sz="quarter" idx="22"/>
          </p:nvPr>
        </p:nvSpPr>
        <p:spPr>
          <a:xfrm>
            <a:off x="4197192" y="2337654"/>
            <a:ext cx="1089000" cy="1091346"/>
          </a:xfrm>
          <a:prstGeom prst="ellipse">
            <a:avLst/>
          </a:prstGeom>
          <a:ln>
            <a:noFill/>
          </a:ln>
        </p:spPr>
        <p:txBody>
          <a:bodyPr/>
          <a:lstStyle/>
          <a:p>
            <a:r>
              <a:rPr lang="en-US" dirty="0"/>
              <a:t>Click icon to add picture</a:t>
            </a:r>
            <a:endParaRPr lang="en-GB" dirty="0"/>
          </a:p>
        </p:txBody>
      </p:sp>
      <p:sp>
        <p:nvSpPr>
          <p:cNvPr id="26" name="Picture Placeholder 11">
            <a:extLst>
              <a:ext uri="{FF2B5EF4-FFF2-40B4-BE49-F238E27FC236}">
                <a16:creationId xmlns:a16="http://schemas.microsoft.com/office/drawing/2014/main" id="{7215B01E-B4D9-A9B7-8C3F-DC271001F667}"/>
              </a:ext>
            </a:extLst>
          </p:cNvPr>
          <p:cNvSpPr>
            <a:spLocks noGrp="1"/>
          </p:cNvSpPr>
          <p:nvPr>
            <p:ph type="pic" sz="quarter" idx="23"/>
          </p:nvPr>
        </p:nvSpPr>
        <p:spPr>
          <a:xfrm>
            <a:off x="6905810" y="2356502"/>
            <a:ext cx="1089000" cy="1091346"/>
          </a:xfrm>
          <a:prstGeom prst="ellipse">
            <a:avLst/>
          </a:prstGeom>
          <a:ln>
            <a:noFill/>
          </a:ln>
        </p:spPr>
        <p:txBody>
          <a:bodyPr/>
          <a:lstStyle/>
          <a:p>
            <a:r>
              <a:rPr lang="en-US" dirty="0"/>
              <a:t>Click icon to add picture</a:t>
            </a:r>
            <a:endParaRPr lang="en-GB" dirty="0"/>
          </a:p>
        </p:txBody>
      </p:sp>
      <p:sp>
        <p:nvSpPr>
          <p:cNvPr id="27" name="Picture Placeholder 11">
            <a:extLst>
              <a:ext uri="{FF2B5EF4-FFF2-40B4-BE49-F238E27FC236}">
                <a16:creationId xmlns:a16="http://schemas.microsoft.com/office/drawing/2014/main" id="{0DEA3BA3-BA2B-6D33-D0E3-303A031A7DFC}"/>
              </a:ext>
            </a:extLst>
          </p:cNvPr>
          <p:cNvSpPr>
            <a:spLocks noGrp="1"/>
          </p:cNvSpPr>
          <p:nvPr>
            <p:ph type="pic" sz="quarter" idx="24"/>
          </p:nvPr>
        </p:nvSpPr>
        <p:spPr>
          <a:xfrm>
            <a:off x="9614428" y="2324694"/>
            <a:ext cx="1089000" cy="1091346"/>
          </a:xfrm>
          <a:prstGeom prst="ellipse">
            <a:avLst/>
          </a:prstGeom>
          <a:ln>
            <a:noFill/>
          </a:ln>
        </p:spPr>
        <p:txBody>
          <a:bodyPr/>
          <a:lstStyle/>
          <a:p>
            <a:r>
              <a:rPr lang="en-US" dirty="0"/>
              <a:t>Click icon to add picture</a:t>
            </a:r>
            <a:endParaRPr lang="en-GB" dirty="0"/>
          </a:p>
        </p:txBody>
      </p:sp>
    </p:spTree>
    <p:extLst>
      <p:ext uri="{BB962C8B-B14F-4D97-AF65-F5344CB8AC3E}">
        <p14:creationId xmlns:p14="http://schemas.microsoft.com/office/powerpoint/2010/main" val="7528062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ue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B3C-E114-470F-98B4-A7014F719959}"/>
              </a:ext>
            </a:extLst>
          </p:cNvPr>
          <p:cNvSpPr>
            <a:spLocks noGrp="1"/>
          </p:cNvSpPr>
          <p:nvPr>
            <p:ph type="title"/>
          </p:nvPr>
        </p:nvSpPr>
        <p:spPr>
          <a:xfrm>
            <a:off x="6482079" y="2568403"/>
            <a:ext cx="4902835" cy="1585596"/>
          </a:xfrm>
        </p:spPr>
        <p:txBody>
          <a:bodyPr/>
          <a:lstStyle/>
          <a:p>
            <a:r>
              <a:rPr lang="en-US"/>
              <a:t>Click to edit Master title style</a:t>
            </a:r>
            <a:endParaRPr lang="en-GB"/>
          </a:p>
        </p:txBody>
      </p:sp>
      <p:sp>
        <p:nvSpPr>
          <p:cNvPr id="7" name="Text Placeholder 27">
            <a:extLst>
              <a:ext uri="{FF2B5EF4-FFF2-40B4-BE49-F238E27FC236}">
                <a16:creationId xmlns:a16="http://schemas.microsoft.com/office/drawing/2014/main" id="{E02F6923-6563-4759-82C9-F6500EAF3DFC}"/>
              </a:ext>
            </a:extLst>
          </p:cNvPr>
          <p:cNvSpPr>
            <a:spLocks noGrp="1"/>
          </p:cNvSpPr>
          <p:nvPr>
            <p:ph type="body" sz="quarter" idx="11"/>
          </p:nvPr>
        </p:nvSpPr>
        <p:spPr>
          <a:xfrm>
            <a:off x="6482079" y="4434527"/>
            <a:ext cx="3880399" cy="376588"/>
          </a:xfrm>
        </p:spPr>
        <p:txBody>
          <a:bodyPr/>
          <a:lstStyle/>
          <a:p>
            <a:pPr lvl="0">
              <a:lnSpc>
                <a:spcPct val="100000"/>
              </a:lnSpc>
            </a:pPr>
            <a:r>
              <a:rPr lang="en-US"/>
              <a:t>Click to edit Master text styles</a:t>
            </a:r>
          </a:p>
        </p:txBody>
      </p:sp>
      <p:grpSp>
        <p:nvGrpSpPr>
          <p:cNvPr id="8" name="Group 7">
            <a:extLst>
              <a:ext uri="{FF2B5EF4-FFF2-40B4-BE49-F238E27FC236}">
                <a16:creationId xmlns:a16="http://schemas.microsoft.com/office/drawing/2014/main" id="{05AD24FB-C03E-45A3-BDB0-DB1CAF5CAFC2}"/>
              </a:ext>
            </a:extLst>
          </p:cNvPr>
          <p:cNvGrpSpPr/>
          <p:nvPr userDrawn="1"/>
        </p:nvGrpSpPr>
        <p:grpSpPr>
          <a:xfrm>
            <a:off x="-1128" y="2568403"/>
            <a:ext cx="4616622" cy="1708194"/>
            <a:chOff x="0" y="2568403"/>
            <a:chExt cx="4616622" cy="1708194"/>
          </a:xfrm>
        </p:grpSpPr>
        <p:sp>
          <p:nvSpPr>
            <p:cNvPr id="9" name="Rectangle 8">
              <a:extLst>
                <a:ext uri="{FF2B5EF4-FFF2-40B4-BE49-F238E27FC236}">
                  <a16:creationId xmlns:a16="http://schemas.microsoft.com/office/drawing/2014/main" id="{5623B419-BAC7-47AE-887B-22F05280FEF5}"/>
                </a:ext>
              </a:extLst>
            </p:cNvPr>
            <p:cNvSpPr/>
            <p:nvPr/>
          </p:nvSpPr>
          <p:spPr>
            <a:xfrm>
              <a:off x="0" y="2568403"/>
              <a:ext cx="3028950" cy="170819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1EA14360-96AB-4F5F-95EF-EB39FA49BD1D}"/>
                </a:ext>
              </a:extLst>
            </p:cNvPr>
            <p:cNvSpPr/>
            <p:nvPr/>
          </p:nvSpPr>
          <p:spPr>
            <a:xfrm>
              <a:off x="2908428" y="2568403"/>
              <a:ext cx="1708194" cy="1708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Graphic 10">
              <a:extLst>
                <a:ext uri="{FF2B5EF4-FFF2-40B4-BE49-F238E27FC236}">
                  <a16:creationId xmlns:a16="http://schemas.microsoft.com/office/drawing/2014/main" id="{18A73288-6C10-4D75-91FA-3D86B18059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0837" y="3066900"/>
              <a:ext cx="1343376" cy="711200"/>
            </a:xfrm>
            <a:prstGeom prst="rect">
              <a:avLst/>
            </a:prstGeom>
          </p:spPr>
        </p:pic>
      </p:grpSp>
    </p:spTree>
    <p:extLst>
      <p:ext uri="{BB962C8B-B14F-4D97-AF65-F5344CB8AC3E}">
        <p14:creationId xmlns:p14="http://schemas.microsoft.com/office/powerpoint/2010/main" val="32279129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rgbClr val="407EC9"/>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6BD27F-2D0E-4699-9494-D92CC70BFC4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Oval 4">
            <a:extLst>
              <a:ext uri="{FF2B5EF4-FFF2-40B4-BE49-F238E27FC236}">
                <a16:creationId xmlns:a16="http://schemas.microsoft.com/office/drawing/2014/main" id="{06D06692-B0C4-49E7-8B42-0D0CE682D0E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Picture Placeholder 8">
            <a:extLst>
              <a:ext uri="{FF2B5EF4-FFF2-40B4-BE49-F238E27FC236}">
                <a16:creationId xmlns:a16="http://schemas.microsoft.com/office/drawing/2014/main" id="{A18AD084-D90B-445D-8146-30D4E02AA8E5}"/>
              </a:ext>
            </a:extLst>
          </p:cNvPr>
          <p:cNvSpPr>
            <a:spLocks noGrp="1"/>
          </p:cNvSpPr>
          <p:nvPr>
            <p:ph type="pic" sz="quarter" idx="10"/>
          </p:nvPr>
        </p:nvSpPr>
        <p:spPr>
          <a:xfrm>
            <a:off x="6613525" y="1301750"/>
            <a:ext cx="4254500" cy="4254500"/>
          </a:xfrm>
          <a:prstGeom prst="ellipse">
            <a:avLst/>
          </a:prstGeom>
        </p:spPr>
        <p:txBody>
          <a:bodyPr/>
          <a:lstStyle/>
          <a:p>
            <a:r>
              <a:rPr lang="en-US"/>
              <a:t>Click icon to add picture</a:t>
            </a:r>
            <a:endParaRPr lang="ru-RU"/>
          </a:p>
        </p:txBody>
      </p:sp>
      <p:sp>
        <p:nvSpPr>
          <p:cNvPr id="12" name="Title 11">
            <a:extLst>
              <a:ext uri="{FF2B5EF4-FFF2-40B4-BE49-F238E27FC236}">
                <a16:creationId xmlns:a16="http://schemas.microsoft.com/office/drawing/2014/main" id="{A5149747-DEA5-48BC-B59F-E9ECE0D6D3FA}"/>
              </a:ext>
            </a:extLst>
          </p:cNvPr>
          <p:cNvSpPr>
            <a:spLocks noGrp="1"/>
          </p:cNvSpPr>
          <p:nvPr>
            <p:ph type="title"/>
          </p:nvPr>
        </p:nvSpPr>
        <p:spPr>
          <a:xfrm>
            <a:off x="695326" y="2094548"/>
            <a:ext cx="4645024" cy="2668905"/>
          </a:xfrm>
        </p:spPr>
        <p:txBody>
          <a:bodyPr anchor="ctr">
            <a:noAutofit/>
          </a:bodyPr>
          <a:lstStyle>
            <a:lvl1pPr>
              <a:defRPr sz="6000">
                <a:solidFill>
                  <a:schemeClr val="bg1"/>
                </a:solidFill>
              </a:defRPr>
            </a:lvl1pPr>
          </a:lstStyle>
          <a:p>
            <a:r>
              <a:rPr lang="en-US"/>
              <a:t>Click to edit Master title style</a:t>
            </a:r>
            <a:endParaRPr lang="ru-RU" dirty="0"/>
          </a:p>
        </p:txBody>
      </p:sp>
      <p:sp>
        <p:nvSpPr>
          <p:cNvPr id="4" name="Text Placeholder 3">
            <a:extLst>
              <a:ext uri="{FF2B5EF4-FFF2-40B4-BE49-F238E27FC236}">
                <a16:creationId xmlns:a16="http://schemas.microsoft.com/office/drawing/2014/main" id="{F92C288E-0FF5-4534-B6F5-D638634E3815}"/>
              </a:ext>
            </a:extLst>
          </p:cNvPr>
          <p:cNvSpPr>
            <a:spLocks noGrp="1"/>
          </p:cNvSpPr>
          <p:nvPr>
            <p:ph type="body" sz="quarter" idx="11"/>
          </p:nvPr>
        </p:nvSpPr>
        <p:spPr>
          <a:xfrm>
            <a:off x="695325" y="5046663"/>
            <a:ext cx="4645025" cy="509587"/>
          </a:xfrm>
        </p:spPr>
        <p:txBody>
          <a:bodyPr/>
          <a:lstStyle>
            <a:lvl1pPr>
              <a:defRPr>
                <a:solidFill>
                  <a:schemeClr val="bg1"/>
                </a:solidFill>
              </a:defRPr>
            </a:lvl1pPr>
          </a:lstStyle>
          <a:p>
            <a:pPr lvl="0"/>
            <a:r>
              <a:rPr lang="en-US"/>
              <a:t>Click to edit Master text styles</a:t>
            </a:r>
          </a:p>
        </p:txBody>
      </p:sp>
      <p:pic>
        <p:nvPicPr>
          <p:cNvPr id="8" name="Graphic 7">
            <a:extLst>
              <a:ext uri="{FF2B5EF4-FFF2-40B4-BE49-F238E27FC236}">
                <a16:creationId xmlns:a16="http://schemas.microsoft.com/office/drawing/2014/main" id="{54CD5F8F-309E-8291-9728-B81E9B1E9A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6047117"/>
            <a:ext cx="2258001" cy="296404"/>
          </a:xfrm>
          <a:prstGeom prst="rect">
            <a:avLst/>
          </a:prstGeom>
        </p:spPr>
      </p:pic>
      <p:sp>
        <p:nvSpPr>
          <p:cNvPr id="3" name="TextBox 2">
            <a:extLst>
              <a:ext uri="{FF2B5EF4-FFF2-40B4-BE49-F238E27FC236}">
                <a16:creationId xmlns:a16="http://schemas.microsoft.com/office/drawing/2014/main" id="{0BBD88D2-367A-D329-4C42-E9AA0FA54E7B}"/>
              </a:ext>
            </a:extLst>
          </p:cNvPr>
          <p:cNvSpPr txBox="1"/>
          <p:nvPr userDrawn="1"/>
        </p:nvSpPr>
        <p:spPr>
          <a:xfrm>
            <a:off x="591806" y="6489700"/>
            <a:ext cx="6121400" cy="261610"/>
          </a:xfrm>
          <a:prstGeom prst="rect">
            <a:avLst/>
          </a:prstGeom>
          <a:noFill/>
        </p:spPr>
        <p:txBody>
          <a:bodyPr wrap="square" rtlCol="0">
            <a:spAutoFit/>
          </a:bodyPr>
          <a:lstStyle/>
          <a:p>
            <a:r>
              <a:rPr lang="en-US" sz="1100" dirty="0">
                <a:solidFill>
                  <a:schemeClr val="bg1"/>
                </a:solidFill>
              </a:rPr>
              <a:t>Soon to be known as The Institute of Sustainability and Environmental Professionals (ISEP)</a:t>
            </a:r>
            <a:endParaRPr lang="en-GB" sz="1100" dirty="0">
              <a:solidFill>
                <a:schemeClr val="bg1"/>
              </a:solidFill>
            </a:endParaRPr>
          </a:p>
        </p:txBody>
      </p:sp>
    </p:spTree>
    <p:extLst>
      <p:ext uri="{BB962C8B-B14F-4D97-AF65-F5344CB8AC3E}">
        <p14:creationId xmlns:p14="http://schemas.microsoft.com/office/powerpoint/2010/main" val="11593489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ue - layout 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DEFEE-9639-4206-B9E8-6A1933446671}"/>
              </a:ext>
            </a:extLst>
          </p:cNvPr>
          <p:cNvSpPr/>
          <p:nvPr userDrawn="1"/>
        </p:nvSpPr>
        <p:spPr>
          <a:xfrm>
            <a:off x="0" y="0"/>
            <a:ext cx="45425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1412729" y="368301"/>
            <a:ext cx="4297693" cy="5737464"/>
          </a:xfrm>
        </p:spPr>
        <p:txBody>
          <a:bodyPr anchor="ctr"/>
          <a:lstStyle>
            <a:lvl1pPr algn="ctr">
              <a:defRPr/>
            </a:lvl1pPr>
          </a:lstStyle>
          <a:p>
            <a:r>
              <a:rPr lang="en-US"/>
              <a:t>Click icon to add picture</a:t>
            </a:r>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userDrawn="1">
            <p:ph type="title"/>
          </p:nvPr>
        </p:nvSpPr>
        <p:spPr>
          <a:xfrm>
            <a:off x="6096000" y="368300"/>
            <a:ext cx="5400675" cy="1159558"/>
          </a:xfrm>
        </p:spPr>
        <p:txBody>
          <a:bodyPr anchor="t"/>
          <a:lstStyle>
            <a:lvl1pPr>
              <a:defRPr>
                <a:solidFill>
                  <a:schemeClr val="tx1"/>
                </a:solidFill>
              </a:defRPr>
            </a:lvl1pPr>
          </a:lstStyle>
          <a:p>
            <a:r>
              <a:rPr lang="en-US"/>
              <a:t>Click to edit Master title style</a:t>
            </a:r>
            <a:endParaRPr lang="ru-RU" dirty="0"/>
          </a:p>
        </p:txBody>
      </p:sp>
      <p:sp>
        <p:nvSpPr>
          <p:cNvPr id="6" name="Text Placeholder 5">
            <a:extLst>
              <a:ext uri="{FF2B5EF4-FFF2-40B4-BE49-F238E27FC236}">
                <a16:creationId xmlns:a16="http://schemas.microsoft.com/office/drawing/2014/main" id="{8313E2C0-A21E-4E31-873F-51EBE7A4909E}"/>
              </a:ext>
            </a:extLst>
          </p:cNvPr>
          <p:cNvSpPr>
            <a:spLocks noGrp="1"/>
          </p:cNvSpPr>
          <p:nvPr userDrawn="1">
            <p:ph type="body" sz="quarter" idx="11"/>
          </p:nvPr>
        </p:nvSpPr>
        <p:spPr>
          <a:xfrm>
            <a:off x="6096000" y="2173538"/>
            <a:ext cx="5400675" cy="509075"/>
          </a:xfrm>
        </p:spPr>
        <p:txBody>
          <a:bodyPr>
            <a:normAutofit/>
          </a:bodyPr>
          <a:lstStyle>
            <a:lvl1pPr>
              <a:defRPr sz="1600" b="1"/>
            </a:lvl1pPr>
            <a:lvl2pPr marL="45720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B424D2CA-4EE6-44E2-A2CF-07539822A961}"/>
              </a:ext>
            </a:extLst>
          </p:cNvPr>
          <p:cNvSpPr>
            <a:spLocks noGrp="1"/>
          </p:cNvSpPr>
          <p:nvPr userDrawn="1">
            <p:ph type="body" sz="quarter" idx="12"/>
          </p:nvPr>
        </p:nvSpPr>
        <p:spPr>
          <a:xfrm>
            <a:off x="6096000" y="2682614"/>
            <a:ext cx="5400675" cy="342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9" name="Text Placeholder 6">
            <a:extLst>
              <a:ext uri="{FF2B5EF4-FFF2-40B4-BE49-F238E27FC236}">
                <a16:creationId xmlns:a16="http://schemas.microsoft.com/office/drawing/2014/main" id="{BF644147-1C3F-4E0F-B5B1-749636C6EFE7}"/>
              </a:ext>
            </a:extLst>
          </p:cNvPr>
          <p:cNvSpPr>
            <a:spLocks noGrp="1"/>
          </p:cNvSpPr>
          <p:nvPr>
            <p:ph type="body" sz="quarter" idx="13"/>
          </p:nvPr>
        </p:nvSpPr>
        <p:spPr>
          <a:xfrm>
            <a:off x="6096000" y="1647418"/>
            <a:ext cx="5400675" cy="301171"/>
          </a:xfrm>
        </p:spPr>
        <p:txBody>
          <a:bodyPr>
            <a:normAutofit/>
          </a:bodyPr>
          <a:lstStyle>
            <a:lvl1pPr algn="l">
              <a:defRPr sz="1200"/>
            </a:lvl1pPr>
          </a:lstStyle>
          <a:p>
            <a:pPr lvl="0"/>
            <a:r>
              <a:rPr lang="en-US"/>
              <a:t>Click to edit Master text styles</a:t>
            </a:r>
          </a:p>
        </p:txBody>
      </p:sp>
      <p:pic>
        <p:nvPicPr>
          <p:cNvPr id="11" name="Graphic 10">
            <a:extLst>
              <a:ext uri="{FF2B5EF4-FFF2-40B4-BE49-F238E27FC236}">
                <a16:creationId xmlns:a16="http://schemas.microsoft.com/office/drawing/2014/main" id="{4634F0F2-7B70-6108-3999-E50C956330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965627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lue - layout 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0477-5672-4D9F-A536-0CB2585DE353}"/>
              </a:ext>
            </a:extLst>
          </p:cNvPr>
          <p:cNvSpPr/>
          <p:nvPr userDrawn="1"/>
        </p:nvSpPr>
        <p:spPr>
          <a:xfrm>
            <a:off x="0" y="0"/>
            <a:ext cx="5924550" cy="3428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 name="Picture Placeholder 3">
            <a:extLst>
              <a:ext uri="{FF2B5EF4-FFF2-40B4-BE49-F238E27FC236}">
                <a16:creationId xmlns:a16="http://schemas.microsoft.com/office/drawing/2014/main" id="{B1706763-365E-42AB-9D78-1333BA5F4955}"/>
              </a:ext>
            </a:extLst>
          </p:cNvPr>
          <p:cNvSpPr>
            <a:spLocks noGrp="1"/>
          </p:cNvSpPr>
          <p:nvPr>
            <p:ph type="pic" sz="quarter" idx="10"/>
          </p:nvPr>
        </p:nvSpPr>
        <p:spPr>
          <a:xfrm>
            <a:off x="0" y="3429000"/>
            <a:ext cx="5924550" cy="3428999"/>
          </a:xfrm>
        </p:spPr>
        <p:txBody>
          <a:bodyPr/>
          <a:lstStyle>
            <a:lvl1pPr>
              <a:defRPr>
                <a:solidFill>
                  <a:schemeClr val="bg1"/>
                </a:solidFill>
              </a:defRPr>
            </a:lvl1pPr>
          </a:lstStyle>
          <a:p>
            <a:r>
              <a:rPr lang="en-US"/>
              <a:t>Click icon to add picture</a:t>
            </a:r>
            <a:endParaRPr lang="ru-RU" dirty="0"/>
          </a:p>
        </p:txBody>
      </p:sp>
      <p:sp>
        <p:nvSpPr>
          <p:cNvPr id="2" name="Title 1">
            <a:extLst>
              <a:ext uri="{FF2B5EF4-FFF2-40B4-BE49-F238E27FC236}">
                <a16:creationId xmlns:a16="http://schemas.microsoft.com/office/drawing/2014/main" id="{D49549B2-A3E9-40BF-B9AA-B3AAF2039C1E}"/>
              </a:ext>
            </a:extLst>
          </p:cNvPr>
          <p:cNvSpPr>
            <a:spLocks noGrp="1"/>
          </p:cNvSpPr>
          <p:nvPr>
            <p:ph type="title"/>
          </p:nvPr>
        </p:nvSpPr>
        <p:spPr>
          <a:xfrm>
            <a:off x="852488" y="489992"/>
            <a:ext cx="4147775" cy="2183760"/>
          </a:xfrm>
        </p:spPr>
        <p:txBody>
          <a:bodyPr anchor="t"/>
          <a:lstStyle>
            <a:lvl1pPr>
              <a:defRPr>
                <a:solidFill>
                  <a:schemeClr val="bg1"/>
                </a:solidFill>
              </a:defRPr>
            </a:lvl1pPr>
          </a:lstStyle>
          <a:p>
            <a:r>
              <a:rPr lang="en-US"/>
              <a:t>Click to edit Master title style</a:t>
            </a:r>
            <a:endParaRPr lang="ru-RU" dirty="0"/>
          </a:p>
        </p:txBody>
      </p:sp>
      <p:sp>
        <p:nvSpPr>
          <p:cNvPr id="8" name="Text Placeholder 7">
            <a:extLst>
              <a:ext uri="{FF2B5EF4-FFF2-40B4-BE49-F238E27FC236}">
                <a16:creationId xmlns:a16="http://schemas.microsoft.com/office/drawing/2014/main" id="{B424D2CA-4EE6-44E2-A2CF-07539822A961}"/>
              </a:ext>
            </a:extLst>
          </p:cNvPr>
          <p:cNvSpPr>
            <a:spLocks noGrp="1"/>
          </p:cNvSpPr>
          <p:nvPr>
            <p:ph type="body" sz="quarter" idx="12"/>
          </p:nvPr>
        </p:nvSpPr>
        <p:spPr>
          <a:xfrm>
            <a:off x="6619876" y="5053952"/>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7">
            <a:extLst>
              <a:ext uri="{FF2B5EF4-FFF2-40B4-BE49-F238E27FC236}">
                <a16:creationId xmlns:a16="http://schemas.microsoft.com/office/drawing/2014/main" id="{44F034D9-AD48-4096-926C-71467B7783F8}"/>
              </a:ext>
            </a:extLst>
          </p:cNvPr>
          <p:cNvSpPr>
            <a:spLocks noGrp="1"/>
          </p:cNvSpPr>
          <p:nvPr>
            <p:ph type="body" sz="quarter" idx="13"/>
          </p:nvPr>
        </p:nvSpPr>
        <p:spPr>
          <a:xfrm>
            <a:off x="6619876" y="3644252"/>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7">
            <a:extLst>
              <a:ext uri="{FF2B5EF4-FFF2-40B4-BE49-F238E27FC236}">
                <a16:creationId xmlns:a16="http://schemas.microsoft.com/office/drawing/2014/main" id="{2D985DBB-1AE7-4B9C-AA58-46C3449F7D7E}"/>
              </a:ext>
            </a:extLst>
          </p:cNvPr>
          <p:cNvSpPr>
            <a:spLocks noGrp="1"/>
          </p:cNvSpPr>
          <p:nvPr>
            <p:ph type="body" sz="quarter" idx="14"/>
          </p:nvPr>
        </p:nvSpPr>
        <p:spPr>
          <a:xfrm>
            <a:off x="6619876" y="2234553"/>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7">
            <a:extLst>
              <a:ext uri="{FF2B5EF4-FFF2-40B4-BE49-F238E27FC236}">
                <a16:creationId xmlns:a16="http://schemas.microsoft.com/office/drawing/2014/main" id="{15D8106B-8E1D-4EB8-A793-98BD14F3D14B}"/>
              </a:ext>
            </a:extLst>
          </p:cNvPr>
          <p:cNvSpPr>
            <a:spLocks noGrp="1"/>
          </p:cNvSpPr>
          <p:nvPr>
            <p:ph type="body" sz="quarter" idx="15"/>
          </p:nvPr>
        </p:nvSpPr>
        <p:spPr>
          <a:xfrm>
            <a:off x="6619876" y="824853"/>
            <a:ext cx="4876800" cy="979195"/>
          </a:xfrm>
        </p:spPr>
        <p:txBody>
          <a:bodyPr anchor="ctr"/>
          <a:lstStyle>
            <a:lvl2pPr>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74765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ue - layout 3">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06483C1-699A-49C9-868B-75B220AF19A7}"/>
              </a:ext>
            </a:extLst>
          </p:cNvPr>
          <p:cNvSpPr/>
          <p:nvPr userDrawn="1"/>
        </p:nvSpPr>
        <p:spPr>
          <a:xfrm>
            <a:off x="-1" y="0"/>
            <a:ext cx="9459629" cy="4057650"/>
          </a:xfrm>
          <a:custGeom>
            <a:avLst/>
            <a:gdLst>
              <a:gd name="connsiteX0" fmla="*/ 0 w 9459629"/>
              <a:gd name="connsiteY0" fmla="*/ 0 h 4057650"/>
              <a:gd name="connsiteX1" fmla="*/ 3078014 w 9459629"/>
              <a:gd name="connsiteY1" fmla="*/ 0 h 4057650"/>
              <a:gd name="connsiteX2" fmla="*/ 6194895 w 9459629"/>
              <a:gd name="connsiteY2" fmla="*/ 0 h 4057650"/>
              <a:gd name="connsiteX3" fmla="*/ 9356192 w 9459629"/>
              <a:gd name="connsiteY3" fmla="*/ 0 h 4057650"/>
              <a:gd name="connsiteX4" fmla="*/ 9357546 w 9459629"/>
              <a:gd name="connsiteY4" fmla="*/ 4768 h 4057650"/>
              <a:gd name="connsiteX5" fmla="*/ 9459629 w 9459629"/>
              <a:gd name="connsiteY5" fmla="*/ 815125 h 4057650"/>
              <a:gd name="connsiteX6" fmla="*/ 6217103 w 9459629"/>
              <a:gd name="connsiteY6" fmla="*/ 4057650 h 4057650"/>
              <a:gd name="connsiteX7" fmla="*/ 6194895 w 9459629"/>
              <a:gd name="connsiteY7" fmla="*/ 4057089 h 4057650"/>
              <a:gd name="connsiteX8" fmla="*/ 6194895 w 9459629"/>
              <a:gd name="connsiteY8" fmla="*/ 4057650 h 4057650"/>
              <a:gd name="connsiteX9" fmla="*/ 0 w 9459629"/>
              <a:gd name="connsiteY9" fmla="*/ 4057650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9629" h="4057650">
                <a:moveTo>
                  <a:pt x="0" y="0"/>
                </a:moveTo>
                <a:lnTo>
                  <a:pt x="3078014" y="0"/>
                </a:lnTo>
                <a:lnTo>
                  <a:pt x="6194895" y="0"/>
                </a:lnTo>
                <a:lnTo>
                  <a:pt x="9356192" y="0"/>
                </a:lnTo>
                <a:lnTo>
                  <a:pt x="9357546" y="4768"/>
                </a:lnTo>
                <a:cubicBezTo>
                  <a:pt x="9424186" y="263779"/>
                  <a:pt x="9459629" y="535313"/>
                  <a:pt x="9459629" y="815125"/>
                </a:cubicBezTo>
                <a:cubicBezTo>
                  <a:pt x="9459629" y="2605922"/>
                  <a:pt x="8007901" y="4057650"/>
                  <a:pt x="6217103" y="4057650"/>
                </a:cubicBezTo>
                <a:lnTo>
                  <a:pt x="6194895" y="4057089"/>
                </a:lnTo>
                <a:lnTo>
                  <a:pt x="6194895" y="4057650"/>
                </a:lnTo>
                <a:lnTo>
                  <a:pt x="0" y="4057650"/>
                </a:lnTo>
                <a:close/>
              </a:path>
            </a:pathLst>
          </a:custGeom>
          <a:solidFill>
            <a:schemeClr val="accent1"/>
          </a:solidFill>
          <a:ln>
            <a:noFill/>
          </a:ln>
          <a:effectLst>
            <a:outerShdw blurRad="279400" dist="228600" dir="2700000" algn="tl"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Picture Placeholder 6">
            <a:extLst>
              <a:ext uri="{FF2B5EF4-FFF2-40B4-BE49-F238E27FC236}">
                <a16:creationId xmlns:a16="http://schemas.microsoft.com/office/drawing/2014/main" id="{4DA8965E-46FB-44D3-BE59-C9F838FF63FD}"/>
              </a:ext>
            </a:extLst>
          </p:cNvPr>
          <p:cNvSpPr>
            <a:spLocks noGrp="1"/>
          </p:cNvSpPr>
          <p:nvPr>
            <p:ph type="pic" sz="quarter" idx="10"/>
          </p:nvPr>
        </p:nvSpPr>
        <p:spPr>
          <a:xfrm>
            <a:off x="5768520" y="561069"/>
            <a:ext cx="5735864" cy="5735862"/>
          </a:xfrm>
          <a:custGeom>
            <a:avLst/>
            <a:gdLst>
              <a:gd name="connsiteX0" fmla="*/ 1941947 w 3883894"/>
              <a:gd name="connsiteY0" fmla="*/ 0 h 3883892"/>
              <a:gd name="connsiteX1" fmla="*/ 3883894 w 3883894"/>
              <a:gd name="connsiteY1" fmla="*/ 1941946 h 3883892"/>
              <a:gd name="connsiteX2" fmla="*/ 1941947 w 3883894"/>
              <a:gd name="connsiteY2" fmla="*/ 3883892 h 3883892"/>
              <a:gd name="connsiteX3" fmla="*/ 0 w 3883894"/>
              <a:gd name="connsiteY3" fmla="*/ 1941946 h 3883892"/>
              <a:gd name="connsiteX4" fmla="*/ 1941947 w 3883894"/>
              <a:gd name="connsiteY4" fmla="*/ 0 h 388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94" h="3883892">
                <a:moveTo>
                  <a:pt x="1941947" y="0"/>
                </a:moveTo>
                <a:cubicBezTo>
                  <a:pt x="3014455" y="0"/>
                  <a:pt x="3883894" y="869439"/>
                  <a:pt x="3883894" y="1941946"/>
                </a:cubicBezTo>
                <a:cubicBezTo>
                  <a:pt x="3883894" y="3014453"/>
                  <a:pt x="3014455" y="3883892"/>
                  <a:pt x="1941947" y="3883892"/>
                </a:cubicBezTo>
                <a:cubicBezTo>
                  <a:pt x="869439" y="3883892"/>
                  <a:pt x="0" y="3014453"/>
                  <a:pt x="0" y="1941946"/>
                </a:cubicBezTo>
                <a:cubicBezTo>
                  <a:pt x="0" y="869439"/>
                  <a:pt x="869439" y="0"/>
                  <a:pt x="1941947" y="0"/>
                </a:cubicBezTo>
                <a:close/>
              </a:path>
            </a:pathLst>
          </a:custGeom>
          <a:noFill/>
          <a:effectLst/>
        </p:spPr>
        <p:txBody>
          <a:bodyPr wrap="square" anchor="ctr">
            <a:noAutofit/>
          </a:bodyPr>
          <a:lstStyle>
            <a:lvl1pPr algn="ctr">
              <a:defRPr/>
            </a:lvl1pPr>
          </a:lstStyle>
          <a:p>
            <a:r>
              <a:rPr lang="en-US"/>
              <a:t>Click icon to add picture</a:t>
            </a:r>
            <a:endParaRPr lang="ru-RU"/>
          </a:p>
        </p:txBody>
      </p:sp>
      <p:sp>
        <p:nvSpPr>
          <p:cNvPr id="2" name="Title 1">
            <a:extLst>
              <a:ext uri="{FF2B5EF4-FFF2-40B4-BE49-F238E27FC236}">
                <a16:creationId xmlns:a16="http://schemas.microsoft.com/office/drawing/2014/main" id="{40C488D9-FA35-407B-92F1-2CD2E4D68CDD}"/>
              </a:ext>
            </a:extLst>
          </p:cNvPr>
          <p:cNvSpPr>
            <a:spLocks noGrp="1"/>
          </p:cNvSpPr>
          <p:nvPr>
            <p:ph type="title"/>
          </p:nvPr>
        </p:nvSpPr>
        <p:spPr>
          <a:xfrm>
            <a:off x="900113" y="365125"/>
            <a:ext cx="8177087" cy="1075748"/>
          </a:xfrm>
        </p:spPr>
        <p:txBody>
          <a:bodyPr anchor="t"/>
          <a:lstStyle>
            <a:lvl1pPr>
              <a:defRPr>
                <a:solidFill>
                  <a:schemeClr val="bg1"/>
                </a:solidFill>
              </a:defRPr>
            </a:lvl1pPr>
          </a:lstStyle>
          <a:p>
            <a:r>
              <a:rPr lang="en-US"/>
              <a:t>Click to edit Master title style</a:t>
            </a:r>
            <a:endParaRPr lang="ru-RU" dirty="0"/>
          </a:p>
        </p:txBody>
      </p:sp>
      <p:sp>
        <p:nvSpPr>
          <p:cNvPr id="11" name="Text Placeholder 10">
            <a:extLst>
              <a:ext uri="{FF2B5EF4-FFF2-40B4-BE49-F238E27FC236}">
                <a16:creationId xmlns:a16="http://schemas.microsoft.com/office/drawing/2014/main" id="{6CE08472-91B3-4988-9A4D-1920531BAD7D}"/>
              </a:ext>
            </a:extLst>
          </p:cNvPr>
          <p:cNvSpPr>
            <a:spLocks noGrp="1"/>
          </p:cNvSpPr>
          <p:nvPr>
            <p:ph type="body" sz="quarter" idx="11"/>
          </p:nvPr>
        </p:nvSpPr>
        <p:spPr>
          <a:xfrm>
            <a:off x="900113" y="4253594"/>
            <a:ext cx="4373107" cy="156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5" name="Text Placeholder 10">
            <a:extLst>
              <a:ext uri="{FF2B5EF4-FFF2-40B4-BE49-F238E27FC236}">
                <a16:creationId xmlns:a16="http://schemas.microsoft.com/office/drawing/2014/main" id="{77585A75-7969-46A0-8F37-5BC593859903}"/>
              </a:ext>
            </a:extLst>
          </p:cNvPr>
          <p:cNvSpPr>
            <a:spLocks noGrp="1"/>
          </p:cNvSpPr>
          <p:nvPr>
            <p:ph type="body" sz="quarter" idx="12"/>
          </p:nvPr>
        </p:nvSpPr>
        <p:spPr>
          <a:xfrm>
            <a:off x="900113" y="2028825"/>
            <a:ext cx="4373107" cy="1692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Text Placeholder 6">
            <a:extLst>
              <a:ext uri="{FF2B5EF4-FFF2-40B4-BE49-F238E27FC236}">
                <a16:creationId xmlns:a16="http://schemas.microsoft.com/office/drawing/2014/main" id="{8E05D8E1-43AC-48F2-B557-8879B7F769D5}"/>
              </a:ext>
            </a:extLst>
          </p:cNvPr>
          <p:cNvSpPr>
            <a:spLocks noGrp="1"/>
          </p:cNvSpPr>
          <p:nvPr>
            <p:ph type="body" sz="quarter" idx="13"/>
          </p:nvPr>
        </p:nvSpPr>
        <p:spPr>
          <a:xfrm>
            <a:off x="900112" y="1577915"/>
            <a:ext cx="8177087" cy="301171"/>
          </a:xfrm>
        </p:spPr>
        <p:txBody>
          <a:bodyPr>
            <a:normAutofit/>
          </a:bodyPr>
          <a:lstStyle>
            <a:lvl1pPr algn="l">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914106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ue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16925" y="1831578"/>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16925" y="4305753"/>
            <a:ext cx="4240813" cy="1887708"/>
          </a:xfrm>
          <a:prstGeom prst="roundRect">
            <a:avLst>
              <a:gd name="adj" fmla="val 6728"/>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tx1"/>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363217" y="2024945"/>
            <a:ext cx="3334279" cy="377825"/>
          </a:xfrm>
        </p:spPr>
        <p:txBody>
          <a:bodyPr/>
          <a:lstStyle>
            <a:lvl1pPr>
              <a:defRPr b="1">
                <a:solidFill>
                  <a:schemeClr val="tx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363219" y="4503259"/>
            <a:ext cx="3334279" cy="377825"/>
          </a:xfrm>
        </p:spPr>
        <p:txBody>
          <a:bodyPr/>
          <a:lstStyle>
            <a:lvl1pPr>
              <a:defRPr b="1">
                <a:solidFill>
                  <a:schemeClr val="tx1"/>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1869110" y="4510087"/>
            <a:ext cx="3329424" cy="377825"/>
          </a:xfrm>
        </p:spPr>
        <p:txBody>
          <a:bodyPr/>
          <a:lstStyle>
            <a:lvl1pPr>
              <a:defRPr b="1">
                <a:solidFill>
                  <a:schemeClr val="tx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1880071" y="4957930"/>
            <a:ext cx="3329424" cy="103289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363217" y="2479616"/>
            <a:ext cx="3334279" cy="1080442"/>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412114"/>
            <a:ext cx="3365010" cy="1170427"/>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363219" y="4957930"/>
            <a:ext cx="3334279" cy="10940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a:t>Click to edit Master text styles</a:t>
            </a:r>
          </a:p>
        </p:txBody>
      </p:sp>
      <p:grpSp>
        <p:nvGrpSpPr>
          <p:cNvPr id="26" name="Group 25">
            <a:extLst>
              <a:ext uri="{FF2B5EF4-FFF2-40B4-BE49-F238E27FC236}">
                <a16:creationId xmlns:a16="http://schemas.microsoft.com/office/drawing/2014/main" id="{A30C026B-0D3B-4EC5-B8A9-D3CD102D5ED5}"/>
              </a:ext>
            </a:extLst>
          </p:cNvPr>
          <p:cNvGrpSpPr/>
          <p:nvPr userDrawn="1"/>
        </p:nvGrpSpPr>
        <p:grpSpPr>
          <a:xfrm>
            <a:off x="715408" y="2293100"/>
            <a:ext cx="964663" cy="964663"/>
            <a:chOff x="766013" y="2002814"/>
            <a:chExt cx="964663" cy="964663"/>
          </a:xfrm>
        </p:grpSpPr>
        <p:sp>
          <p:nvSpPr>
            <p:cNvPr id="27" name="Oval 26">
              <a:extLst>
                <a:ext uri="{FF2B5EF4-FFF2-40B4-BE49-F238E27FC236}">
                  <a16:creationId xmlns:a16="http://schemas.microsoft.com/office/drawing/2014/main" id="{03091E2D-B7C4-46D9-BCA3-9DAA8A106AA2}"/>
                </a:ext>
              </a:extLst>
            </p:cNvPr>
            <p:cNvSpPr/>
            <p:nvPr userDrawn="1"/>
          </p:nvSpPr>
          <p:spPr>
            <a:xfrm>
              <a:off x="766013" y="2002814"/>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C248C455-08AD-4A89-AD27-65AC2DB5F91D}"/>
                </a:ext>
              </a:extLst>
            </p:cNvPr>
            <p:cNvSpPr/>
            <p:nvPr userDrawn="1"/>
          </p:nvSpPr>
          <p:spPr>
            <a:xfrm>
              <a:off x="879821" y="2116623"/>
              <a:ext cx="737048"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Group 29">
            <a:extLst>
              <a:ext uri="{FF2B5EF4-FFF2-40B4-BE49-F238E27FC236}">
                <a16:creationId xmlns:a16="http://schemas.microsoft.com/office/drawing/2014/main" id="{6CE15E65-D87A-4CBE-91CD-A805C047D17B}"/>
              </a:ext>
            </a:extLst>
          </p:cNvPr>
          <p:cNvGrpSpPr/>
          <p:nvPr userDrawn="1"/>
        </p:nvGrpSpPr>
        <p:grpSpPr>
          <a:xfrm>
            <a:off x="6213416" y="2293032"/>
            <a:ext cx="964800" cy="964800"/>
            <a:chOff x="6264021" y="2002746"/>
            <a:chExt cx="964800" cy="964800"/>
          </a:xfrm>
        </p:grpSpPr>
        <p:sp>
          <p:nvSpPr>
            <p:cNvPr id="31" name="Oval 30">
              <a:extLst>
                <a:ext uri="{FF2B5EF4-FFF2-40B4-BE49-F238E27FC236}">
                  <a16:creationId xmlns:a16="http://schemas.microsoft.com/office/drawing/2014/main" id="{C5C4AEB7-E515-408B-9CE8-71666D6F9FAE}"/>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Oval 31">
              <a:extLst>
                <a:ext uri="{FF2B5EF4-FFF2-40B4-BE49-F238E27FC236}">
                  <a16:creationId xmlns:a16="http://schemas.microsoft.com/office/drawing/2014/main" id="{639DAB79-AB09-47E3-BDE3-50467BC5A6C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Group 32">
            <a:extLst>
              <a:ext uri="{FF2B5EF4-FFF2-40B4-BE49-F238E27FC236}">
                <a16:creationId xmlns:a16="http://schemas.microsoft.com/office/drawing/2014/main" id="{7ABA7315-976D-452F-B231-9C8585D89190}"/>
              </a:ext>
            </a:extLst>
          </p:cNvPr>
          <p:cNvGrpSpPr/>
          <p:nvPr userDrawn="1"/>
        </p:nvGrpSpPr>
        <p:grpSpPr>
          <a:xfrm>
            <a:off x="6213416" y="4767207"/>
            <a:ext cx="964800" cy="964800"/>
            <a:chOff x="6264021" y="2002746"/>
            <a:chExt cx="964800" cy="964800"/>
          </a:xfrm>
        </p:grpSpPr>
        <p:sp>
          <p:nvSpPr>
            <p:cNvPr id="34" name="Oval 33">
              <a:extLst>
                <a:ext uri="{FF2B5EF4-FFF2-40B4-BE49-F238E27FC236}">
                  <a16:creationId xmlns:a16="http://schemas.microsoft.com/office/drawing/2014/main" id="{35F63201-DD9E-4C93-91E5-A9C811D40345}"/>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Oval 34">
              <a:extLst>
                <a:ext uri="{FF2B5EF4-FFF2-40B4-BE49-F238E27FC236}">
                  <a16:creationId xmlns:a16="http://schemas.microsoft.com/office/drawing/2014/main" id="{8EE45AB8-21D0-4B15-8116-3AF233906AB7}"/>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Group 35">
            <a:extLst>
              <a:ext uri="{FF2B5EF4-FFF2-40B4-BE49-F238E27FC236}">
                <a16:creationId xmlns:a16="http://schemas.microsoft.com/office/drawing/2014/main" id="{5523CEED-9F33-437C-B77A-19C36EA9C7ED}"/>
              </a:ext>
            </a:extLst>
          </p:cNvPr>
          <p:cNvGrpSpPr/>
          <p:nvPr userDrawn="1"/>
        </p:nvGrpSpPr>
        <p:grpSpPr>
          <a:xfrm>
            <a:off x="715408" y="4767207"/>
            <a:ext cx="964800" cy="964800"/>
            <a:chOff x="6264021" y="2002746"/>
            <a:chExt cx="964800" cy="964800"/>
          </a:xfrm>
        </p:grpSpPr>
        <p:sp>
          <p:nvSpPr>
            <p:cNvPr id="37" name="Oval 36">
              <a:extLst>
                <a:ext uri="{FF2B5EF4-FFF2-40B4-BE49-F238E27FC236}">
                  <a16:creationId xmlns:a16="http://schemas.microsoft.com/office/drawing/2014/main" id="{2BB709A3-B8EA-4D6D-B2BA-9BB353935BEA}"/>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DF397B2-4287-41D1-B317-69E907426E7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Picture Placeholder 11">
            <a:extLst>
              <a:ext uri="{FF2B5EF4-FFF2-40B4-BE49-F238E27FC236}">
                <a16:creationId xmlns:a16="http://schemas.microsoft.com/office/drawing/2014/main" id="{71F7BCBB-C23F-0199-D702-B51B08D5F227}"/>
              </a:ext>
            </a:extLst>
          </p:cNvPr>
          <p:cNvSpPr>
            <a:spLocks noGrp="1"/>
          </p:cNvSpPr>
          <p:nvPr>
            <p:ph type="pic" sz="quarter" idx="19"/>
          </p:nvPr>
        </p:nvSpPr>
        <p:spPr>
          <a:xfrm>
            <a:off x="835259" y="2402523"/>
            <a:ext cx="736600" cy="738187"/>
          </a:xfrm>
          <a:prstGeom prst="ellipse">
            <a:avLst/>
          </a:prstGeom>
          <a:ln>
            <a:noFill/>
          </a:ln>
        </p:spPr>
        <p:txBody>
          <a:bodyPr/>
          <a:lstStyle/>
          <a:p>
            <a:r>
              <a:rPr lang="en-US"/>
              <a:t>Click icon to add picture</a:t>
            </a:r>
            <a:endParaRPr lang="en-GB"/>
          </a:p>
        </p:txBody>
      </p:sp>
      <p:sp>
        <p:nvSpPr>
          <p:cNvPr id="39" name="Picture Placeholder 11">
            <a:extLst>
              <a:ext uri="{FF2B5EF4-FFF2-40B4-BE49-F238E27FC236}">
                <a16:creationId xmlns:a16="http://schemas.microsoft.com/office/drawing/2014/main" id="{E0C7F647-BA84-185A-6936-7D777BB3DCD3}"/>
              </a:ext>
            </a:extLst>
          </p:cNvPr>
          <p:cNvSpPr>
            <a:spLocks noGrp="1"/>
          </p:cNvSpPr>
          <p:nvPr>
            <p:ph type="pic" sz="quarter" idx="20"/>
          </p:nvPr>
        </p:nvSpPr>
        <p:spPr>
          <a:xfrm>
            <a:off x="6327739" y="2404494"/>
            <a:ext cx="736600" cy="738187"/>
          </a:xfrm>
          <a:prstGeom prst="ellipse">
            <a:avLst/>
          </a:prstGeom>
          <a:ln>
            <a:noFill/>
          </a:ln>
        </p:spPr>
        <p:txBody>
          <a:bodyPr/>
          <a:lstStyle/>
          <a:p>
            <a:r>
              <a:rPr lang="en-US"/>
              <a:t>Click icon to add picture</a:t>
            </a:r>
            <a:endParaRPr lang="en-GB"/>
          </a:p>
        </p:txBody>
      </p:sp>
      <p:sp>
        <p:nvSpPr>
          <p:cNvPr id="40" name="Picture Placeholder 11">
            <a:extLst>
              <a:ext uri="{FF2B5EF4-FFF2-40B4-BE49-F238E27FC236}">
                <a16:creationId xmlns:a16="http://schemas.microsoft.com/office/drawing/2014/main" id="{2BFB2F24-3CDD-7CFF-4EC4-F73E6772C05E}"/>
              </a:ext>
            </a:extLst>
          </p:cNvPr>
          <p:cNvSpPr>
            <a:spLocks noGrp="1"/>
          </p:cNvSpPr>
          <p:nvPr>
            <p:ph type="pic" sz="quarter" idx="21"/>
          </p:nvPr>
        </p:nvSpPr>
        <p:spPr>
          <a:xfrm>
            <a:off x="6327739" y="4881084"/>
            <a:ext cx="736600" cy="738187"/>
          </a:xfrm>
          <a:prstGeom prst="ellipse">
            <a:avLst/>
          </a:prstGeom>
          <a:ln>
            <a:noFill/>
          </a:ln>
        </p:spPr>
        <p:txBody>
          <a:bodyPr/>
          <a:lstStyle/>
          <a:p>
            <a:r>
              <a:rPr lang="en-US"/>
              <a:t>Click icon to add picture</a:t>
            </a:r>
            <a:endParaRPr lang="en-GB"/>
          </a:p>
        </p:txBody>
      </p:sp>
      <p:sp>
        <p:nvSpPr>
          <p:cNvPr id="41" name="Picture Placeholder 11">
            <a:extLst>
              <a:ext uri="{FF2B5EF4-FFF2-40B4-BE49-F238E27FC236}">
                <a16:creationId xmlns:a16="http://schemas.microsoft.com/office/drawing/2014/main" id="{11D0ADD5-99D2-2C0F-C403-E44A55AD8889}"/>
              </a:ext>
            </a:extLst>
          </p:cNvPr>
          <p:cNvSpPr>
            <a:spLocks noGrp="1"/>
          </p:cNvSpPr>
          <p:nvPr>
            <p:ph type="pic" sz="quarter" idx="22"/>
          </p:nvPr>
        </p:nvSpPr>
        <p:spPr>
          <a:xfrm>
            <a:off x="827608" y="4879943"/>
            <a:ext cx="736600" cy="738187"/>
          </a:xfrm>
          <a:prstGeom prst="ellipse">
            <a:avLst/>
          </a:prstGeom>
          <a:ln>
            <a:noFill/>
          </a:ln>
        </p:spPr>
        <p:txBody>
          <a:bodyPr/>
          <a:lstStyle/>
          <a:p>
            <a:r>
              <a:rPr lang="en-US"/>
              <a:t>Click icon to add picture</a:t>
            </a:r>
            <a:endParaRPr lang="en-GB"/>
          </a:p>
        </p:txBody>
      </p:sp>
    </p:spTree>
    <p:extLst>
      <p:ext uri="{BB962C8B-B14F-4D97-AF65-F5344CB8AC3E}">
        <p14:creationId xmlns:p14="http://schemas.microsoft.com/office/powerpoint/2010/main" val="211287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114925" y="591583"/>
            <a:ext cx="6386510" cy="2534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 Placeholder 8">
            <a:extLst>
              <a:ext uri="{FF2B5EF4-FFF2-40B4-BE49-F238E27FC236}">
                <a16:creationId xmlns:a16="http://schemas.microsoft.com/office/drawing/2014/main" id="{ECB9F711-D6C5-416E-BB18-DEED9BCC85BC}"/>
              </a:ext>
            </a:extLst>
          </p:cNvPr>
          <p:cNvSpPr>
            <a:spLocks noGrp="1"/>
          </p:cNvSpPr>
          <p:nvPr>
            <p:ph type="body" sz="quarter" idx="12"/>
          </p:nvPr>
        </p:nvSpPr>
        <p:spPr>
          <a:xfrm>
            <a:off x="5105400" y="3619500"/>
            <a:ext cx="3008086" cy="459014"/>
          </a:xfrm>
        </p:spPr>
        <p:txBody>
          <a:bodyPr/>
          <a:lstStyle>
            <a:lvl1pPr>
              <a:defRPr b="1"/>
            </a:lvl1pPr>
          </a:lstStyle>
          <a:p>
            <a:pPr lvl="0"/>
            <a:r>
              <a:rPr lang="en-US" dirty="0"/>
              <a:t>Click to edit Master text styles</a:t>
            </a:r>
            <a:endParaRPr lang="ru-RU" dirty="0"/>
          </a:p>
        </p:txBody>
      </p:sp>
      <p:sp>
        <p:nvSpPr>
          <p:cNvPr id="10" name="Text Placeholder 8">
            <a:extLst>
              <a:ext uri="{FF2B5EF4-FFF2-40B4-BE49-F238E27FC236}">
                <a16:creationId xmlns:a16="http://schemas.microsoft.com/office/drawing/2014/main" id="{9A39C2E2-F479-4761-AC46-2C1D67DE1079}"/>
              </a:ext>
            </a:extLst>
          </p:cNvPr>
          <p:cNvSpPr>
            <a:spLocks noGrp="1"/>
          </p:cNvSpPr>
          <p:nvPr>
            <p:ph type="body" sz="quarter" idx="13"/>
          </p:nvPr>
        </p:nvSpPr>
        <p:spPr>
          <a:xfrm>
            <a:off x="8488589" y="3619500"/>
            <a:ext cx="3008086" cy="459014"/>
          </a:xfrm>
        </p:spPr>
        <p:txBody>
          <a:bodyPr/>
          <a:lstStyle>
            <a:lvl1pPr>
              <a:defRPr b="1"/>
            </a:lvl1pPr>
          </a:lstStyle>
          <a:p>
            <a:pPr lvl="0"/>
            <a:r>
              <a:rPr lang="en-US" dirty="0"/>
              <a:t>Click to edit Master text styles</a:t>
            </a:r>
            <a:endParaRPr lang="ru-RU" dirty="0"/>
          </a:p>
        </p:txBody>
      </p:sp>
      <p:sp>
        <p:nvSpPr>
          <p:cNvPr id="12" name="Text Placeholder 11">
            <a:extLst>
              <a:ext uri="{FF2B5EF4-FFF2-40B4-BE49-F238E27FC236}">
                <a16:creationId xmlns:a16="http://schemas.microsoft.com/office/drawing/2014/main" id="{21B46ACD-787E-4FDF-BCF5-8D80717B5B21}"/>
              </a:ext>
            </a:extLst>
          </p:cNvPr>
          <p:cNvSpPr>
            <a:spLocks noGrp="1"/>
          </p:cNvSpPr>
          <p:nvPr>
            <p:ph type="body" sz="quarter" idx="14"/>
          </p:nvPr>
        </p:nvSpPr>
        <p:spPr>
          <a:xfrm>
            <a:off x="5105400"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11">
            <a:extLst>
              <a:ext uri="{FF2B5EF4-FFF2-40B4-BE49-F238E27FC236}">
                <a16:creationId xmlns:a16="http://schemas.microsoft.com/office/drawing/2014/main" id="{CAEE712A-97C1-49B4-BEB8-904148FF3488}"/>
              </a:ext>
            </a:extLst>
          </p:cNvPr>
          <p:cNvSpPr>
            <a:spLocks noGrp="1"/>
          </p:cNvSpPr>
          <p:nvPr>
            <p:ph type="body" sz="quarter" idx="15"/>
          </p:nvPr>
        </p:nvSpPr>
        <p:spPr>
          <a:xfrm>
            <a:off x="8488589" y="4269014"/>
            <a:ext cx="3008313" cy="1763713"/>
          </a:xfrm>
        </p:spPr>
        <p:txBody>
          <a:bodyPr>
            <a:normAutofit/>
          </a:bodyPr>
          <a:lstStyle>
            <a:lvl1pPr>
              <a:defRPr sz="14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51485" y="460147"/>
            <a:ext cx="3724275" cy="3713389"/>
          </a:xfrm>
        </p:spPr>
        <p:txBody>
          <a:bodyPr/>
          <a:lstStyle/>
          <a:p>
            <a:r>
              <a:rPr lang="en-US" dirty="0"/>
              <a:t>Click to edit Master title style</a:t>
            </a:r>
            <a:endParaRPr lang="ru-RU" dirty="0"/>
          </a:p>
        </p:txBody>
      </p:sp>
      <p:sp>
        <p:nvSpPr>
          <p:cNvPr id="19" name="Text Placeholder 18">
            <a:extLst>
              <a:ext uri="{FF2B5EF4-FFF2-40B4-BE49-F238E27FC236}">
                <a16:creationId xmlns:a16="http://schemas.microsoft.com/office/drawing/2014/main" id="{94F975C0-7FFA-41FF-ADD9-BB4926D091D1}"/>
              </a:ext>
            </a:extLst>
          </p:cNvPr>
          <p:cNvSpPr>
            <a:spLocks noGrp="1"/>
          </p:cNvSpPr>
          <p:nvPr>
            <p:ph type="body" sz="quarter" idx="16"/>
          </p:nvPr>
        </p:nvSpPr>
        <p:spPr>
          <a:xfrm>
            <a:off x="451259" y="4364037"/>
            <a:ext cx="3724502" cy="176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23967140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ue - layout 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659-8316-4BB9-908C-4828DC931FA1}"/>
              </a:ext>
            </a:extLst>
          </p:cNvPr>
          <p:cNvSpPr>
            <a:spLocks noGrp="1"/>
          </p:cNvSpPr>
          <p:nvPr>
            <p:ph type="title"/>
          </p:nvPr>
        </p:nvSpPr>
        <p:spPr>
          <a:xfrm>
            <a:off x="695325" y="365125"/>
            <a:ext cx="10801350" cy="760868"/>
          </a:xfrm>
        </p:spPr>
        <p:txBody>
          <a:bodyPr/>
          <a:lstStyle/>
          <a:p>
            <a:r>
              <a:rPr lang="en-US"/>
              <a:t>Click to edit Master title style</a:t>
            </a:r>
            <a:endParaRPr lang="ru-RU" dirty="0"/>
          </a:p>
        </p:txBody>
      </p:sp>
      <p:sp>
        <p:nvSpPr>
          <p:cNvPr id="3" name="Rectangle: Rounded Corners 2">
            <a:extLst>
              <a:ext uri="{FF2B5EF4-FFF2-40B4-BE49-F238E27FC236}">
                <a16:creationId xmlns:a16="http://schemas.microsoft.com/office/drawing/2014/main" id="{028CCDB2-7B2C-4A17-BB2B-FD77CB5BE9A5}"/>
              </a:ext>
            </a:extLst>
          </p:cNvPr>
          <p:cNvSpPr/>
          <p:nvPr userDrawn="1"/>
        </p:nvSpPr>
        <p:spPr>
          <a:xfrm>
            <a:off x="1248345" y="1831578"/>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27CB271A-01C7-40D2-B858-220622C21FB4}"/>
              </a:ext>
            </a:extLst>
          </p:cNvPr>
          <p:cNvSpPr/>
          <p:nvPr userDrawn="1"/>
        </p:nvSpPr>
        <p:spPr>
          <a:xfrm>
            <a:off x="6716925" y="1831578"/>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Rounded Corners 4">
            <a:extLst>
              <a:ext uri="{FF2B5EF4-FFF2-40B4-BE49-F238E27FC236}">
                <a16:creationId xmlns:a16="http://schemas.microsoft.com/office/drawing/2014/main" id="{D019F01B-4AA0-4E4E-8DA4-84B1985E58FB}"/>
              </a:ext>
            </a:extLst>
          </p:cNvPr>
          <p:cNvSpPr/>
          <p:nvPr userDrawn="1"/>
        </p:nvSpPr>
        <p:spPr>
          <a:xfrm>
            <a:off x="1248345" y="4305753"/>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Rounded Corners 5">
            <a:extLst>
              <a:ext uri="{FF2B5EF4-FFF2-40B4-BE49-F238E27FC236}">
                <a16:creationId xmlns:a16="http://schemas.microsoft.com/office/drawing/2014/main" id="{3AC5AF52-3282-4D7B-9B3A-707110F8E9CC}"/>
              </a:ext>
            </a:extLst>
          </p:cNvPr>
          <p:cNvSpPr/>
          <p:nvPr userDrawn="1"/>
        </p:nvSpPr>
        <p:spPr>
          <a:xfrm>
            <a:off x="6716925" y="4305753"/>
            <a:ext cx="4240813" cy="1887708"/>
          </a:xfrm>
          <a:prstGeom prst="roundRect">
            <a:avLst>
              <a:gd name="adj" fmla="val 672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 Placeholder 7">
            <a:extLst>
              <a:ext uri="{FF2B5EF4-FFF2-40B4-BE49-F238E27FC236}">
                <a16:creationId xmlns:a16="http://schemas.microsoft.com/office/drawing/2014/main" id="{7F0AF38E-E179-46E8-B7E5-AFD85D1A25B6}"/>
              </a:ext>
            </a:extLst>
          </p:cNvPr>
          <p:cNvSpPr>
            <a:spLocks noGrp="1"/>
          </p:cNvSpPr>
          <p:nvPr>
            <p:ph type="body" sz="quarter" idx="10"/>
          </p:nvPr>
        </p:nvSpPr>
        <p:spPr>
          <a:xfrm>
            <a:off x="1844485" y="1964271"/>
            <a:ext cx="3365010" cy="377825"/>
          </a:xfrm>
        </p:spPr>
        <p:txBody>
          <a:bodyPr/>
          <a:lstStyle>
            <a:lvl1pPr>
              <a:defRPr b="1">
                <a:solidFill>
                  <a:schemeClr val="bg1"/>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01135A82-0A30-457F-BF6A-396CF4EC396F}"/>
              </a:ext>
            </a:extLst>
          </p:cNvPr>
          <p:cNvSpPr>
            <a:spLocks noGrp="1"/>
          </p:cNvSpPr>
          <p:nvPr>
            <p:ph type="body" sz="quarter" idx="11"/>
          </p:nvPr>
        </p:nvSpPr>
        <p:spPr>
          <a:xfrm>
            <a:off x="7363217" y="2024945"/>
            <a:ext cx="3334279" cy="377825"/>
          </a:xfrm>
        </p:spPr>
        <p:txBody>
          <a:bodyPr/>
          <a:lstStyle>
            <a:lvl1pPr>
              <a:defRPr b="1">
                <a:solidFill>
                  <a:schemeClr val="bg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F1744D26-9C18-4EF4-89F4-B5108F0324CD}"/>
              </a:ext>
            </a:extLst>
          </p:cNvPr>
          <p:cNvSpPr>
            <a:spLocks noGrp="1"/>
          </p:cNvSpPr>
          <p:nvPr>
            <p:ph type="body" sz="quarter" idx="12"/>
          </p:nvPr>
        </p:nvSpPr>
        <p:spPr>
          <a:xfrm>
            <a:off x="7363219" y="4503259"/>
            <a:ext cx="3334279" cy="377825"/>
          </a:xfrm>
        </p:spPr>
        <p:txBody>
          <a:bodyPr/>
          <a:lstStyle>
            <a:lvl1pPr>
              <a:defRPr b="1">
                <a:solidFill>
                  <a:schemeClr val="bg1"/>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4643A2AB-8C1A-424E-99E6-FAE8BB5276C8}"/>
              </a:ext>
            </a:extLst>
          </p:cNvPr>
          <p:cNvSpPr>
            <a:spLocks noGrp="1"/>
          </p:cNvSpPr>
          <p:nvPr>
            <p:ph type="body" sz="quarter" idx="13"/>
          </p:nvPr>
        </p:nvSpPr>
        <p:spPr>
          <a:xfrm>
            <a:off x="1869110" y="4510087"/>
            <a:ext cx="3329424" cy="377825"/>
          </a:xfrm>
        </p:spPr>
        <p:txBody>
          <a:bodyPr/>
          <a:lstStyle>
            <a:lvl1pPr>
              <a:defRPr b="1">
                <a:solidFill>
                  <a:schemeClr val="bg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A37EDC52-EC9B-43E5-8ABC-99B3F1E75C8F}"/>
              </a:ext>
            </a:extLst>
          </p:cNvPr>
          <p:cNvSpPr>
            <a:spLocks noGrp="1"/>
          </p:cNvSpPr>
          <p:nvPr>
            <p:ph type="body" sz="quarter" idx="14"/>
          </p:nvPr>
        </p:nvSpPr>
        <p:spPr>
          <a:xfrm>
            <a:off x="1880071" y="4957930"/>
            <a:ext cx="3329424" cy="103289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47348AC9-E9F7-4CC7-BC3F-E072ED1E8914}"/>
              </a:ext>
            </a:extLst>
          </p:cNvPr>
          <p:cNvSpPr>
            <a:spLocks noGrp="1"/>
          </p:cNvSpPr>
          <p:nvPr>
            <p:ph type="body" sz="quarter" idx="15"/>
          </p:nvPr>
        </p:nvSpPr>
        <p:spPr>
          <a:xfrm>
            <a:off x="7363217" y="2479616"/>
            <a:ext cx="3334279" cy="1080442"/>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5" name="Text Placeholder 12">
            <a:extLst>
              <a:ext uri="{FF2B5EF4-FFF2-40B4-BE49-F238E27FC236}">
                <a16:creationId xmlns:a16="http://schemas.microsoft.com/office/drawing/2014/main" id="{55BA5316-24FA-43CA-AC31-58701F05990A}"/>
              </a:ext>
            </a:extLst>
          </p:cNvPr>
          <p:cNvSpPr>
            <a:spLocks noGrp="1"/>
          </p:cNvSpPr>
          <p:nvPr>
            <p:ph type="body" sz="quarter" idx="16"/>
          </p:nvPr>
        </p:nvSpPr>
        <p:spPr>
          <a:xfrm>
            <a:off x="1844485" y="2412114"/>
            <a:ext cx="3365010" cy="1170427"/>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6" name="Text Placeholder 12">
            <a:extLst>
              <a:ext uri="{FF2B5EF4-FFF2-40B4-BE49-F238E27FC236}">
                <a16:creationId xmlns:a16="http://schemas.microsoft.com/office/drawing/2014/main" id="{70775B3F-0F70-42B4-A6DF-FDE0BFCD9445}"/>
              </a:ext>
            </a:extLst>
          </p:cNvPr>
          <p:cNvSpPr>
            <a:spLocks noGrp="1"/>
          </p:cNvSpPr>
          <p:nvPr>
            <p:ph type="body" sz="quarter" idx="17"/>
          </p:nvPr>
        </p:nvSpPr>
        <p:spPr>
          <a:xfrm>
            <a:off x="7363219" y="4957930"/>
            <a:ext cx="3334279" cy="1094078"/>
          </a:xfrm>
        </p:spPr>
        <p:txBody>
          <a:bodyPr>
            <a:normAutofit/>
          </a:bodyPr>
          <a:lstStyle>
            <a:lvl1pPr>
              <a:defRPr sz="1200">
                <a:solidFill>
                  <a:schemeClr val="bg1"/>
                </a:solidFill>
              </a:defRPr>
            </a:lvl1pPr>
            <a:lvl2pPr>
              <a:defRPr sz="1100">
                <a:solidFill>
                  <a:schemeClr val="bg1"/>
                </a:solidFill>
              </a:defRPr>
            </a:lvl2pPr>
            <a:lvl3pPr>
              <a:defRPr sz="105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8" name="Text Placeholder 6">
            <a:extLst>
              <a:ext uri="{FF2B5EF4-FFF2-40B4-BE49-F238E27FC236}">
                <a16:creationId xmlns:a16="http://schemas.microsoft.com/office/drawing/2014/main" id="{C47CA9ED-0CFB-4375-A041-6EBE81D7622E}"/>
              </a:ext>
            </a:extLst>
          </p:cNvPr>
          <p:cNvSpPr>
            <a:spLocks noGrp="1"/>
          </p:cNvSpPr>
          <p:nvPr>
            <p:ph type="body" sz="quarter" idx="18"/>
          </p:nvPr>
        </p:nvSpPr>
        <p:spPr>
          <a:xfrm>
            <a:off x="695325" y="1269079"/>
            <a:ext cx="10801350" cy="301171"/>
          </a:xfrm>
        </p:spPr>
        <p:txBody>
          <a:bodyPr>
            <a:normAutofit/>
          </a:bodyPr>
          <a:lstStyle>
            <a:lvl1pPr algn="l">
              <a:defRPr sz="1200"/>
            </a:lvl1pPr>
          </a:lstStyle>
          <a:p>
            <a:pPr lvl="0"/>
            <a:r>
              <a:rPr lang="en-US"/>
              <a:t>Click to edit Master text styles</a:t>
            </a:r>
          </a:p>
        </p:txBody>
      </p:sp>
      <p:grpSp>
        <p:nvGrpSpPr>
          <p:cNvPr id="26" name="Group 25">
            <a:extLst>
              <a:ext uri="{FF2B5EF4-FFF2-40B4-BE49-F238E27FC236}">
                <a16:creationId xmlns:a16="http://schemas.microsoft.com/office/drawing/2014/main" id="{A30C026B-0D3B-4EC5-B8A9-D3CD102D5ED5}"/>
              </a:ext>
            </a:extLst>
          </p:cNvPr>
          <p:cNvGrpSpPr/>
          <p:nvPr userDrawn="1"/>
        </p:nvGrpSpPr>
        <p:grpSpPr>
          <a:xfrm>
            <a:off x="715408" y="2293100"/>
            <a:ext cx="964663" cy="964663"/>
            <a:chOff x="766013" y="2002814"/>
            <a:chExt cx="964663" cy="964663"/>
          </a:xfrm>
        </p:grpSpPr>
        <p:sp>
          <p:nvSpPr>
            <p:cNvPr id="27" name="Oval 26">
              <a:extLst>
                <a:ext uri="{FF2B5EF4-FFF2-40B4-BE49-F238E27FC236}">
                  <a16:creationId xmlns:a16="http://schemas.microsoft.com/office/drawing/2014/main" id="{03091E2D-B7C4-46D9-BCA3-9DAA8A106AA2}"/>
                </a:ext>
              </a:extLst>
            </p:cNvPr>
            <p:cNvSpPr/>
            <p:nvPr userDrawn="1"/>
          </p:nvSpPr>
          <p:spPr>
            <a:xfrm>
              <a:off x="766013" y="2002814"/>
              <a:ext cx="964663" cy="964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Oval 28">
              <a:extLst>
                <a:ext uri="{FF2B5EF4-FFF2-40B4-BE49-F238E27FC236}">
                  <a16:creationId xmlns:a16="http://schemas.microsoft.com/office/drawing/2014/main" id="{C248C455-08AD-4A89-AD27-65AC2DB5F91D}"/>
                </a:ext>
              </a:extLst>
            </p:cNvPr>
            <p:cNvSpPr/>
            <p:nvPr userDrawn="1"/>
          </p:nvSpPr>
          <p:spPr>
            <a:xfrm>
              <a:off x="879821" y="2116623"/>
              <a:ext cx="737048"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Group 29">
            <a:extLst>
              <a:ext uri="{FF2B5EF4-FFF2-40B4-BE49-F238E27FC236}">
                <a16:creationId xmlns:a16="http://schemas.microsoft.com/office/drawing/2014/main" id="{6CE15E65-D87A-4CBE-91CD-A805C047D17B}"/>
              </a:ext>
            </a:extLst>
          </p:cNvPr>
          <p:cNvGrpSpPr/>
          <p:nvPr userDrawn="1"/>
        </p:nvGrpSpPr>
        <p:grpSpPr>
          <a:xfrm>
            <a:off x="6213416" y="2293032"/>
            <a:ext cx="964800" cy="964800"/>
            <a:chOff x="6264021" y="2002746"/>
            <a:chExt cx="964800" cy="964800"/>
          </a:xfrm>
        </p:grpSpPr>
        <p:sp>
          <p:nvSpPr>
            <p:cNvPr id="31" name="Oval 30">
              <a:extLst>
                <a:ext uri="{FF2B5EF4-FFF2-40B4-BE49-F238E27FC236}">
                  <a16:creationId xmlns:a16="http://schemas.microsoft.com/office/drawing/2014/main" id="{C5C4AEB7-E515-408B-9CE8-71666D6F9FAE}"/>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Oval 31">
              <a:extLst>
                <a:ext uri="{FF2B5EF4-FFF2-40B4-BE49-F238E27FC236}">
                  <a16:creationId xmlns:a16="http://schemas.microsoft.com/office/drawing/2014/main" id="{639DAB79-AB09-47E3-BDE3-50467BC5A6C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Group 32">
            <a:extLst>
              <a:ext uri="{FF2B5EF4-FFF2-40B4-BE49-F238E27FC236}">
                <a16:creationId xmlns:a16="http://schemas.microsoft.com/office/drawing/2014/main" id="{7ABA7315-976D-452F-B231-9C8585D89190}"/>
              </a:ext>
            </a:extLst>
          </p:cNvPr>
          <p:cNvGrpSpPr/>
          <p:nvPr userDrawn="1"/>
        </p:nvGrpSpPr>
        <p:grpSpPr>
          <a:xfrm>
            <a:off x="6213416" y="4767207"/>
            <a:ext cx="964800" cy="964800"/>
            <a:chOff x="6264021" y="2002746"/>
            <a:chExt cx="964800" cy="964800"/>
          </a:xfrm>
        </p:grpSpPr>
        <p:sp>
          <p:nvSpPr>
            <p:cNvPr id="34" name="Oval 33">
              <a:extLst>
                <a:ext uri="{FF2B5EF4-FFF2-40B4-BE49-F238E27FC236}">
                  <a16:creationId xmlns:a16="http://schemas.microsoft.com/office/drawing/2014/main" id="{35F63201-DD9E-4C93-91E5-A9C811D40345}"/>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Oval 34">
              <a:extLst>
                <a:ext uri="{FF2B5EF4-FFF2-40B4-BE49-F238E27FC236}">
                  <a16:creationId xmlns:a16="http://schemas.microsoft.com/office/drawing/2014/main" id="{8EE45AB8-21D0-4B15-8116-3AF233906AB7}"/>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Group 35">
            <a:extLst>
              <a:ext uri="{FF2B5EF4-FFF2-40B4-BE49-F238E27FC236}">
                <a16:creationId xmlns:a16="http://schemas.microsoft.com/office/drawing/2014/main" id="{5523CEED-9F33-437C-B77A-19C36EA9C7ED}"/>
              </a:ext>
            </a:extLst>
          </p:cNvPr>
          <p:cNvGrpSpPr/>
          <p:nvPr userDrawn="1"/>
        </p:nvGrpSpPr>
        <p:grpSpPr>
          <a:xfrm>
            <a:off x="715408" y="4767207"/>
            <a:ext cx="964800" cy="964800"/>
            <a:chOff x="6264021" y="2002746"/>
            <a:chExt cx="964800" cy="964800"/>
          </a:xfrm>
        </p:grpSpPr>
        <p:sp>
          <p:nvSpPr>
            <p:cNvPr id="37" name="Oval 36">
              <a:extLst>
                <a:ext uri="{FF2B5EF4-FFF2-40B4-BE49-F238E27FC236}">
                  <a16:creationId xmlns:a16="http://schemas.microsoft.com/office/drawing/2014/main" id="{2BB709A3-B8EA-4D6D-B2BA-9BB353935BEA}"/>
                </a:ext>
              </a:extLst>
            </p:cNvPr>
            <p:cNvSpPr/>
            <p:nvPr userDrawn="1"/>
          </p:nvSpPr>
          <p:spPr>
            <a:xfrm>
              <a:off x="6264021" y="2002746"/>
              <a:ext cx="964800" cy="96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Oval 37">
              <a:extLst>
                <a:ext uri="{FF2B5EF4-FFF2-40B4-BE49-F238E27FC236}">
                  <a16:creationId xmlns:a16="http://schemas.microsoft.com/office/drawing/2014/main" id="{5DF397B2-4287-41D1-B317-69E907426E7B}"/>
                </a:ext>
              </a:extLst>
            </p:cNvPr>
            <p:cNvSpPr/>
            <p:nvPr userDrawn="1"/>
          </p:nvSpPr>
          <p:spPr>
            <a:xfrm>
              <a:off x="6377898" y="2116623"/>
              <a:ext cx="737046" cy="737046"/>
            </a:xfrm>
            <a:prstGeom prst="ellipse">
              <a:avLst/>
            </a:prstGeom>
            <a:solidFill>
              <a:schemeClr val="bg1"/>
            </a:solidFill>
            <a:ln>
              <a:noFill/>
            </a:ln>
            <a:effectLst>
              <a:outerShdw blurRad="1905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Picture Placeholder 11">
            <a:extLst>
              <a:ext uri="{FF2B5EF4-FFF2-40B4-BE49-F238E27FC236}">
                <a16:creationId xmlns:a16="http://schemas.microsoft.com/office/drawing/2014/main" id="{71F7BCBB-C23F-0199-D702-B51B08D5F227}"/>
              </a:ext>
            </a:extLst>
          </p:cNvPr>
          <p:cNvSpPr>
            <a:spLocks noGrp="1"/>
          </p:cNvSpPr>
          <p:nvPr>
            <p:ph type="pic" sz="quarter" idx="19"/>
          </p:nvPr>
        </p:nvSpPr>
        <p:spPr>
          <a:xfrm>
            <a:off x="835259" y="2402523"/>
            <a:ext cx="736600" cy="738187"/>
          </a:xfrm>
          <a:prstGeom prst="ellipse">
            <a:avLst/>
          </a:prstGeom>
          <a:ln>
            <a:noFill/>
          </a:ln>
        </p:spPr>
        <p:txBody>
          <a:bodyPr/>
          <a:lstStyle/>
          <a:p>
            <a:r>
              <a:rPr lang="en-US"/>
              <a:t>Click icon to add picture</a:t>
            </a:r>
            <a:endParaRPr lang="en-GB"/>
          </a:p>
        </p:txBody>
      </p:sp>
      <p:sp>
        <p:nvSpPr>
          <p:cNvPr id="39" name="Picture Placeholder 11">
            <a:extLst>
              <a:ext uri="{FF2B5EF4-FFF2-40B4-BE49-F238E27FC236}">
                <a16:creationId xmlns:a16="http://schemas.microsoft.com/office/drawing/2014/main" id="{E0C7F647-BA84-185A-6936-7D777BB3DCD3}"/>
              </a:ext>
            </a:extLst>
          </p:cNvPr>
          <p:cNvSpPr>
            <a:spLocks noGrp="1"/>
          </p:cNvSpPr>
          <p:nvPr>
            <p:ph type="pic" sz="quarter" idx="20"/>
          </p:nvPr>
        </p:nvSpPr>
        <p:spPr>
          <a:xfrm>
            <a:off x="6327739" y="2404494"/>
            <a:ext cx="736600" cy="738187"/>
          </a:xfrm>
          <a:prstGeom prst="ellipse">
            <a:avLst/>
          </a:prstGeom>
          <a:ln>
            <a:noFill/>
          </a:ln>
        </p:spPr>
        <p:txBody>
          <a:bodyPr/>
          <a:lstStyle/>
          <a:p>
            <a:r>
              <a:rPr lang="en-US"/>
              <a:t>Click icon to add picture</a:t>
            </a:r>
            <a:endParaRPr lang="en-GB"/>
          </a:p>
        </p:txBody>
      </p:sp>
      <p:sp>
        <p:nvSpPr>
          <p:cNvPr id="40" name="Picture Placeholder 11">
            <a:extLst>
              <a:ext uri="{FF2B5EF4-FFF2-40B4-BE49-F238E27FC236}">
                <a16:creationId xmlns:a16="http://schemas.microsoft.com/office/drawing/2014/main" id="{2BFB2F24-3CDD-7CFF-4EC4-F73E6772C05E}"/>
              </a:ext>
            </a:extLst>
          </p:cNvPr>
          <p:cNvSpPr>
            <a:spLocks noGrp="1"/>
          </p:cNvSpPr>
          <p:nvPr>
            <p:ph type="pic" sz="quarter" idx="21"/>
          </p:nvPr>
        </p:nvSpPr>
        <p:spPr>
          <a:xfrm>
            <a:off x="6327739" y="4881084"/>
            <a:ext cx="736600" cy="738187"/>
          </a:xfrm>
          <a:prstGeom prst="ellipse">
            <a:avLst/>
          </a:prstGeom>
          <a:ln>
            <a:noFill/>
          </a:ln>
        </p:spPr>
        <p:txBody>
          <a:bodyPr/>
          <a:lstStyle/>
          <a:p>
            <a:r>
              <a:rPr lang="en-US"/>
              <a:t>Click icon to add picture</a:t>
            </a:r>
            <a:endParaRPr lang="en-GB"/>
          </a:p>
        </p:txBody>
      </p:sp>
      <p:sp>
        <p:nvSpPr>
          <p:cNvPr id="41" name="Picture Placeholder 11">
            <a:extLst>
              <a:ext uri="{FF2B5EF4-FFF2-40B4-BE49-F238E27FC236}">
                <a16:creationId xmlns:a16="http://schemas.microsoft.com/office/drawing/2014/main" id="{11D0ADD5-99D2-2C0F-C403-E44A55AD8889}"/>
              </a:ext>
            </a:extLst>
          </p:cNvPr>
          <p:cNvSpPr>
            <a:spLocks noGrp="1"/>
          </p:cNvSpPr>
          <p:nvPr>
            <p:ph type="pic" sz="quarter" idx="22"/>
          </p:nvPr>
        </p:nvSpPr>
        <p:spPr>
          <a:xfrm>
            <a:off x="827608" y="4879943"/>
            <a:ext cx="736600" cy="738187"/>
          </a:xfrm>
          <a:prstGeom prst="ellipse">
            <a:avLst/>
          </a:prstGeom>
          <a:ln>
            <a:noFill/>
          </a:ln>
        </p:spPr>
        <p:txBody>
          <a:bodyPr/>
          <a:lstStyle/>
          <a:p>
            <a:r>
              <a:rPr lang="en-US"/>
              <a:t>Click icon to add picture</a:t>
            </a:r>
            <a:endParaRPr lang="en-GB"/>
          </a:p>
        </p:txBody>
      </p:sp>
    </p:spTree>
    <p:extLst>
      <p:ext uri="{BB962C8B-B14F-4D97-AF65-F5344CB8AC3E}">
        <p14:creationId xmlns:p14="http://schemas.microsoft.com/office/powerpoint/2010/main" val="2524317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 - layou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9BC6-CC88-45DC-B144-23345AD8C2A4}"/>
              </a:ext>
            </a:extLst>
          </p:cNvPr>
          <p:cNvSpPr>
            <a:spLocks noGrp="1"/>
          </p:cNvSpPr>
          <p:nvPr>
            <p:ph type="title"/>
          </p:nvPr>
        </p:nvSpPr>
        <p:spPr>
          <a:xfrm>
            <a:off x="695325" y="365125"/>
            <a:ext cx="10801350" cy="640420"/>
          </a:xfrm>
        </p:spPr>
        <p:txBody>
          <a:bodyPr/>
          <a:lstStyle/>
          <a:p>
            <a:r>
              <a:rPr lang="en-US"/>
              <a:t>Click to edit Master title style</a:t>
            </a:r>
            <a:endParaRPr lang="ru-RU" dirty="0"/>
          </a:p>
        </p:txBody>
      </p:sp>
      <p:sp>
        <p:nvSpPr>
          <p:cNvPr id="5" name="Rectangle: Rounded Corners 4">
            <a:extLst>
              <a:ext uri="{FF2B5EF4-FFF2-40B4-BE49-F238E27FC236}">
                <a16:creationId xmlns:a16="http://schemas.microsoft.com/office/drawing/2014/main" id="{8F82FC9D-E974-4F35-ACA3-21793C45BAEC}"/>
              </a:ext>
            </a:extLst>
          </p:cNvPr>
          <p:cNvSpPr/>
          <p:nvPr userDrawn="1"/>
        </p:nvSpPr>
        <p:spPr>
          <a:xfrm>
            <a:off x="9906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Rounded Corners 7">
            <a:extLst>
              <a:ext uri="{FF2B5EF4-FFF2-40B4-BE49-F238E27FC236}">
                <a16:creationId xmlns:a16="http://schemas.microsoft.com/office/drawing/2014/main" id="{B24A17ED-96BB-4CFC-8128-2FD2C4B16E96}"/>
              </a:ext>
            </a:extLst>
          </p:cNvPr>
          <p:cNvSpPr/>
          <p:nvPr userDrawn="1"/>
        </p:nvSpPr>
        <p:spPr>
          <a:xfrm>
            <a:off x="47244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Rounded Corners 8">
            <a:extLst>
              <a:ext uri="{FF2B5EF4-FFF2-40B4-BE49-F238E27FC236}">
                <a16:creationId xmlns:a16="http://schemas.microsoft.com/office/drawing/2014/main" id="{DE0518C0-7EEC-4EE2-AB00-4D8D453AC773}"/>
              </a:ext>
            </a:extLst>
          </p:cNvPr>
          <p:cNvSpPr/>
          <p:nvPr userDrawn="1"/>
        </p:nvSpPr>
        <p:spPr>
          <a:xfrm>
            <a:off x="8458200" y="2108009"/>
            <a:ext cx="2743200" cy="4029075"/>
          </a:xfrm>
          <a:prstGeom prst="roundRect">
            <a:avLst>
              <a:gd name="adj" fmla="val 4630"/>
            </a:avLst>
          </a:prstGeom>
          <a:solidFill>
            <a:schemeClr val="accent1">
              <a:lumMod val="20000"/>
              <a:lumOff val="80000"/>
            </a:schemeClr>
          </a:solidFill>
          <a:ln>
            <a:noFill/>
          </a:ln>
          <a:effectLst>
            <a:outerShdw blurRad="508000" sx="102000" sy="102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6">
            <a:extLst>
              <a:ext uri="{FF2B5EF4-FFF2-40B4-BE49-F238E27FC236}">
                <a16:creationId xmlns:a16="http://schemas.microsoft.com/office/drawing/2014/main" id="{21A85067-3496-4666-AB5C-5479164AEDC6}"/>
              </a:ext>
            </a:extLst>
          </p:cNvPr>
          <p:cNvSpPr>
            <a:spLocks noGrp="1"/>
          </p:cNvSpPr>
          <p:nvPr>
            <p:ph type="body" sz="quarter" idx="10"/>
          </p:nvPr>
        </p:nvSpPr>
        <p:spPr>
          <a:xfrm>
            <a:off x="4876800" y="2627462"/>
            <a:ext cx="2438400" cy="600075"/>
          </a:xfrm>
        </p:spPr>
        <p:txBody>
          <a:bodyPr/>
          <a:lstStyle>
            <a:lvl1pPr algn="l">
              <a:defRPr b="1">
                <a:solidFill>
                  <a:schemeClr val="tx1"/>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222B3786-B271-4248-953A-FF13AB5506BC}"/>
              </a:ext>
            </a:extLst>
          </p:cNvPr>
          <p:cNvSpPr>
            <a:spLocks noGrp="1"/>
          </p:cNvSpPr>
          <p:nvPr>
            <p:ph type="body" sz="quarter" idx="11"/>
          </p:nvPr>
        </p:nvSpPr>
        <p:spPr>
          <a:xfrm>
            <a:off x="8610600" y="2627462"/>
            <a:ext cx="2438400" cy="600075"/>
          </a:xfrm>
        </p:spPr>
        <p:txBody>
          <a:bodyPr/>
          <a:lstStyle>
            <a:lvl1pPr algn="l">
              <a:defRPr b="1">
                <a:solidFill>
                  <a:schemeClr val="tx1"/>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B7A20BFC-60D8-47FE-B6EF-B667A9B6B49E}"/>
              </a:ext>
            </a:extLst>
          </p:cNvPr>
          <p:cNvSpPr>
            <a:spLocks noGrp="1"/>
          </p:cNvSpPr>
          <p:nvPr>
            <p:ph type="body" sz="quarter" idx="12"/>
          </p:nvPr>
        </p:nvSpPr>
        <p:spPr>
          <a:xfrm>
            <a:off x="1143000" y="2627462"/>
            <a:ext cx="2438400" cy="653050"/>
          </a:xfrm>
        </p:spPr>
        <p:txBody>
          <a:bodyPr/>
          <a:lstStyle>
            <a:lvl1pPr algn="l">
              <a:defRPr b="1">
                <a:solidFill>
                  <a:schemeClr val="tx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F7F0D1A-5D16-4609-B505-4902D433070E}"/>
              </a:ext>
            </a:extLst>
          </p:cNvPr>
          <p:cNvSpPr>
            <a:spLocks noGrp="1"/>
          </p:cNvSpPr>
          <p:nvPr>
            <p:ph type="body" sz="quarter" idx="13"/>
          </p:nvPr>
        </p:nvSpPr>
        <p:spPr>
          <a:xfrm>
            <a:off x="11430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7" name="Text Placeholder 10">
            <a:extLst>
              <a:ext uri="{FF2B5EF4-FFF2-40B4-BE49-F238E27FC236}">
                <a16:creationId xmlns:a16="http://schemas.microsoft.com/office/drawing/2014/main" id="{19279C07-9DD2-4B5E-B8DD-D46FC49DE12F}"/>
              </a:ext>
            </a:extLst>
          </p:cNvPr>
          <p:cNvSpPr>
            <a:spLocks noGrp="1"/>
          </p:cNvSpPr>
          <p:nvPr>
            <p:ph type="body" sz="quarter" idx="14"/>
          </p:nvPr>
        </p:nvSpPr>
        <p:spPr>
          <a:xfrm>
            <a:off x="48768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8" name="Text Placeholder 10">
            <a:extLst>
              <a:ext uri="{FF2B5EF4-FFF2-40B4-BE49-F238E27FC236}">
                <a16:creationId xmlns:a16="http://schemas.microsoft.com/office/drawing/2014/main" id="{4E073F52-1182-4478-BF40-9B9E82AC8789}"/>
              </a:ext>
            </a:extLst>
          </p:cNvPr>
          <p:cNvSpPr>
            <a:spLocks noGrp="1"/>
          </p:cNvSpPr>
          <p:nvPr>
            <p:ph type="body" sz="quarter" idx="15"/>
          </p:nvPr>
        </p:nvSpPr>
        <p:spPr>
          <a:xfrm>
            <a:off x="8610600" y="3280512"/>
            <a:ext cx="2438400" cy="2670178"/>
          </a:xfrm>
        </p:spPr>
        <p:txBody>
          <a:bodyPr>
            <a:normAutofit/>
          </a:bodyPr>
          <a:lstStyle>
            <a:lvl1pPr>
              <a:defRPr sz="1200">
                <a:solidFill>
                  <a:schemeClr val="tx1"/>
                </a:solidFill>
              </a:defRPr>
            </a:lvl1pPr>
            <a:lvl2pPr>
              <a:defRPr sz="1100">
                <a:solidFill>
                  <a:schemeClr val="tx1"/>
                </a:solidFill>
              </a:defRPr>
            </a:lvl2pPr>
            <a:lvl3pPr>
              <a:defRPr sz="105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6" name="Text Placeholder 6">
            <a:extLst>
              <a:ext uri="{FF2B5EF4-FFF2-40B4-BE49-F238E27FC236}">
                <a16:creationId xmlns:a16="http://schemas.microsoft.com/office/drawing/2014/main" id="{6927F0B7-EAF7-4681-B5D6-641D8BA50241}"/>
              </a:ext>
            </a:extLst>
          </p:cNvPr>
          <p:cNvSpPr>
            <a:spLocks noGrp="1"/>
          </p:cNvSpPr>
          <p:nvPr>
            <p:ph type="body" sz="quarter" idx="16"/>
          </p:nvPr>
        </p:nvSpPr>
        <p:spPr>
          <a:xfrm>
            <a:off x="695325" y="1118724"/>
            <a:ext cx="10801350" cy="301171"/>
          </a:xfrm>
        </p:spPr>
        <p:txBody>
          <a:bodyPr>
            <a:normAutofit/>
          </a:bodyPr>
          <a:lstStyle>
            <a:lvl1pPr algn="l">
              <a:defRPr sz="1200"/>
            </a:lvl1pPr>
          </a:lstStyle>
          <a:p>
            <a:pPr lvl="0"/>
            <a:r>
              <a:rPr lang="en-US"/>
              <a:t>Click to edit Master text styles</a:t>
            </a:r>
          </a:p>
        </p:txBody>
      </p:sp>
      <p:grpSp>
        <p:nvGrpSpPr>
          <p:cNvPr id="13" name="Group 12">
            <a:extLst>
              <a:ext uri="{FF2B5EF4-FFF2-40B4-BE49-F238E27FC236}">
                <a16:creationId xmlns:a16="http://schemas.microsoft.com/office/drawing/2014/main" id="{7304B262-1740-453A-B90D-D9677A96CA7F}"/>
              </a:ext>
            </a:extLst>
          </p:cNvPr>
          <p:cNvGrpSpPr/>
          <p:nvPr userDrawn="1"/>
        </p:nvGrpSpPr>
        <p:grpSpPr>
          <a:xfrm>
            <a:off x="1820015" y="1532322"/>
            <a:ext cx="1084370" cy="1084370"/>
            <a:chOff x="5680075" y="368300"/>
            <a:chExt cx="6121400" cy="6121400"/>
          </a:xfrm>
        </p:grpSpPr>
        <p:sp>
          <p:nvSpPr>
            <p:cNvPr id="14" name="Oval 13">
              <a:extLst>
                <a:ext uri="{FF2B5EF4-FFF2-40B4-BE49-F238E27FC236}">
                  <a16:creationId xmlns:a16="http://schemas.microsoft.com/office/drawing/2014/main" id="{95131162-12A7-4AC8-9F0C-670C68B571D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val 14">
              <a:extLst>
                <a:ext uri="{FF2B5EF4-FFF2-40B4-BE49-F238E27FC236}">
                  <a16:creationId xmlns:a16="http://schemas.microsoft.com/office/drawing/2014/main" id="{CC437AD4-852C-4EC7-9BB4-5FDC507B6A6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9" name="Group 18">
            <a:extLst>
              <a:ext uri="{FF2B5EF4-FFF2-40B4-BE49-F238E27FC236}">
                <a16:creationId xmlns:a16="http://schemas.microsoft.com/office/drawing/2014/main" id="{DC8C579E-A94F-4C8A-8405-5B26F92DE86E}"/>
              </a:ext>
            </a:extLst>
          </p:cNvPr>
          <p:cNvGrpSpPr/>
          <p:nvPr userDrawn="1"/>
        </p:nvGrpSpPr>
        <p:grpSpPr>
          <a:xfrm>
            <a:off x="5553815" y="1532322"/>
            <a:ext cx="1084370" cy="1084370"/>
            <a:chOff x="5680075" y="368300"/>
            <a:chExt cx="6121400" cy="6121400"/>
          </a:xfrm>
        </p:grpSpPr>
        <p:sp>
          <p:nvSpPr>
            <p:cNvPr id="20" name="Oval 19">
              <a:extLst>
                <a:ext uri="{FF2B5EF4-FFF2-40B4-BE49-F238E27FC236}">
                  <a16:creationId xmlns:a16="http://schemas.microsoft.com/office/drawing/2014/main" id="{7E793304-8B89-40D0-A023-328527A557F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Oval 20">
              <a:extLst>
                <a:ext uri="{FF2B5EF4-FFF2-40B4-BE49-F238E27FC236}">
                  <a16:creationId xmlns:a16="http://schemas.microsoft.com/office/drawing/2014/main" id="{3B7FE7AA-C43F-4B66-824F-04B3A953F08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 name="Group 21">
            <a:extLst>
              <a:ext uri="{FF2B5EF4-FFF2-40B4-BE49-F238E27FC236}">
                <a16:creationId xmlns:a16="http://schemas.microsoft.com/office/drawing/2014/main" id="{191458A5-38CD-4D3B-9CBD-3EF53AD4FD64}"/>
              </a:ext>
            </a:extLst>
          </p:cNvPr>
          <p:cNvGrpSpPr/>
          <p:nvPr userDrawn="1"/>
        </p:nvGrpSpPr>
        <p:grpSpPr>
          <a:xfrm>
            <a:off x="9287615" y="1532322"/>
            <a:ext cx="1084370" cy="1084370"/>
            <a:chOff x="5680075" y="368300"/>
            <a:chExt cx="6121400" cy="6121400"/>
          </a:xfrm>
        </p:grpSpPr>
        <p:sp>
          <p:nvSpPr>
            <p:cNvPr id="23" name="Oval 22">
              <a:extLst>
                <a:ext uri="{FF2B5EF4-FFF2-40B4-BE49-F238E27FC236}">
                  <a16:creationId xmlns:a16="http://schemas.microsoft.com/office/drawing/2014/main" id="{A683F32F-F9DC-4C71-B7A2-5372D1F432E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a:extLst>
                <a:ext uri="{FF2B5EF4-FFF2-40B4-BE49-F238E27FC236}">
                  <a16:creationId xmlns:a16="http://schemas.microsoft.com/office/drawing/2014/main" id="{AD2C15C2-111E-4D18-BB0D-657F8CE7E96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5" name="Picture Placeholder 11">
            <a:extLst>
              <a:ext uri="{FF2B5EF4-FFF2-40B4-BE49-F238E27FC236}">
                <a16:creationId xmlns:a16="http://schemas.microsoft.com/office/drawing/2014/main" id="{6F42A070-93C5-411E-4F63-007561C4D451}"/>
              </a:ext>
            </a:extLst>
          </p:cNvPr>
          <p:cNvSpPr>
            <a:spLocks noGrp="1"/>
          </p:cNvSpPr>
          <p:nvPr>
            <p:ph type="pic" sz="quarter" idx="19"/>
          </p:nvPr>
        </p:nvSpPr>
        <p:spPr>
          <a:xfrm>
            <a:off x="1925191" y="1637497"/>
            <a:ext cx="874020" cy="875903"/>
          </a:xfrm>
          <a:prstGeom prst="ellipse">
            <a:avLst/>
          </a:prstGeom>
          <a:ln>
            <a:noFill/>
          </a:ln>
        </p:spPr>
        <p:txBody>
          <a:bodyPr/>
          <a:lstStyle/>
          <a:p>
            <a:r>
              <a:rPr lang="en-US"/>
              <a:t>Click icon to add picture</a:t>
            </a:r>
            <a:endParaRPr lang="en-GB"/>
          </a:p>
        </p:txBody>
      </p:sp>
      <p:sp>
        <p:nvSpPr>
          <p:cNvPr id="27" name="Picture Placeholder 11">
            <a:extLst>
              <a:ext uri="{FF2B5EF4-FFF2-40B4-BE49-F238E27FC236}">
                <a16:creationId xmlns:a16="http://schemas.microsoft.com/office/drawing/2014/main" id="{E47435F5-ED4F-41C3-30FF-3DE11FCA1B75}"/>
              </a:ext>
            </a:extLst>
          </p:cNvPr>
          <p:cNvSpPr>
            <a:spLocks noGrp="1"/>
          </p:cNvSpPr>
          <p:nvPr>
            <p:ph type="pic" sz="quarter" idx="20"/>
          </p:nvPr>
        </p:nvSpPr>
        <p:spPr>
          <a:xfrm>
            <a:off x="5658991" y="1646385"/>
            <a:ext cx="874020" cy="875903"/>
          </a:xfrm>
          <a:prstGeom prst="ellipse">
            <a:avLst/>
          </a:prstGeom>
          <a:ln>
            <a:noFill/>
          </a:ln>
        </p:spPr>
        <p:txBody>
          <a:bodyPr/>
          <a:lstStyle/>
          <a:p>
            <a:r>
              <a:rPr lang="en-US"/>
              <a:t>Click icon to add picture</a:t>
            </a:r>
            <a:endParaRPr lang="en-GB"/>
          </a:p>
        </p:txBody>
      </p:sp>
      <p:sp>
        <p:nvSpPr>
          <p:cNvPr id="28" name="Picture Placeholder 11">
            <a:extLst>
              <a:ext uri="{FF2B5EF4-FFF2-40B4-BE49-F238E27FC236}">
                <a16:creationId xmlns:a16="http://schemas.microsoft.com/office/drawing/2014/main" id="{3EB53FDA-51D6-C8D4-5B26-367F9DD2C6F0}"/>
              </a:ext>
            </a:extLst>
          </p:cNvPr>
          <p:cNvSpPr>
            <a:spLocks noGrp="1"/>
          </p:cNvSpPr>
          <p:nvPr>
            <p:ph type="pic" sz="quarter" idx="21"/>
          </p:nvPr>
        </p:nvSpPr>
        <p:spPr>
          <a:xfrm>
            <a:off x="9392790" y="1641601"/>
            <a:ext cx="874020" cy="875903"/>
          </a:xfrm>
          <a:prstGeom prst="ellipse">
            <a:avLst/>
          </a:prstGeom>
          <a:ln>
            <a:noFill/>
          </a:ln>
        </p:spPr>
        <p:txBody>
          <a:bodyPr/>
          <a:lstStyle/>
          <a:p>
            <a:r>
              <a:rPr lang="en-US"/>
              <a:t>Click icon to add picture</a:t>
            </a:r>
            <a:endParaRPr lang="en-GB"/>
          </a:p>
        </p:txBody>
      </p:sp>
    </p:spTree>
    <p:extLst>
      <p:ext uri="{BB962C8B-B14F-4D97-AF65-F5344CB8AC3E}">
        <p14:creationId xmlns:p14="http://schemas.microsoft.com/office/powerpoint/2010/main" val="16216992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ue - layout 9">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78CCB57-CE90-4CA7-90D9-A3F7DC1BA435}"/>
              </a:ext>
            </a:extLst>
          </p:cNvPr>
          <p:cNvSpPr>
            <a:spLocks noGrp="1"/>
          </p:cNvSpPr>
          <p:nvPr>
            <p:ph sz="quarter" idx="17"/>
          </p:nvPr>
        </p:nvSpPr>
        <p:spPr>
          <a:xfrm>
            <a:off x="5307809" y="447280"/>
            <a:ext cx="6386510" cy="5953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Rounded Corners 5">
            <a:extLst>
              <a:ext uri="{FF2B5EF4-FFF2-40B4-BE49-F238E27FC236}">
                <a16:creationId xmlns:a16="http://schemas.microsoft.com/office/drawing/2014/main" id="{8AA7FAC0-1170-4C93-AC5F-5D861DA14216}"/>
              </a:ext>
            </a:extLst>
          </p:cNvPr>
          <p:cNvSpPr/>
          <p:nvPr userDrawn="1"/>
        </p:nvSpPr>
        <p:spPr>
          <a:xfrm>
            <a:off x="0" y="0"/>
            <a:ext cx="4719639" cy="685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itle 14">
            <a:extLst>
              <a:ext uri="{FF2B5EF4-FFF2-40B4-BE49-F238E27FC236}">
                <a16:creationId xmlns:a16="http://schemas.microsoft.com/office/drawing/2014/main" id="{4DB447F8-5446-4AFF-8457-A2FBD8CE6E75}"/>
              </a:ext>
            </a:extLst>
          </p:cNvPr>
          <p:cNvSpPr>
            <a:spLocks noGrp="1"/>
          </p:cNvSpPr>
          <p:nvPr>
            <p:ph type="title"/>
          </p:nvPr>
        </p:nvSpPr>
        <p:spPr>
          <a:xfrm>
            <a:off x="497681" y="447280"/>
            <a:ext cx="3724275" cy="3713389"/>
          </a:xfrm>
        </p:spPr>
        <p:txBody>
          <a:bodyPr/>
          <a:lstStyle/>
          <a:p>
            <a:r>
              <a:rPr lang="en-US"/>
              <a:t>Click to edit Master title style</a:t>
            </a:r>
            <a:endParaRPr lang="ru-RU" dirty="0"/>
          </a:p>
        </p:txBody>
      </p:sp>
      <p:pic>
        <p:nvPicPr>
          <p:cNvPr id="14" name="Graphic 13">
            <a:extLst>
              <a:ext uri="{FF2B5EF4-FFF2-40B4-BE49-F238E27FC236}">
                <a16:creationId xmlns:a16="http://schemas.microsoft.com/office/drawing/2014/main" id="{12CD9F9B-15E3-4988-880A-4023FDF67C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4196943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ue - layout 10">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14" name="Oval 13">
            <a:extLst>
              <a:ext uri="{FF2B5EF4-FFF2-40B4-BE49-F238E27FC236}">
                <a16:creationId xmlns:a16="http://schemas.microsoft.com/office/drawing/2014/main" id="{1C7AE589-3472-4680-BC5B-9B3D59CD7C35}"/>
              </a:ext>
            </a:extLst>
          </p:cNvPr>
          <p:cNvSpPr/>
          <p:nvPr userDrawn="1"/>
        </p:nvSpPr>
        <p:spPr>
          <a:xfrm>
            <a:off x="761740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Shape 8">
            <a:extLst>
              <a:ext uri="{FF2B5EF4-FFF2-40B4-BE49-F238E27FC236}">
                <a16:creationId xmlns:a16="http://schemas.microsoft.com/office/drawing/2014/main" id="{70B41920-C2DE-4A53-B656-BB5C6172B403}"/>
              </a:ext>
            </a:extLst>
          </p:cNvPr>
          <p:cNvSpPr/>
          <p:nvPr/>
        </p:nvSpPr>
        <p:spPr>
          <a:xfrm>
            <a:off x="760571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5757D5B-6463-4569-A89F-7AE4F44E7831}"/>
              </a:ext>
            </a:extLst>
          </p:cNvPr>
          <p:cNvSpPr/>
          <p:nvPr/>
        </p:nvSpPr>
        <p:spPr>
          <a:xfrm>
            <a:off x="779880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2562574-EAB0-4AEE-86AF-FB49E118B06C}"/>
              </a:ext>
            </a:extLst>
          </p:cNvPr>
          <p:cNvSpPr/>
          <p:nvPr/>
        </p:nvSpPr>
        <p:spPr>
          <a:xfrm>
            <a:off x="770140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2BB4B4E1-4EC2-4252-B48C-52D36093DB45}"/>
              </a:ext>
            </a:extLst>
          </p:cNvPr>
          <p:cNvSpPr/>
          <p:nvPr userDrawn="1"/>
        </p:nvSpPr>
        <p:spPr>
          <a:xfrm>
            <a:off x="4180695" y="2645002"/>
            <a:ext cx="393897" cy="393897"/>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Shape 4">
            <a:extLst>
              <a:ext uri="{FF2B5EF4-FFF2-40B4-BE49-F238E27FC236}">
                <a16:creationId xmlns:a16="http://schemas.microsoft.com/office/drawing/2014/main" id="{2CF5D45B-3754-453D-9595-4E87FAC39A2E}"/>
              </a:ext>
            </a:extLst>
          </p:cNvPr>
          <p:cNvSpPr/>
          <p:nvPr/>
        </p:nvSpPr>
        <p:spPr>
          <a:xfrm>
            <a:off x="4169000" y="2633307"/>
            <a:ext cx="416884" cy="416883"/>
          </a:xfrm>
          <a:custGeom>
            <a:avLst/>
            <a:gdLst>
              <a:gd name="connsiteX0" fmla="*/ 206191 w 416884"/>
              <a:gd name="connsiteY0" fmla="*/ 416322 h 416883"/>
              <a:gd name="connsiteX1" fmla="*/ -2051 w 416884"/>
              <a:gd name="connsiteY1" fmla="*/ 207679 h 416883"/>
              <a:gd name="connsiteX2" fmla="*/ 206592 w 416884"/>
              <a:gd name="connsiteY2" fmla="*/ -562 h 416883"/>
              <a:gd name="connsiteX3" fmla="*/ 414833 w 416884"/>
              <a:gd name="connsiteY3" fmla="*/ 208080 h 416883"/>
              <a:gd name="connsiteX4" fmla="*/ 206191 w 416884"/>
              <a:gd name="connsiteY4" fmla="*/ 416322 h 416883"/>
              <a:gd name="connsiteX5" fmla="*/ 206562 w 416884"/>
              <a:gd name="connsiteY5" fmla="*/ 34937 h 416883"/>
              <a:gd name="connsiteX6" fmla="*/ 33449 w 416884"/>
              <a:gd name="connsiteY6" fmla="*/ 207709 h 416883"/>
              <a:gd name="connsiteX7" fmla="*/ 206221 w 416884"/>
              <a:gd name="connsiteY7" fmla="*/ 380822 h 416883"/>
              <a:gd name="connsiteX8" fmla="*/ 379334 w 416884"/>
              <a:gd name="connsiteY8" fmla="*/ 208050 h 416883"/>
              <a:gd name="connsiteX9" fmla="*/ 206562 w 416884"/>
              <a:gd name="connsiteY9" fmla="*/ 34937 h 4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884" h="416883">
                <a:moveTo>
                  <a:pt x="206191" y="416322"/>
                </a:moveTo>
                <a:cubicBezTo>
                  <a:pt x="91257" y="416201"/>
                  <a:pt x="-2161" y="322613"/>
                  <a:pt x="-2051" y="207679"/>
                </a:cubicBezTo>
                <a:cubicBezTo>
                  <a:pt x="-1940" y="92745"/>
                  <a:pt x="91658" y="-672"/>
                  <a:pt x="206592" y="-562"/>
                </a:cubicBezTo>
                <a:cubicBezTo>
                  <a:pt x="321526" y="-452"/>
                  <a:pt x="414944" y="93146"/>
                  <a:pt x="414833" y="208080"/>
                </a:cubicBezTo>
                <a:cubicBezTo>
                  <a:pt x="414723" y="323014"/>
                  <a:pt x="321125" y="416462"/>
                  <a:pt x="206191" y="416322"/>
                </a:cubicBezTo>
                <a:close/>
                <a:moveTo>
                  <a:pt x="206562" y="34937"/>
                </a:moveTo>
                <a:cubicBezTo>
                  <a:pt x="111198" y="34837"/>
                  <a:pt x="33539" y="112346"/>
                  <a:pt x="33449" y="207709"/>
                </a:cubicBezTo>
                <a:cubicBezTo>
                  <a:pt x="33359" y="303073"/>
                  <a:pt x="110857" y="380732"/>
                  <a:pt x="206221" y="380822"/>
                </a:cubicBezTo>
                <a:cubicBezTo>
                  <a:pt x="301585" y="380913"/>
                  <a:pt x="379244" y="303414"/>
                  <a:pt x="379334" y="208050"/>
                </a:cubicBezTo>
                <a:cubicBezTo>
                  <a:pt x="379424" y="112687"/>
                  <a:pt x="301926" y="35027"/>
                  <a:pt x="206562" y="34937"/>
                </a:cubicBezTo>
                <a:close/>
              </a:path>
            </a:pathLst>
          </a:custGeom>
          <a:solidFill>
            <a:schemeClr val="bg1"/>
          </a:solidFill>
          <a:ln w="98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1AF2B98-6837-4751-9AB5-4238F8B510F8}"/>
              </a:ext>
            </a:extLst>
          </p:cNvPr>
          <p:cNvSpPr/>
          <p:nvPr/>
        </p:nvSpPr>
        <p:spPr>
          <a:xfrm>
            <a:off x="4362095" y="2743948"/>
            <a:ext cx="127332" cy="203506"/>
          </a:xfrm>
          <a:custGeom>
            <a:avLst/>
            <a:gdLst>
              <a:gd name="connsiteX0" fmla="*/ 25478 w 127332"/>
              <a:gd name="connsiteY0" fmla="*/ 203507 h 203506"/>
              <a:gd name="connsiteX1" fmla="*/ 0 w 127332"/>
              <a:gd name="connsiteY1" fmla="*/ 177978 h 203506"/>
              <a:gd name="connsiteX2" fmla="*/ 76335 w 127332"/>
              <a:gd name="connsiteY2" fmla="*/ 101803 h 203506"/>
              <a:gd name="connsiteX3" fmla="*/ 150 w 127332"/>
              <a:gd name="connsiteY3" fmla="*/ 25478 h 203506"/>
              <a:gd name="connsiteX4" fmla="*/ 25679 w 127332"/>
              <a:gd name="connsiteY4" fmla="*/ 0 h 203506"/>
              <a:gd name="connsiteX5" fmla="*/ 127332 w 127332"/>
              <a:gd name="connsiteY5" fmla="*/ 101854 h 203506"/>
              <a:gd name="connsiteX6" fmla="*/ 25478 w 127332"/>
              <a:gd name="connsiteY6" fmla="*/ 203507 h 2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32" h="203506">
                <a:moveTo>
                  <a:pt x="25478" y="203507"/>
                </a:moveTo>
                <a:lnTo>
                  <a:pt x="0" y="177978"/>
                </a:lnTo>
                <a:lnTo>
                  <a:pt x="76335" y="101803"/>
                </a:lnTo>
                <a:lnTo>
                  <a:pt x="150" y="25478"/>
                </a:lnTo>
                <a:lnTo>
                  <a:pt x="25679" y="0"/>
                </a:lnTo>
                <a:lnTo>
                  <a:pt x="127332" y="101854"/>
                </a:lnTo>
                <a:lnTo>
                  <a:pt x="25478" y="203507"/>
                </a:lnTo>
                <a:close/>
              </a:path>
            </a:pathLst>
          </a:custGeom>
          <a:solidFill>
            <a:schemeClr val="bg1"/>
          </a:solidFill>
          <a:ln w="98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1A0C7FA-CA5C-461B-9C46-D0ADD88835F4}"/>
              </a:ext>
            </a:extLst>
          </p:cNvPr>
          <p:cNvSpPr/>
          <p:nvPr/>
        </p:nvSpPr>
        <p:spPr>
          <a:xfrm>
            <a:off x="4264695" y="2827646"/>
            <a:ext cx="199233" cy="36071"/>
          </a:xfrm>
          <a:custGeom>
            <a:avLst/>
            <a:gdLst>
              <a:gd name="connsiteX0" fmla="*/ 0 w 199233"/>
              <a:gd name="connsiteY0" fmla="*/ 0 h 36071"/>
              <a:gd name="connsiteX1" fmla="*/ 199234 w 199233"/>
              <a:gd name="connsiteY1" fmla="*/ 0 h 36071"/>
              <a:gd name="connsiteX2" fmla="*/ 199234 w 199233"/>
              <a:gd name="connsiteY2" fmla="*/ 36071 h 36071"/>
              <a:gd name="connsiteX3" fmla="*/ 0 w 199233"/>
              <a:gd name="connsiteY3" fmla="*/ 36071 h 36071"/>
            </a:gdLst>
            <a:ahLst/>
            <a:cxnLst>
              <a:cxn ang="0">
                <a:pos x="connsiteX0" y="connsiteY0"/>
              </a:cxn>
              <a:cxn ang="0">
                <a:pos x="connsiteX1" y="connsiteY1"/>
              </a:cxn>
              <a:cxn ang="0">
                <a:pos x="connsiteX2" y="connsiteY2"/>
              </a:cxn>
              <a:cxn ang="0">
                <a:pos x="connsiteX3" y="connsiteY3"/>
              </a:cxn>
            </a:cxnLst>
            <a:rect l="l" t="t" r="r" b="b"/>
            <a:pathLst>
              <a:path w="199233" h="36071">
                <a:moveTo>
                  <a:pt x="0" y="0"/>
                </a:moveTo>
                <a:lnTo>
                  <a:pt x="199234" y="0"/>
                </a:lnTo>
                <a:lnTo>
                  <a:pt x="199234" y="36071"/>
                </a:lnTo>
                <a:lnTo>
                  <a:pt x="0" y="36071"/>
                </a:lnTo>
                <a:close/>
              </a:path>
            </a:pathLst>
          </a:custGeom>
          <a:solidFill>
            <a:schemeClr val="bg1"/>
          </a:solidFill>
          <a:ln w="985"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a:off x="3436711" y="2841951"/>
            <a:ext cx="73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4586286"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6873420" y="284721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8022997" y="2841950"/>
            <a:ext cx="7322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440090" y="3834839"/>
            <a:ext cx="2438400"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1440090"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4876801" y="3834839"/>
            <a:ext cx="2438400"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4876801"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313512" y="3834839"/>
            <a:ext cx="2438400"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8313512" y="4352817"/>
            <a:ext cx="2438400" cy="1554163"/>
          </a:xfrm>
        </p:spPr>
        <p:txBody>
          <a:bodyPr>
            <a:normAutofit/>
          </a:bodyPr>
          <a:lstStyle>
            <a:lvl1pPr algn="ctr">
              <a:defRPr sz="1400"/>
            </a:lvl1pPr>
            <a:lvl2pPr algn="ctr">
              <a:defRPr sz="1200"/>
            </a:lvl2pPr>
            <a:lvl3pPr algn="ctr">
              <a:defRPr sz="1100"/>
            </a:lvl3pPr>
            <a:lvl4pPr algn="ct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17">
            <a:extLst>
              <a:ext uri="{FF2B5EF4-FFF2-40B4-BE49-F238E27FC236}">
                <a16:creationId xmlns:a16="http://schemas.microsoft.com/office/drawing/2014/main" id="{39119405-DFAF-4CEC-814C-37DA5B2C0522}"/>
              </a:ext>
            </a:extLst>
          </p:cNvPr>
          <p:cNvSpPr>
            <a:spLocks noGrp="1"/>
          </p:cNvSpPr>
          <p:nvPr userDrawn="1">
            <p:ph type="body" sz="quarter" idx="18"/>
          </p:nvPr>
        </p:nvSpPr>
        <p:spPr>
          <a:xfrm>
            <a:off x="695325" y="1340282"/>
            <a:ext cx="10801350" cy="301171"/>
          </a:xfrm>
        </p:spPr>
        <p:txBody>
          <a:bodyPr/>
          <a:lstStyle/>
          <a:p>
            <a:pPr lvl="0"/>
            <a:r>
              <a:rPr lang="en-US"/>
              <a:t>Click to edit Master text styles</a:t>
            </a:r>
          </a:p>
        </p:txBody>
      </p:sp>
      <p:sp>
        <p:nvSpPr>
          <p:cNvPr id="22" name="Oval 21">
            <a:extLst>
              <a:ext uri="{FF2B5EF4-FFF2-40B4-BE49-F238E27FC236}">
                <a16:creationId xmlns:a16="http://schemas.microsoft.com/office/drawing/2014/main" id="{658F9578-5E40-4087-B955-A27867BB78B3}"/>
              </a:ext>
            </a:extLst>
          </p:cNvPr>
          <p:cNvSpPr/>
          <p:nvPr userDrawn="1"/>
        </p:nvSpPr>
        <p:spPr>
          <a:xfrm>
            <a:off x="2032676" y="2215337"/>
            <a:ext cx="1253229" cy="1253229"/>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Group 25">
            <a:extLst>
              <a:ext uri="{FF2B5EF4-FFF2-40B4-BE49-F238E27FC236}">
                <a16:creationId xmlns:a16="http://schemas.microsoft.com/office/drawing/2014/main" id="{8F10E61D-F64D-43DA-934A-A3059225F8D6}"/>
              </a:ext>
            </a:extLst>
          </p:cNvPr>
          <p:cNvGrpSpPr/>
          <p:nvPr userDrawn="1"/>
        </p:nvGrpSpPr>
        <p:grpSpPr>
          <a:xfrm>
            <a:off x="5318173" y="2059287"/>
            <a:ext cx="1554842" cy="1554842"/>
            <a:chOff x="5680075" y="368300"/>
            <a:chExt cx="6121400" cy="6121400"/>
          </a:xfrm>
        </p:grpSpPr>
        <p:sp>
          <p:nvSpPr>
            <p:cNvPr id="30" name="Oval 29">
              <a:extLst>
                <a:ext uri="{FF2B5EF4-FFF2-40B4-BE49-F238E27FC236}">
                  <a16:creationId xmlns:a16="http://schemas.microsoft.com/office/drawing/2014/main" id="{03313058-5FB3-4441-97F1-11FEECDC15B2}"/>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Oval 35">
              <a:extLst>
                <a:ext uri="{FF2B5EF4-FFF2-40B4-BE49-F238E27FC236}">
                  <a16:creationId xmlns:a16="http://schemas.microsoft.com/office/drawing/2014/main" id="{B9191FDF-E007-4300-9C00-108C1D4FE4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Group 36">
            <a:extLst>
              <a:ext uri="{FF2B5EF4-FFF2-40B4-BE49-F238E27FC236}">
                <a16:creationId xmlns:a16="http://schemas.microsoft.com/office/drawing/2014/main" id="{AC4688F5-56F1-443E-A4F5-2FBDDF6EEE85}"/>
              </a:ext>
            </a:extLst>
          </p:cNvPr>
          <p:cNvGrpSpPr/>
          <p:nvPr userDrawn="1"/>
        </p:nvGrpSpPr>
        <p:grpSpPr>
          <a:xfrm>
            <a:off x="8755291" y="2068260"/>
            <a:ext cx="1554842" cy="1554842"/>
            <a:chOff x="5680075" y="368300"/>
            <a:chExt cx="6121400" cy="6121400"/>
          </a:xfrm>
        </p:grpSpPr>
        <p:sp>
          <p:nvSpPr>
            <p:cNvPr id="38" name="Oval 37">
              <a:extLst>
                <a:ext uri="{FF2B5EF4-FFF2-40B4-BE49-F238E27FC236}">
                  <a16:creationId xmlns:a16="http://schemas.microsoft.com/office/drawing/2014/main" id="{D598AC9E-6AA2-4BAB-AAA6-F39928BF7516}"/>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Oval 38">
              <a:extLst>
                <a:ext uri="{FF2B5EF4-FFF2-40B4-BE49-F238E27FC236}">
                  <a16:creationId xmlns:a16="http://schemas.microsoft.com/office/drawing/2014/main" id="{6392CF92-D541-4272-93CF-331FF2A7456A}"/>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Picture Placeholder 11">
            <a:extLst>
              <a:ext uri="{FF2B5EF4-FFF2-40B4-BE49-F238E27FC236}">
                <a16:creationId xmlns:a16="http://schemas.microsoft.com/office/drawing/2014/main" id="{F356B073-0F7D-C9EE-9F11-FB986546090B}"/>
              </a:ext>
            </a:extLst>
          </p:cNvPr>
          <p:cNvSpPr>
            <a:spLocks noGrp="1"/>
          </p:cNvSpPr>
          <p:nvPr>
            <p:ph type="pic" sz="quarter" idx="21"/>
          </p:nvPr>
        </p:nvSpPr>
        <p:spPr>
          <a:xfrm>
            <a:off x="2032271" y="2210094"/>
            <a:ext cx="1253229" cy="1255929"/>
          </a:xfrm>
          <a:prstGeom prst="ellipse">
            <a:avLst/>
          </a:prstGeom>
          <a:ln>
            <a:noFill/>
          </a:ln>
        </p:spPr>
        <p:txBody>
          <a:bodyPr/>
          <a:lstStyle/>
          <a:p>
            <a:r>
              <a:rPr lang="en-US"/>
              <a:t>Click icon to add picture</a:t>
            </a:r>
            <a:endParaRPr lang="en-GB"/>
          </a:p>
        </p:txBody>
      </p:sp>
      <p:sp>
        <p:nvSpPr>
          <p:cNvPr id="41" name="Picture Placeholder 11">
            <a:extLst>
              <a:ext uri="{FF2B5EF4-FFF2-40B4-BE49-F238E27FC236}">
                <a16:creationId xmlns:a16="http://schemas.microsoft.com/office/drawing/2014/main" id="{BBB518D5-4200-5F72-BBB4-7853C08A065B}"/>
              </a:ext>
            </a:extLst>
          </p:cNvPr>
          <p:cNvSpPr>
            <a:spLocks noGrp="1"/>
          </p:cNvSpPr>
          <p:nvPr>
            <p:ph type="pic" sz="quarter" idx="22"/>
          </p:nvPr>
        </p:nvSpPr>
        <p:spPr>
          <a:xfrm>
            <a:off x="5468979" y="2199681"/>
            <a:ext cx="1253229" cy="1255929"/>
          </a:xfrm>
          <a:prstGeom prst="ellipse">
            <a:avLst/>
          </a:prstGeom>
          <a:ln>
            <a:noFill/>
          </a:ln>
        </p:spPr>
        <p:txBody>
          <a:bodyPr/>
          <a:lstStyle/>
          <a:p>
            <a:r>
              <a:rPr lang="en-US"/>
              <a:t>Click icon to add picture</a:t>
            </a:r>
            <a:endParaRPr lang="en-GB"/>
          </a:p>
        </p:txBody>
      </p:sp>
      <p:sp>
        <p:nvSpPr>
          <p:cNvPr id="42" name="Picture Placeholder 11">
            <a:extLst>
              <a:ext uri="{FF2B5EF4-FFF2-40B4-BE49-F238E27FC236}">
                <a16:creationId xmlns:a16="http://schemas.microsoft.com/office/drawing/2014/main" id="{2F553F46-EBD3-FCBA-0E8D-1EC8343A7217}"/>
              </a:ext>
            </a:extLst>
          </p:cNvPr>
          <p:cNvSpPr>
            <a:spLocks noGrp="1"/>
          </p:cNvSpPr>
          <p:nvPr>
            <p:ph type="pic" sz="quarter" idx="23"/>
          </p:nvPr>
        </p:nvSpPr>
        <p:spPr>
          <a:xfrm>
            <a:off x="8905283" y="2219067"/>
            <a:ext cx="1253229" cy="1255929"/>
          </a:xfrm>
          <a:prstGeom prst="ellipse">
            <a:avLst/>
          </a:prstGeom>
          <a:ln>
            <a:noFill/>
          </a:ln>
        </p:spPr>
        <p:txBody>
          <a:bodyPr/>
          <a:lstStyle/>
          <a:p>
            <a:r>
              <a:rPr lang="en-US"/>
              <a:t>Click icon to add picture</a:t>
            </a:r>
            <a:endParaRPr lang="en-GB"/>
          </a:p>
        </p:txBody>
      </p:sp>
    </p:spTree>
    <p:extLst>
      <p:ext uri="{BB962C8B-B14F-4D97-AF65-F5344CB8AC3E}">
        <p14:creationId xmlns:p14="http://schemas.microsoft.com/office/powerpoint/2010/main" val="16817367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ue - layout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695324" y="3812353"/>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695324"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626538" y="3812353"/>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626538"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612886" y="3812353"/>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612886"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20" name="Oval 19">
            <a:extLst>
              <a:ext uri="{FF2B5EF4-FFF2-40B4-BE49-F238E27FC236}">
                <a16:creationId xmlns:a16="http://schemas.microsoft.com/office/drawing/2014/main" id="{2BB4B4E1-4EC2-4252-B48C-52D36093DB45}"/>
              </a:ext>
            </a:extLst>
          </p:cNvPr>
          <p:cNvSpPr/>
          <p:nvPr userDrawn="1"/>
        </p:nvSpPr>
        <p:spPr>
          <a:xfrm>
            <a:off x="29385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DE75A5DE-527D-4570-B368-7F34C8152C44}"/>
              </a:ext>
            </a:extLst>
          </p:cNvPr>
          <p:cNvSpPr/>
          <p:nvPr/>
        </p:nvSpPr>
        <p:spPr>
          <a:xfrm>
            <a:off x="29283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EE92AC-8E01-495A-A8E3-3E0373C59F35}"/>
              </a:ext>
            </a:extLst>
          </p:cNvPr>
          <p:cNvSpPr/>
          <p:nvPr/>
        </p:nvSpPr>
        <p:spPr>
          <a:xfrm>
            <a:off x="30961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B83E92C-40EE-4E32-ACDB-6C83B0E41474}"/>
              </a:ext>
            </a:extLst>
          </p:cNvPr>
          <p:cNvSpPr/>
          <p:nvPr/>
        </p:nvSpPr>
        <p:spPr>
          <a:xfrm>
            <a:off x="30115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89043" y="2901002"/>
            <a:ext cx="6363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p:nvPr userDrawn="1"/>
        </p:nvCxnSpPr>
        <p:spPr>
          <a:xfrm>
            <a:off x="329095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0B527-FE23-4D40-B71B-D737151B0AA8}"/>
              </a:ext>
            </a:extLst>
          </p:cNvPr>
          <p:cNvCxnSpPr/>
          <p:nvPr userDrawn="1"/>
        </p:nvCxnSpPr>
        <p:spPr>
          <a:xfrm>
            <a:off x="5278369" y="290557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p:nvPr userDrawn="1"/>
        </p:nvCxnSpPr>
        <p:spPr>
          <a:xfrm>
            <a:off x="6274321" y="2901002"/>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8911205" y="2698055"/>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E74FEEC7-CF3A-4161-9CF5-DF272B5FFC7F}"/>
              </a:ext>
            </a:extLst>
          </p:cNvPr>
          <p:cNvSpPr/>
          <p:nvPr/>
        </p:nvSpPr>
        <p:spPr>
          <a:xfrm>
            <a:off x="8901042" y="2687892"/>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C3F7EB0-6A18-41C4-A127-45BD7C0173D2}"/>
              </a:ext>
            </a:extLst>
          </p:cNvPr>
          <p:cNvSpPr/>
          <p:nvPr/>
        </p:nvSpPr>
        <p:spPr>
          <a:xfrm>
            <a:off x="9068833" y="2784034"/>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4FF137-5842-4358-9C7D-EBE27AF2CB7D}"/>
              </a:ext>
            </a:extLst>
          </p:cNvPr>
          <p:cNvSpPr/>
          <p:nvPr/>
        </p:nvSpPr>
        <p:spPr>
          <a:xfrm>
            <a:off x="8984197" y="2856764"/>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p:nvPr userDrawn="1"/>
        </p:nvCxnSpPr>
        <p:spPr>
          <a:xfrm>
            <a:off x="8264715" y="287376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p:nvPr userDrawn="1"/>
        </p:nvCxnSpPr>
        <p:spPr>
          <a:xfrm>
            <a:off x="9263646" y="2869194"/>
            <a:ext cx="636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599233" y="3812353"/>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599233" y="4330331"/>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sp>
        <p:nvSpPr>
          <p:cNvPr id="36" name="Oval 35">
            <a:extLst>
              <a:ext uri="{FF2B5EF4-FFF2-40B4-BE49-F238E27FC236}">
                <a16:creationId xmlns:a16="http://schemas.microsoft.com/office/drawing/2014/main" id="{78644090-6851-48A4-B973-F49EBE50236B}"/>
              </a:ext>
            </a:extLst>
          </p:cNvPr>
          <p:cNvSpPr/>
          <p:nvPr userDrawn="1"/>
        </p:nvSpPr>
        <p:spPr>
          <a:xfrm>
            <a:off x="5924856" y="2731867"/>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Freeform: Shape 36">
            <a:extLst>
              <a:ext uri="{FF2B5EF4-FFF2-40B4-BE49-F238E27FC236}">
                <a16:creationId xmlns:a16="http://schemas.microsoft.com/office/drawing/2014/main" id="{79393A53-B7E2-4692-9502-8FC2D6747163}"/>
              </a:ext>
            </a:extLst>
          </p:cNvPr>
          <p:cNvSpPr/>
          <p:nvPr userDrawn="1"/>
        </p:nvSpPr>
        <p:spPr>
          <a:xfrm>
            <a:off x="5914693" y="2721704"/>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F02A638-5C9B-4C8E-ACE3-520EFBC6DFFB}"/>
              </a:ext>
            </a:extLst>
          </p:cNvPr>
          <p:cNvSpPr/>
          <p:nvPr userDrawn="1"/>
        </p:nvSpPr>
        <p:spPr>
          <a:xfrm>
            <a:off x="6082484" y="2817846"/>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E40951-EE26-4BB1-9C45-9EE8105EC9C0}"/>
              </a:ext>
            </a:extLst>
          </p:cNvPr>
          <p:cNvSpPr/>
          <p:nvPr userDrawn="1"/>
        </p:nvSpPr>
        <p:spPr>
          <a:xfrm>
            <a:off x="5997848" y="2890576"/>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19C5FB67-8571-4A57-BA95-4338B2AA183E}"/>
              </a:ext>
            </a:extLst>
          </p:cNvPr>
          <p:cNvGrpSpPr/>
          <p:nvPr userDrawn="1"/>
        </p:nvGrpSpPr>
        <p:grpSpPr>
          <a:xfrm>
            <a:off x="940934" y="2225458"/>
            <a:ext cx="1351088" cy="1351089"/>
            <a:chOff x="5680075" y="368300"/>
            <a:chExt cx="6121400" cy="6121400"/>
          </a:xfrm>
        </p:grpSpPr>
        <p:sp>
          <p:nvSpPr>
            <p:cNvPr id="41" name="Oval 40">
              <a:extLst>
                <a:ext uri="{FF2B5EF4-FFF2-40B4-BE49-F238E27FC236}">
                  <a16:creationId xmlns:a16="http://schemas.microsoft.com/office/drawing/2014/main" id="{81C57F44-3D30-4390-BC30-CC824201BBF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Oval 41">
              <a:extLst>
                <a:ext uri="{FF2B5EF4-FFF2-40B4-BE49-F238E27FC236}">
                  <a16:creationId xmlns:a16="http://schemas.microsoft.com/office/drawing/2014/main" id="{9FFBB79A-25EF-44D7-85D9-72C555CA9D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Group 42">
            <a:extLst>
              <a:ext uri="{FF2B5EF4-FFF2-40B4-BE49-F238E27FC236}">
                <a16:creationId xmlns:a16="http://schemas.microsoft.com/office/drawing/2014/main" id="{24763564-B5BE-4570-A6AC-09A6A5F4E9F1}"/>
              </a:ext>
            </a:extLst>
          </p:cNvPr>
          <p:cNvGrpSpPr/>
          <p:nvPr userDrawn="1"/>
        </p:nvGrpSpPr>
        <p:grpSpPr>
          <a:xfrm>
            <a:off x="3977038" y="2244371"/>
            <a:ext cx="1351088" cy="1351089"/>
            <a:chOff x="5680075" y="368300"/>
            <a:chExt cx="6121400" cy="6121400"/>
          </a:xfrm>
        </p:grpSpPr>
        <p:sp>
          <p:nvSpPr>
            <p:cNvPr id="44" name="Oval 43">
              <a:extLst>
                <a:ext uri="{FF2B5EF4-FFF2-40B4-BE49-F238E27FC236}">
                  <a16:creationId xmlns:a16="http://schemas.microsoft.com/office/drawing/2014/main" id="{DA6D6DAE-8B20-4B90-B474-AB9E1B8091B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Oval 44">
              <a:extLst>
                <a:ext uri="{FF2B5EF4-FFF2-40B4-BE49-F238E27FC236}">
                  <a16:creationId xmlns:a16="http://schemas.microsoft.com/office/drawing/2014/main" id="{F7474F0A-D53F-4760-BC1D-B34DE49D39F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6" name="Group 45">
            <a:extLst>
              <a:ext uri="{FF2B5EF4-FFF2-40B4-BE49-F238E27FC236}">
                <a16:creationId xmlns:a16="http://schemas.microsoft.com/office/drawing/2014/main" id="{4D8CF4EA-F5F7-4EFA-A2F6-D17B15D769A5}"/>
              </a:ext>
            </a:extLst>
          </p:cNvPr>
          <p:cNvGrpSpPr/>
          <p:nvPr userDrawn="1"/>
        </p:nvGrpSpPr>
        <p:grpSpPr>
          <a:xfrm>
            <a:off x="6962247" y="2225528"/>
            <a:ext cx="1351088" cy="1351089"/>
            <a:chOff x="5680075" y="368300"/>
            <a:chExt cx="6121400" cy="6121400"/>
          </a:xfrm>
        </p:grpSpPr>
        <p:sp>
          <p:nvSpPr>
            <p:cNvPr id="48" name="Oval 47">
              <a:extLst>
                <a:ext uri="{FF2B5EF4-FFF2-40B4-BE49-F238E27FC236}">
                  <a16:creationId xmlns:a16="http://schemas.microsoft.com/office/drawing/2014/main" id="{07A7C638-FCB8-446B-90F0-7117D5364A5D}"/>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Oval 52">
              <a:extLst>
                <a:ext uri="{FF2B5EF4-FFF2-40B4-BE49-F238E27FC236}">
                  <a16:creationId xmlns:a16="http://schemas.microsoft.com/office/drawing/2014/main" id="{BB52356D-2C34-4D99-B711-DC7373C698A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AF28CAD3-D0A6-49FE-94C9-74B96AA964C7}"/>
              </a:ext>
            </a:extLst>
          </p:cNvPr>
          <p:cNvGrpSpPr/>
          <p:nvPr userDrawn="1"/>
        </p:nvGrpSpPr>
        <p:grpSpPr>
          <a:xfrm>
            <a:off x="9899978" y="2225458"/>
            <a:ext cx="1351088" cy="1351089"/>
            <a:chOff x="5680075" y="368300"/>
            <a:chExt cx="6121400" cy="6121400"/>
          </a:xfrm>
        </p:grpSpPr>
        <p:sp>
          <p:nvSpPr>
            <p:cNvPr id="56" name="Oval 55">
              <a:extLst>
                <a:ext uri="{FF2B5EF4-FFF2-40B4-BE49-F238E27FC236}">
                  <a16:creationId xmlns:a16="http://schemas.microsoft.com/office/drawing/2014/main" id="{4B2B7FA2-7673-4E00-BBC2-2E799E1D71CB}"/>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B1892FD-F153-4988-8E7D-1F25AE09E83E}"/>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8" name="Picture Placeholder 11">
            <a:extLst>
              <a:ext uri="{FF2B5EF4-FFF2-40B4-BE49-F238E27FC236}">
                <a16:creationId xmlns:a16="http://schemas.microsoft.com/office/drawing/2014/main" id="{390033E7-2CE2-EC40-ACCE-CDC9901BED95}"/>
              </a:ext>
            </a:extLst>
          </p:cNvPr>
          <p:cNvSpPr>
            <a:spLocks noGrp="1"/>
          </p:cNvSpPr>
          <p:nvPr>
            <p:ph type="pic" sz="quarter" idx="21"/>
          </p:nvPr>
        </p:nvSpPr>
        <p:spPr>
          <a:xfrm>
            <a:off x="1071978" y="2348888"/>
            <a:ext cx="1089000" cy="1091346"/>
          </a:xfrm>
          <a:prstGeom prst="ellipse">
            <a:avLst/>
          </a:prstGeom>
          <a:ln>
            <a:noFill/>
          </a:ln>
        </p:spPr>
        <p:txBody>
          <a:bodyPr/>
          <a:lstStyle/>
          <a:p>
            <a:r>
              <a:rPr lang="en-US"/>
              <a:t>Click icon to add picture</a:t>
            </a:r>
            <a:endParaRPr lang="en-GB" dirty="0"/>
          </a:p>
        </p:txBody>
      </p:sp>
      <p:sp>
        <p:nvSpPr>
          <p:cNvPr id="59" name="Picture Placeholder 11">
            <a:extLst>
              <a:ext uri="{FF2B5EF4-FFF2-40B4-BE49-F238E27FC236}">
                <a16:creationId xmlns:a16="http://schemas.microsoft.com/office/drawing/2014/main" id="{18DCFE34-B244-6434-82A1-F586EF1125FF}"/>
              </a:ext>
            </a:extLst>
          </p:cNvPr>
          <p:cNvSpPr>
            <a:spLocks noGrp="1"/>
          </p:cNvSpPr>
          <p:nvPr>
            <p:ph type="pic" sz="quarter" idx="22"/>
          </p:nvPr>
        </p:nvSpPr>
        <p:spPr>
          <a:xfrm>
            <a:off x="4106032" y="2363393"/>
            <a:ext cx="1089000" cy="1091346"/>
          </a:xfrm>
          <a:prstGeom prst="ellipse">
            <a:avLst/>
          </a:prstGeom>
          <a:ln>
            <a:noFill/>
          </a:ln>
        </p:spPr>
        <p:txBody>
          <a:bodyPr/>
          <a:lstStyle/>
          <a:p>
            <a:r>
              <a:rPr lang="en-US"/>
              <a:t>Click icon to add picture</a:t>
            </a:r>
            <a:endParaRPr lang="en-GB" dirty="0"/>
          </a:p>
        </p:txBody>
      </p:sp>
      <p:sp>
        <p:nvSpPr>
          <p:cNvPr id="60" name="Picture Placeholder 11">
            <a:extLst>
              <a:ext uri="{FF2B5EF4-FFF2-40B4-BE49-F238E27FC236}">
                <a16:creationId xmlns:a16="http://schemas.microsoft.com/office/drawing/2014/main" id="{B9DD2B5A-63F0-2E59-8636-8595D6626DEB}"/>
              </a:ext>
            </a:extLst>
          </p:cNvPr>
          <p:cNvSpPr>
            <a:spLocks noGrp="1"/>
          </p:cNvSpPr>
          <p:nvPr>
            <p:ph type="pic" sz="quarter" idx="23"/>
          </p:nvPr>
        </p:nvSpPr>
        <p:spPr>
          <a:xfrm>
            <a:off x="7098520" y="2351671"/>
            <a:ext cx="1089000" cy="1091346"/>
          </a:xfrm>
          <a:prstGeom prst="ellipse">
            <a:avLst/>
          </a:prstGeom>
          <a:ln>
            <a:noFill/>
          </a:ln>
        </p:spPr>
        <p:txBody>
          <a:bodyPr/>
          <a:lstStyle/>
          <a:p>
            <a:r>
              <a:rPr lang="en-US"/>
              <a:t>Click icon to add picture</a:t>
            </a:r>
            <a:endParaRPr lang="en-GB" dirty="0"/>
          </a:p>
        </p:txBody>
      </p:sp>
      <p:sp>
        <p:nvSpPr>
          <p:cNvPr id="61" name="Picture Placeholder 11">
            <a:extLst>
              <a:ext uri="{FF2B5EF4-FFF2-40B4-BE49-F238E27FC236}">
                <a16:creationId xmlns:a16="http://schemas.microsoft.com/office/drawing/2014/main" id="{7E969DF2-F118-925B-C884-0AFA94BE7B9A}"/>
              </a:ext>
            </a:extLst>
          </p:cNvPr>
          <p:cNvSpPr>
            <a:spLocks noGrp="1"/>
          </p:cNvSpPr>
          <p:nvPr>
            <p:ph type="pic" sz="quarter" idx="24"/>
          </p:nvPr>
        </p:nvSpPr>
        <p:spPr>
          <a:xfrm>
            <a:off x="10040422" y="2367471"/>
            <a:ext cx="1089000" cy="1091346"/>
          </a:xfrm>
          <a:prstGeom prst="ellipse">
            <a:avLst/>
          </a:prstGeom>
          <a:ln>
            <a:noFill/>
          </a:ln>
        </p:spPr>
        <p:txBody>
          <a:bodyPr/>
          <a:lstStyle/>
          <a:p>
            <a:r>
              <a:rPr lang="en-US"/>
              <a:t>Click icon to add picture</a:t>
            </a:r>
            <a:endParaRPr lang="en-GB" dirty="0"/>
          </a:p>
        </p:txBody>
      </p:sp>
    </p:spTree>
    <p:extLst>
      <p:ext uri="{BB962C8B-B14F-4D97-AF65-F5344CB8AC3E}">
        <p14:creationId xmlns:p14="http://schemas.microsoft.com/office/powerpoint/2010/main" val="23002366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ue - layout 1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2BB4B4E1-4EC2-4252-B48C-52D36093DB45}"/>
              </a:ext>
            </a:extLst>
          </p:cNvPr>
          <p:cNvSpPr/>
          <p:nvPr userDrawn="1"/>
        </p:nvSpPr>
        <p:spPr>
          <a:xfrm>
            <a:off x="2605198"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Shape 3">
            <a:extLst>
              <a:ext uri="{FF2B5EF4-FFF2-40B4-BE49-F238E27FC236}">
                <a16:creationId xmlns:a16="http://schemas.microsoft.com/office/drawing/2014/main" id="{9FDA78CC-3F52-48D3-8E63-AF5F6C5AA1A8}"/>
              </a:ext>
            </a:extLst>
          </p:cNvPr>
          <p:cNvSpPr/>
          <p:nvPr/>
        </p:nvSpPr>
        <p:spPr>
          <a:xfrm>
            <a:off x="2595035"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419F3DE-2901-4EAD-BF69-BCB8D163A9FD}"/>
              </a:ext>
            </a:extLst>
          </p:cNvPr>
          <p:cNvSpPr/>
          <p:nvPr/>
        </p:nvSpPr>
        <p:spPr>
          <a:xfrm>
            <a:off x="2762826"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D30DCDE-9167-4300-9A35-8048A0444851}"/>
              </a:ext>
            </a:extLst>
          </p:cNvPr>
          <p:cNvSpPr/>
          <p:nvPr/>
        </p:nvSpPr>
        <p:spPr>
          <a:xfrm>
            <a:off x="2678190"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7378D6FE-735A-43F2-AF39-F6830FC202EB}"/>
              </a:ext>
            </a:extLst>
          </p:cNvPr>
          <p:cNvCxnSpPr>
            <a:cxnSpLocks/>
          </p:cNvCxnSpPr>
          <p:nvPr userDrawn="1"/>
        </p:nvCxnSpPr>
        <p:spPr>
          <a:xfrm flipV="1">
            <a:off x="2218602" y="2901002"/>
            <a:ext cx="37643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94DA55-D26A-4927-8501-26DFF05BC7D3}"/>
              </a:ext>
            </a:extLst>
          </p:cNvPr>
          <p:cNvCxnSpPr>
            <a:cxnSpLocks/>
          </p:cNvCxnSpPr>
          <p:nvPr userDrawn="1"/>
        </p:nvCxnSpPr>
        <p:spPr>
          <a:xfrm>
            <a:off x="2957638" y="2901002"/>
            <a:ext cx="359954"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682509" y="3812352"/>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userDrawn="1">
            <p:ph type="body" sz="quarter" idx="11"/>
          </p:nvPr>
        </p:nvSpPr>
        <p:spPr>
          <a:xfrm>
            <a:off x="682509"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2901111" y="3812352"/>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userDrawn="1">
            <p:ph type="body" sz="quarter" idx="13"/>
          </p:nvPr>
        </p:nvSpPr>
        <p:spPr>
          <a:xfrm>
            <a:off x="2901111"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5119712" y="3812352"/>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userDrawn="1">
            <p:ph type="body" sz="quarter" idx="15"/>
          </p:nvPr>
        </p:nvSpPr>
        <p:spPr>
          <a:xfrm>
            <a:off x="5119712"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14" name="Oval 13">
            <a:extLst>
              <a:ext uri="{FF2B5EF4-FFF2-40B4-BE49-F238E27FC236}">
                <a16:creationId xmlns:a16="http://schemas.microsoft.com/office/drawing/2014/main" id="{1C7AE589-3472-4680-BC5B-9B3D59CD7C35}"/>
              </a:ext>
            </a:extLst>
          </p:cNvPr>
          <p:cNvSpPr/>
          <p:nvPr userDrawn="1"/>
        </p:nvSpPr>
        <p:spPr>
          <a:xfrm>
            <a:off x="4838954"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Freeform: Shape 7">
            <a:extLst>
              <a:ext uri="{FF2B5EF4-FFF2-40B4-BE49-F238E27FC236}">
                <a16:creationId xmlns:a16="http://schemas.microsoft.com/office/drawing/2014/main" id="{1746C148-A02B-4DDA-9178-B2916A4F4EB3}"/>
              </a:ext>
            </a:extLst>
          </p:cNvPr>
          <p:cNvSpPr/>
          <p:nvPr/>
        </p:nvSpPr>
        <p:spPr>
          <a:xfrm>
            <a:off x="4828791"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A1B9EAC-9359-422F-AD76-8C9F16C909A3}"/>
              </a:ext>
            </a:extLst>
          </p:cNvPr>
          <p:cNvSpPr/>
          <p:nvPr/>
        </p:nvSpPr>
        <p:spPr>
          <a:xfrm>
            <a:off x="4996582"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F8B7C66-B79A-4CBE-98E4-46F67C051E30}"/>
              </a:ext>
            </a:extLst>
          </p:cNvPr>
          <p:cNvSpPr/>
          <p:nvPr/>
        </p:nvSpPr>
        <p:spPr>
          <a:xfrm>
            <a:off x="4911946"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2CD0B527-FE23-4D40-B71B-D737151B0AA8}"/>
              </a:ext>
            </a:extLst>
          </p:cNvPr>
          <p:cNvCxnSpPr>
            <a:cxnSpLocks/>
          </p:cNvCxnSpPr>
          <p:nvPr userDrawn="1"/>
        </p:nvCxnSpPr>
        <p:spPr>
          <a:xfrm>
            <a:off x="4437204" y="2901003"/>
            <a:ext cx="391588" cy="4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6579A-FFEE-42BC-9849-0B4B60152382}"/>
              </a:ext>
            </a:extLst>
          </p:cNvPr>
          <p:cNvCxnSpPr>
            <a:cxnSpLocks/>
          </p:cNvCxnSpPr>
          <p:nvPr userDrawn="1"/>
        </p:nvCxnSpPr>
        <p:spPr>
          <a:xfrm>
            <a:off x="5191395" y="2901002"/>
            <a:ext cx="34479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5F2A593C-5A4F-4504-BBC7-862CD8C67E67}"/>
              </a:ext>
            </a:extLst>
          </p:cNvPr>
          <p:cNvSpPr/>
          <p:nvPr userDrawn="1"/>
        </p:nvSpPr>
        <p:spPr>
          <a:xfrm>
            <a:off x="7022711"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Freeform: Shape 11">
            <a:extLst>
              <a:ext uri="{FF2B5EF4-FFF2-40B4-BE49-F238E27FC236}">
                <a16:creationId xmlns:a16="http://schemas.microsoft.com/office/drawing/2014/main" id="{80488951-D7C6-49DD-B37C-D282E829FCC3}"/>
              </a:ext>
            </a:extLst>
          </p:cNvPr>
          <p:cNvSpPr/>
          <p:nvPr/>
        </p:nvSpPr>
        <p:spPr>
          <a:xfrm>
            <a:off x="7012548"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F62B59-7D50-4324-ACAF-781C4670D682}"/>
              </a:ext>
            </a:extLst>
          </p:cNvPr>
          <p:cNvSpPr/>
          <p:nvPr/>
        </p:nvSpPr>
        <p:spPr>
          <a:xfrm>
            <a:off x="7180339"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829B1-EDE8-41B7-A8C4-5AD2E4B98EE3}"/>
              </a:ext>
            </a:extLst>
          </p:cNvPr>
          <p:cNvSpPr/>
          <p:nvPr/>
        </p:nvSpPr>
        <p:spPr>
          <a:xfrm>
            <a:off x="7095703"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49" name="Straight Connector 48">
            <a:extLst>
              <a:ext uri="{FF2B5EF4-FFF2-40B4-BE49-F238E27FC236}">
                <a16:creationId xmlns:a16="http://schemas.microsoft.com/office/drawing/2014/main" id="{FA442647-9FFF-4C05-B033-064D6654BBA1}"/>
              </a:ext>
            </a:extLst>
          </p:cNvPr>
          <p:cNvCxnSpPr>
            <a:cxnSpLocks/>
          </p:cNvCxnSpPr>
          <p:nvPr userDrawn="1"/>
        </p:nvCxnSpPr>
        <p:spPr>
          <a:xfrm flipV="1">
            <a:off x="6655806"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E3E8C6-57E6-4414-A78F-FB7FED759C5B}"/>
              </a:ext>
            </a:extLst>
          </p:cNvPr>
          <p:cNvCxnSpPr>
            <a:cxnSpLocks/>
          </p:cNvCxnSpPr>
          <p:nvPr userDrawn="1"/>
        </p:nvCxnSpPr>
        <p:spPr>
          <a:xfrm>
            <a:off x="7375151"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7338314" y="3812352"/>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7338314"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userDrawn="1">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sp>
        <p:nvSpPr>
          <p:cNvPr id="42" name="Text Placeholder 28">
            <a:extLst>
              <a:ext uri="{FF2B5EF4-FFF2-40B4-BE49-F238E27FC236}">
                <a16:creationId xmlns:a16="http://schemas.microsoft.com/office/drawing/2014/main" id="{5C0FD4A3-7F90-481D-AE92-DEF9A420025F}"/>
              </a:ext>
            </a:extLst>
          </p:cNvPr>
          <p:cNvSpPr>
            <a:spLocks noGrp="1"/>
          </p:cNvSpPr>
          <p:nvPr userDrawn="1">
            <p:ph type="body" sz="quarter" idx="19"/>
          </p:nvPr>
        </p:nvSpPr>
        <p:spPr>
          <a:xfrm>
            <a:off x="9556917" y="3812352"/>
            <a:ext cx="1952575" cy="439738"/>
          </a:xfrm>
        </p:spPr>
        <p:txBody>
          <a:bodyPr/>
          <a:lstStyle>
            <a:lvl1pPr algn="ctr">
              <a:defRPr b="1"/>
            </a:lvl1pPr>
          </a:lstStyle>
          <a:p>
            <a:pPr lvl="0"/>
            <a:r>
              <a:rPr lang="en-US"/>
              <a:t>Click to edit Master text styles</a:t>
            </a:r>
          </a:p>
        </p:txBody>
      </p:sp>
      <p:sp>
        <p:nvSpPr>
          <p:cNvPr id="53" name="Text Placeholder 30">
            <a:extLst>
              <a:ext uri="{FF2B5EF4-FFF2-40B4-BE49-F238E27FC236}">
                <a16:creationId xmlns:a16="http://schemas.microsoft.com/office/drawing/2014/main" id="{4029C044-C143-4004-A99D-F8F820745BE3}"/>
              </a:ext>
            </a:extLst>
          </p:cNvPr>
          <p:cNvSpPr>
            <a:spLocks noGrp="1"/>
          </p:cNvSpPr>
          <p:nvPr userDrawn="1">
            <p:ph type="body" sz="quarter" idx="20"/>
          </p:nvPr>
        </p:nvSpPr>
        <p:spPr>
          <a:xfrm>
            <a:off x="9556917" y="4330330"/>
            <a:ext cx="1952575" cy="1554163"/>
          </a:xfrm>
        </p:spPr>
        <p:txBody>
          <a:bodyPr>
            <a:normAutofit/>
          </a:bodyPr>
          <a:lstStyle>
            <a:lvl1pPr algn="ctr">
              <a:defRPr sz="1400"/>
            </a:lvl1pPr>
            <a:lvl2pPr algn="ctr">
              <a:defRPr sz="1200"/>
            </a:lvl2pPr>
            <a:lvl3pPr algn="ct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63" name="Oval 62">
            <a:extLst>
              <a:ext uri="{FF2B5EF4-FFF2-40B4-BE49-F238E27FC236}">
                <a16:creationId xmlns:a16="http://schemas.microsoft.com/office/drawing/2014/main" id="{A08B357F-6BAD-4974-8DC8-60221EE21BFD}"/>
              </a:ext>
            </a:extLst>
          </p:cNvPr>
          <p:cNvSpPr/>
          <p:nvPr userDrawn="1"/>
        </p:nvSpPr>
        <p:spPr>
          <a:xfrm>
            <a:off x="9247845" y="2729863"/>
            <a:ext cx="342279" cy="342279"/>
          </a:xfrm>
          <a:prstGeom prst="ellipse">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Freeform: Shape 21">
            <a:extLst>
              <a:ext uri="{FF2B5EF4-FFF2-40B4-BE49-F238E27FC236}">
                <a16:creationId xmlns:a16="http://schemas.microsoft.com/office/drawing/2014/main" id="{13EE53EB-BBD5-4EA5-B64D-69FFF68A57A4}"/>
              </a:ext>
            </a:extLst>
          </p:cNvPr>
          <p:cNvSpPr/>
          <p:nvPr/>
        </p:nvSpPr>
        <p:spPr>
          <a:xfrm>
            <a:off x="9237682" y="2719700"/>
            <a:ext cx="362253" cy="362253"/>
          </a:xfrm>
          <a:custGeom>
            <a:avLst/>
            <a:gdLst>
              <a:gd name="connsiteX0" fmla="*/ 178902 w 362253"/>
              <a:gd name="connsiteY0" fmla="*/ 361691 h 362253"/>
              <a:gd name="connsiteX1" fmla="*/ -2051 w 362253"/>
              <a:gd name="connsiteY1" fmla="*/ 180390 h 362253"/>
              <a:gd name="connsiteX2" fmla="*/ 179250 w 362253"/>
              <a:gd name="connsiteY2" fmla="*/ -562 h 362253"/>
              <a:gd name="connsiteX3" fmla="*/ 360203 w 362253"/>
              <a:gd name="connsiteY3" fmla="*/ 180739 h 362253"/>
              <a:gd name="connsiteX4" fmla="*/ 178902 w 362253"/>
              <a:gd name="connsiteY4" fmla="*/ 361691 h 362253"/>
              <a:gd name="connsiteX5" fmla="*/ 179224 w 362253"/>
              <a:gd name="connsiteY5" fmla="*/ 30285 h 362253"/>
              <a:gd name="connsiteX6" fmla="*/ 28797 w 362253"/>
              <a:gd name="connsiteY6" fmla="*/ 180416 h 362253"/>
              <a:gd name="connsiteX7" fmla="*/ 178928 w 362253"/>
              <a:gd name="connsiteY7" fmla="*/ 330844 h 362253"/>
              <a:gd name="connsiteX8" fmla="*/ 329356 w 362253"/>
              <a:gd name="connsiteY8" fmla="*/ 180713 h 362253"/>
              <a:gd name="connsiteX9" fmla="*/ 179224 w 362253"/>
              <a:gd name="connsiteY9" fmla="*/ 30285 h 3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253" h="362253">
                <a:moveTo>
                  <a:pt x="178902" y="361691"/>
                </a:moveTo>
                <a:cubicBezTo>
                  <a:pt x="79029" y="361587"/>
                  <a:pt x="-2146" y="280263"/>
                  <a:pt x="-2051" y="180390"/>
                </a:cubicBezTo>
                <a:cubicBezTo>
                  <a:pt x="-1955" y="80518"/>
                  <a:pt x="79378" y="-658"/>
                  <a:pt x="179250" y="-562"/>
                </a:cubicBezTo>
                <a:cubicBezTo>
                  <a:pt x="279123" y="-466"/>
                  <a:pt x="360299" y="80866"/>
                  <a:pt x="360203" y="180739"/>
                </a:cubicBezTo>
                <a:cubicBezTo>
                  <a:pt x="360107" y="280611"/>
                  <a:pt x="278774" y="361813"/>
                  <a:pt x="178902" y="361691"/>
                </a:cubicBezTo>
                <a:close/>
                <a:moveTo>
                  <a:pt x="179224" y="30285"/>
                </a:moveTo>
                <a:cubicBezTo>
                  <a:pt x="96358" y="30198"/>
                  <a:pt x="28875" y="97550"/>
                  <a:pt x="28797" y="180416"/>
                </a:cubicBezTo>
                <a:cubicBezTo>
                  <a:pt x="28718" y="263283"/>
                  <a:pt x="96061" y="330765"/>
                  <a:pt x="178928" y="330844"/>
                </a:cubicBezTo>
                <a:cubicBezTo>
                  <a:pt x="261795" y="330922"/>
                  <a:pt x="329277" y="263579"/>
                  <a:pt x="329356" y="180713"/>
                </a:cubicBezTo>
                <a:cubicBezTo>
                  <a:pt x="329434" y="97846"/>
                  <a:pt x="262091" y="30364"/>
                  <a:pt x="179224" y="30285"/>
                </a:cubicBezTo>
                <a:close/>
              </a:path>
            </a:pathLst>
          </a:custGeom>
          <a:solidFill>
            <a:schemeClr val="bg1"/>
          </a:solidFill>
          <a:ln w="87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124C7C-70EE-41EE-A897-B9D2A172AD06}"/>
              </a:ext>
            </a:extLst>
          </p:cNvPr>
          <p:cNvSpPr/>
          <p:nvPr/>
        </p:nvSpPr>
        <p:spPr>
          <a:xfrm>
            <a:off x="9405473" y="2815842"/>
            <a:ext cx="110645" cy="176838"/>
          </a:xfrm>
          <a:custGeom>
            <a:avLst/>
            <a:gdLst>
              <a:gd name="connsiteX0" fmla="*/ 22140 w 110645"/>
              <a:gd name="connsiteY0" fmla="*/ 176838 h 176838"/>
              <a:gd name="connsiteX1" fmla="*/ 0 w 110645"/>
              <a:gd name="connsiteY1" fmla="*/ 154655 h 176838"/>
              <a:gd name="connsiteX2" fmla="*/ 66332 w 110645"/>
              <a:gd name="connsiteY2" fmla="*/ 88463 h 176838"/>
              <a:gd name="connsiteX3" fmla="*/ 131 w 110645"/>
              <a:gd name="connsiteY3" fmla="*/ 22140 h 176838"/>
              <a:gd name="connsiteX4" fmla="*/ 22314 w 110645"/>
              <a:gd name="connsiteY4" fmla="*/ 0 h 176838"/>
              <a:gd name="connsiteX5" fmla="*/ 110646 w 110645"/>
              <a:gd name="connsiteY5" fmla="*/ 88506 h 176838"/>
              <a:gd name="connsiteX6" fmla="*/ 22140 w 110645"/>
              <a:gd name="connsiteY6" fmla="*/ 176838 h 17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5" h="176838">
                <a:moveTo>
                  <a:pt x="22140" y="176838"/>
                </a:moveTo>
                <a:lnTo>
                  <a:pt x="0" y="154655"/>
                </a:lnTo>
                <a:lnTo>
                  <a:pt x="66332" y="88463"/>
                </a:lnTo>
                <a:lnTo>
                  <a:pt x="131" y="22140"/>
                </a:lnTo>
                <a:lnTo>
                  <a:pt x="22314" y="0"/>
                </a:lnTo>
                <a:lnTo>
                  <a:pt x="110646" y="88506"/>
                </a:lnTo>
                <a:lnTo>
                  <a:pt x="22140" y="176838"/>
                </a:lnTo>
                <a:close/>
              </a:path>
            </a:pathLst>
          </a:custGeom>
          <a:solidFill>
            <a:schemeClr val="bg1"/>
          </a:solidFill>
          <a:ln w="87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FD365CD-EB67-461D-B421-63A8A5A80A24}"/>
              </a:ext>
            </a:extLst>
          </p:cNvPr>
          <p:cNvSpPr/>
          <p:nvPr/>
        </p:nvSpPr>
        <p:spPr>
          <a:xfrm>
            <a:off x="9320837" y="2888572"/>
            <a:ext cx="173125" cy="31344"/>
          </a:xfrm>
          <a:custGeom>
            <a:avLst/>
            <a:gdLst>
              <a:gd name="connsiteX0" fmla="*/ 0 w 173125"/>
              <a:gd name="connsiteY0" fmla="*/ 0 h 31344"/>
              <a:gd name="connsiteX1" fmla="*/ 173125 w 173125"/>
              <a:gd name="connsiteY1" fmla="*/ 0 h 31344"/>
              <a:gd name="connsiteX2" fmla="*/ 173125 w 173125"/>
              <a:gd name="connsiteY2" fmla="*/ 31344 h 31344"/>
              <a:gd name="connsiteX3" fmla="*/ 0 w 173125"/>
              <a:gd name="connsiteY3" fmla="*/ 31344 h 31344"/>
            </a:gdLst>
            <a:ahLst/>
            <a:cxnLst>
              <a:cxn ang="0">
                <a:pos x="connsiteX0" y="connsiteY0"/>
              </a:cxn>
              <a:cxn ang="0">
                <a:pos x="connsiteX1" y="connsiteY1"/>
              </a:cxn>
              <a:cxn ang="0">
                <a:pos x="connsiteX2" y="connsiteY2"/>
              </a:cxn>
              <a:cxn ang="0">
                <a:pos x="connsiteX3" y="connsiteY3"/>
              </a:cxn>
            </a:cxnLst>
            <a:rect l="l" t="t" r="r" b="b"/>
            <a:pathLst>
              <a:path w="173125" h="31344">
                <a:moveTo>
                  <a:pt x="0" y="0"/>
                </a:moveTo>
                <a:lnTo>
                  <a:pt x="173125" y="0"/>
                </a:lnTo>
                <a:lnTo>
                  <a:pt x="173125" y="31344"/>
                </a:lnTo>
                <a:lnTo>
                  <a:pt x="0" y="31344"/>
                </a:lnTo>
                <a:close/>
              </a:path>
            </a:pathLst>
          </a:custGeom>
          <a:solidFill>
            <a:schemeClr val="bg1"/>
          </a:solidFill>
          <a:ln w="870" cap="flat">
            <a:noFill/>
            <a:prstDash val="solid"/>
            <a:miter/>
          </a:ln>
        </p:spPr>
        <p:txBody>
          <a:bodyPr rtlCol="0" anchor="ctr"/>
          <a:lstStyle/>
          <a:p>
            <a:endParaRPr lang="en-US"/>
          </a:p>
        </p:txBody>
      </p:sp>
      <p:cxnSp>
        <p:nvCxnSpPr>
          <p:cNvPr id="65" name="Straight Connector 64">
            <a:extLst>
              <a:ext uri="{FF2B5EF4-FFF2-40B4-BE49-F238E27FC236}">
                <a16:creationId xmlns:a16="http://schemas.microsoft.com/office/drawing/2014/main" id="{B7F05EEF-747D-4B94-9DF2-044A7C3918BB}"/>
              </a:ext>
            </a:extLst>
          </p:cNvPr>
          <p:cNvCxnSpPr>
            <a:cxnSpLocks/>
          </p:cNvCxnSpPr>
          <p:nvPr userDrawn="1"/>
        </p:nvCxnSpPr>
        <p:spPr>
          <a:xfrm flipV="1">
            <a:off x="8880940" y="2901002"/>
            <a:ext cx="35674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D1558C-425C-4367-B26F-C0B7442229F4}"/>
              </a:ext>
            </a:extLst>
          </p:cNvPr>
          <p:cNvCxnSpPr>
            <a:cxnSpLocks/>
          </p:cNvCxnSpPr>
          <p:nvPr userDrawn="1"/>
        </p:nvCxnSpPr>
        <p:spPr>
          <a:xfrm>
            <a:off x="9600285" y="2901002"/>
            <a:ext cx="379645" cy="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E0AEF834-0D33-4492-8D0D-061CA8D30E54}"/>
              </a:ext>
            </a:extLst>
          </p:cNvPr>
          <p:cNvGrpSpPr/>
          <p:nvPr userDrawn="1"/>
        </p:nvGrpSpPr>
        <p:grpSpPr>
          <a:xfrm>
            <a:off x="1098990" y="2341196"/>
            <a:ext cx="1119612" cy="1119614"/>
            <a:chOff x="5680075" y="368300"/>
            <a:chExt cx="6121400" cy="6121400"/>
          </a:xfrm>
        </p:grpSpPr>
        <p:sp>
          <p:nvSpPr>
            <p:cNvPr id="39" name="Oval 38">
              <a:extLst>
                <a:ext uri="{FF2B5EF4-FFF2-40B4-BE49-F238E27FC236}">
                  <a16:creationId xmlns:a16="http://schemas.microsoft.com/office/drawing/2014/main" id="{020E6EF6-9EA4-41E6-8D3C-163CF0B746E0}"/>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Oval 39">
              <a:extLst>
                <a:ext uri="{FF2B5EF4-FFF2-40B4-BE49-F238E27FC236}">
                  <a16:creationId xmlns:a16="http://schemas.microsoft.com/office/drawing/2014/main" id="{5D0F5ABB-4C44-40C1-B51D-8E3BF76BF33B}"/>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Group 40">
            <a:extLst>
              <a:ext uri="{FF2B5EF4-FFF2-40B4-BE49-F238E27FC236}">
                <a16:creationId xmlns:a16="http://schemas.microsoft.com/office/drawing/2014/main" id="{E843F372-C646-4BD5-A592-052C10A62075}"/>
              </a:ext>
            </a:extLst>
          </p:cNvPr>
          <p:cNvGrpSpPr/>
          <p:nvPr userDrawn="1"/>
        </p:nvGrpSpPr>
        <p:grpSpPr>
          <a:xfrm>
            <a:off x="3317592" y="2341196"/>
            <a:ext cx="1119612" cy="1119614"/>
            <a:chOff x="5680075" y="368300"/>
            <a:chExt cx="6121400" cy="6121400"/>
          </a:xfrm>
        </p:grpSpPr>
        <p:sp>
          <p:nvSpPr>
            <p:cNvPr id="43" name="Oval 42">
              <a:extLst>
                <a:ext uri="{FF2B5EF4-FFF2-40B4-BE49-F238E27FC236}">
                  <a16:creationId xmlns:a16="http://schemas.microsoft.com/office/drawing/2014/main" id="{B16117CB-B1A7-4C8A-8B17-376EE89D7E75}"/>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Oval 43">
              <a:extLst>
                <a:ext uri="{FF2B5EF4-FFF2-40B4-BE49-F238E27FC236}">
                  <a16:creationId xmlns:a16="http://schemas.microsoft.com/office/drawing/2014/main" id="{299309D2-8ACA-4B66-AC25-3B20CB02AEB5}"/>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Group 44">
            <a:extLst>
              <a:ext uri="{FF2B5EF4-FFF2-40B4-BE49-F238E27FC236}">
                <a16:creationId xmlns:a16="http://schemas.microsoft.com/office/drawing/2014/main" id="{8E09CCC4-3F06-4157-BC24-997D5F271157}"/>
              </a:ext>
            </a:extLst>
          </p:cNvPr>
          <p:cNvGrpSpPr/>
          <p:nvPr userDrawn="1"/>
        </p:nvGrpSpPr>
        <p:grpSpPr>
          <a:xfrm>
            <a:off x="5536194" y="2341196"/>
            <a:ext cx="1119612" cy="1119614"/>
            <a:chOff x="5680075" y="368300"/>
            <a:chExt cx="6121400" cy="6121400"/>
          </a:xfrm>
        </p:grpSpPr>
        <p:sp>
          <p:nvSpPr>
            <p:cNvPr id="46" name="Oval 45">
              <a:extLst>
                <a:ext uri="{FF2B5EF4-FFF2-40B4-BE49-F238E27FC236}">
                  <a16:creationId xmlns:a16="http://schemas.microsoft.com/office/drawing/2014/main" id="{20273B64-386C-43C3-A48D-FF7B6F41ED71}"/>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Oval 47">
              <a:extLst>
                <a:ext uri="{FF2B5EF4-FFF2-40B4-BE49-F238E27FC236}">
                  <a16:creationId xmlns:a16="http://schemas.microsoft.com/office/drawing/2014/main" id="{B37F217C-B67E-4518-A894-04E5B6E86C2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Group 54">
            <a:extLst>
              <a:ext uri="{FF2B5EF4-FFF2-40B4-BE49-F238E27FC236}">
                <a16:creationId xmlns:a16="http://schemas.microsoft.com/office/drawing/2014/main" id="{35EBC156-FBC8-4223-B660-2012B85AEB4E}"/>
              </a:ext>
            </a:extLst>
          </p:cNvPr>
          <p:cNvGrpSpPr/>
          <p:nvPr userDrawn="1"/>
        </p:nvGrpSpPr>
        <p:grpSpPr>
          <a:xfrm>
            <a:off x="7754796" y="2309388"/>
            <a:ext cx="1119612" cy="1119614"/>
            <a:chOff x="5680075" y="368300"/>
            <a:chExt cx="6121400" cy="6121400"/>
          </a:xfrm>
        </p:grpSpPr>
        <p:sp>
          <p:nvSpPr>
            <p:cNvPr id="56" name="Oval 55">
              <a:extLst>
                <a:ext uri="{FF2B5EF4-FFF2-40B4-BE49-F238E27FC236}">
                  <a16:creationId xmlns:a16="http://schemas.microsoft.com/office/drawing/2014/main" id="{E77FD34E-85C1-44A7-866A-ADF6B7057DF3}"/>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Oval 56">
              <a:extLst>
                <a:ext uri="{FF2B5EF4-FFF2-40B4-BE49-F238E27FC236}">
                  <a16:creationId xmlns:a16="http://schemas.microsoft.com/office/drawing/2014/main" id="{1FE697C0-750C-429E-B65D-F60BF6F3B6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8" name="Group 57">
            <a:extLst>
              <a:ext uri="{FF2B5EF4-FFF2-40B4-BE49-F238E27FC236}">
                <a16:creationId xmlns:a16="http://schemas.microsoft.com/office/drawing/2014/main" id="{2A9C1BB9-2749-40F1-8D43-084CDA22817D}"/>
              </a:ext>
            </a:extLst>
          </p:cNvPr>
          <p:cNvGrpSpPr/>
          <p:nvPr userDrawn="1"/>
        </p:nvGrpSpPr>
        <p:grpSpPr>
          <a:xfrm>
            <a:off x="9973398" y="2309387"/>
            <a:ext cx="1119612" cy="1119614"/>
            <a:chOff x="5680075" y="368300"/>
            <a:chExt cx="6121400" cy="6121400"/>
          </a:xfrm>
        </p:grpSpPr>
        <p:sp>
          <p:nvSpPr>
            <p:cNvPr id="59" name="Oval 58">
              <a:extLst>
                <a:ext uri="{FF2B5EF4-FFF2-40B4-BE49-F238E27FC236}">
                  <a16:creationId xmlns:a16="http://schemas.microsoft.com/office/drawing/2014/main" id="{21802805-1880-4780-AC6F-3478271183C4}"/>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Oval 59">
              <a:extLst>
                <a:ext uri="{FF2B5EF4-FFF2-40B4-BE49-F238E27FC236}">
                  <a16:creationId xmlns:a16="http://schemas.microsoft.com/office/drawing/2014/main" id="{1A6DD1C7-11E7-4607-87C7-4A2921342C41}"/>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1" name="Picture Placeholder 11">
            <a:extLst>
              <a:ext uri="{FF2B5EF4-FFF2-40B4-BE49-F238E27FC236}">
                <a16:creationId xmlns:a16="http://schemas.microsoft.com/office/drawing/2014/main" id="{2BA7D0BD-3E71-53DC-4609-9519ACE49801}"/>
              </a:ext>
            </a:extLst>
          </p:cNvPr>
          <p:cNvSpPr>
            <a:spLocks noGrp="1"/>
          </p:cNvSpPr>
          <p:nvPr>
            <p:ph type="pic" sz="quarter" idx="21"/>
          </p:nvPr>
        </p:nvSpPr>
        <p:spPr>
          <a:xfrm>
            <a:off x="1216053" y="2449789"/>
            <a:ext cx="900488" cy="902428"/>
          </a:xfrm>
          <a:prstGeom prst="ellipse">
            <a:avLst/>
          </a:prstGeom>
          <a:ln>
            <a:noFill/>
          </a:ln>
        </p:spPr>
        <p:txBody>
          <a:bodyPr/>
          <a:lstStyle/>
          <a:p>
            <a:r>
              <a:rPr lang="en-US"/>
              <a:t>Click icon to add picture</a:t>
            </a:r>
            <a:endParaRPr lang="en-GB" dirty="0"/>
          </a:p>
        </p:txBody>
      </p:sp>
      <p:sp>
        <p:nvSpPr>
          <p:cNvPr id="62" name="Picture Placeholder 11">
            <a:extLst>
              <a:ext uri="{FF2B5EF4-FFF2-40B4-BE49-F238E27FC236}">
                <a16:creationId xmlns:a16="http://schemas.microsoft.com/office/drawing/2014/main" id="{77EC5AEF-C646-A0D9-9B27-51AB0935B5E7}"/>
              </a:ext>
            </a:extLst>
          </p:cNvPr>
          <p:cNvSpPr>
            <a:spLocks noGrp="1"/>
          </p:cNvSpPr>
          <p:nvPr>
            <p:ph type="pic" sz="quarter" idx="22"/>
          </p:nvPr>
        </p:nvSpPr>
        <p:spPr>
          <a:xfrm>
            <a:off x="3427118" y="2437358"/>
            <a:ext cx="900488" cy="902428"/>
          </a:xfrm>
          <a:prstGeom prst="ellipse">
            <a:avLst/>
          </a:prstGeom>
          <a:ln>
            <a:noFill/>
          </a:ln>
        </p:spPr>
        <p:txBody>
          <a:bodyPr/>
          <a:lstStyle/>
          <a:p>
            <a:r>
              <a:rPr lang="en-US"/>
              <a:t>Click icon to add picture</a:t>
            </a:r>
            <a:endParaRPr lang="en-GB" dirty="0"/>
          </a:p>
        </p:txBody>
      </p:sp>
      <p:sp>
        <p:nvSpPr>
          <p:cNvPr id="64" name="Picture Placeholder 11">
            <a:extLst>
              <a:ext uri="{FF2B5EF4-FFF2-40B4-BE49-F238E27FC236}">
                <a16:creationId xmlns:a16="http://schemas.microsoft.com/office/drawing/2014/main" id="{482B5982-45AA-8D4A-FE5F-322DDB8BB2AE}"/>
              </a:ext>
            </a:extLst>
          </p:cNvPr>
          <p:cNvSpPr>
            <a:spLocks noGrp="1"/>
          </p:cNvSpPr>
          <p:nvPr>
            <p:ph type="pic" sz="quarter" idx="23"/>
          </p:nvPr>
        </p:nvSpPr>
        <p:spPr>
          <a:xfrm>
            <a:off x="5620830" y="2442374"/>
            <a:ext cx="900488" cy="902428"/>
          </a:xfrm>
          <a:prstGeom prst="ellipse">
            <a:avLst/>
          </a:prstGeom>
          <a:ln>
            <a:noFill/>
          </a:ln>
        </p:spPr>
        <p:txBody>
          <a:bodyPr/>
          <a:lstStyle/>
          <a:p>
            <a:r>
              <a:rPr lang="en-US"/>
              <a:t>Click icon to add picture</a:t>
            </a:r>
            <a:endParaRPr lang="en-GB" dirty="0"/>
          </a:p>
        </p:txBody>
      </p:sp>
      <p:sp>
        <p:nvSpPr>
          <p:cNvPr id="67" name="Picture Placeholder 11">
            <a:extLst>
              <a:ext uri="{FF2B5EF4-FFF2-40B4-BE49-F238E27FC236}">
                <a16:creationId xmlns:a16="http://schemas.microsoft.com/office/drawing/2014/main" id="{15922E49-ECCC-D67B-BEB1-1AC4466777D4}"/>
              </a:ext>
            </a:extLst>
          </p:cNvPr>
          <p:cNvSpPr>
            <a:spLocks noGrp="1"/>
          </p:cNvSpPr>
          <p:nvPr>
            <p:ph type="pic" sz="quarter" idx="24"/>
          </p:nvPr>
        </p:nvSpPr>
        <p:spPr>
          <a:xfrm>
            <a:off x="7869097" y="2414718"/>
            <a:ext cx="900488" cy="902428"/>
          </a:xfrm>
          <a:prstGeom prst="ellipse">
            <a:avLst/>
          </a:prstGeom>
          <a:ln>
            <a:noFill/>
          </a:ln>
        </p:spPr>
        <p:txBody>
          <a:bodyPr/>
          <a:lstStyle/>
          <a:p>
            <a:r>
              <a:rPr lang="en-US"/>
              <a:t>Click icon to add picture</a:t>
            </a:r>
            <a:endParaRPr lang="en-GB" dirty="0"/>
          </a:p>
        </p:txBody>
      </p:sp>
      <p:sp>
        <p:nvSpPr>
          <p:cNvPr id="68" name="Picture Placeholder 11">
            <a:extLst>
              <a:ext uri="{FF2B5EF4-FFF2-40B4-BE49-F238E27FC236}">
                <a16:creationId xmlns:a16="http://schemas.microsoft.com/office/drawing/2014/main" id="{12CB72DD-50F5-5FA0-82A0-8BF1FE1D856E}"/>
              </a:ext>
            </a:extLst>
          </p:cNvPr>
          <p:cNvSpPr>
            <a:spLocks noGrp="1"/>
          </p:cNvSpPr>
          <p:nvPr>
            <p:ph type="pic" sz="quarter" idx="25"/>
          </p:nvPr>
        </p:nvSpPr>
        <p:spPr>
          <a:xfrm>
            <a:off x="10088523" y="2414718"/>
            <a:ext cx="900488" cy="902428"/>
          </a:xfrm>
          <a:prstGeom prst="ellipse">
            <a:avLst/>
          </a:prstGeom>
          <a:ln>
            <a:noFill/>
          </a:ln>
        </p:spPr>
        <p:txBody>
          <a:bodyPr/>
          <a:lstStyle/>
          <a:p>
            <a:r>
              <a:rPr lang="en-US"/>
              <a:t>Click icon to add picture</a:t>
            </a:r>
            <a:endParaRPr lang="en-GB" dirty="0"/>
          </a:p>
        </p:txBody>
      </p:sp>
    </p:spTree>
    <p:extLst>
      <p:ext uri="{BB962C8B-B14F-4D97-AF65-F5344CB8AC3E}">
        <p14:creationId xmlns:p14="http://schemas.microsoft.com/office/powerpoint/2010/main" val="3140249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 - layout 1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p:ph type="body" sz="quarter" idx="10"/>
          </p:nvPr>
        </p:nvSpPr>
        <p:spPr>
          <a:xfrm>
            <a:off x="1056786" y="3812353"/>
            <a:ext cx="1952575" cy="439738"/>
          </a:xfrm>
        </p:spPr>
        <p:txBody>
          <a:bodyPr/>
          <a:lstStyle>
            <a:lvl1pPr algn="ctr">
              <a:defRPr b="1"/>
            </a:lvl1pPr>
          </a:lstStyle>
          <a:p>
            <a:pPr lvl="0"/>
            <a:r>
              <a:rPr lang="en-US"/>
              <a:t>Click to edit Master text styles</a:t>
            </a:r>
          </a:p>
        </p:txBody>
      </p:sp>
      <p:sp>
        <p:nvSpPr>
          <p:cNvPr id="31" name="Text Placeholder 30">
            <a:extLst>
              <a:ext uri="{FF2B5EF4-FFF2-40B4-BE49-F238E27FC236}">
                <a16:creationId xmlns:a16="http://schemas.microsoft.com/office/drawing/2014/main" id="{BAA9C3B7-C0DE-432A-BCC2-203A6940023F}"/>
              </a:ext>
            </a:extLst>
          </p:cNvPr>
          <p:cNvSpPr>
            <a:spLocks noGrp="1"/>
          </p:cNvSpPr>
          <p:nvPr>
            <p:ph type="body" sz="quarter" idx="11"/>
          </p:nvPr>
        </p:nvSpPr>
        <p:spPr>
          <a:xfrm>
            <a:off x="1056786"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p:ph type="body" sz="quarter" idx="12"/>
          </p:nvPr>
        </p:nvSpPr>
        <p:spPr>
          <a:xfrm>
            <a:off x="3765404" y="3812353"/>
            <a:ext cx="1952575" cy="439738"/>
          </a:xfrm>
        </p:spPr>
        <p:txBody>
          <a:bodyPr/>
          <a:lstStyle>
            <a:lvl1pPr algn="ctr">
              <a:defRPr b="1"/>
            </a:lvl1pPr>
          </a:lstStyle>
          <a:p>
            <a:pPr lvl="0"/>
            <a:r>
              <a:rPr lang="en-US"/>
              <a:t>Click to edit Master text styles</a:t>
            </a:r>
          </a:p>
        </p:txBody>
      </p:sp>
      <p:sp>
        <p:nvSpPr>
          <p:cNvPr id="33" name="Text Placeholder 30">
            <a:extLst>
              <a:ext uri="{FF2B5EF4-FFF2-40B4-BE49-F238E27FC236}">
                <a16:creationId xmlns:a16="http://schemas.microsoft.com/office/drawing/2014/main" id="{17E2E8E3-9941-4801-8392-37898EE818C3}"/>
              </a:ext>
            </a:extLst>
          </p:cNvPr>
          <p:cNvSpPr>
            <a:spLocks noGrp="1"/>
          </p:cNvSpPr>
          <p:nvPr>
            <p:ph type="body" sz="quarter" idx="13"/>
          </p:nvPr>
        </p:nvSpPr>
        <p:spPr>
          <a:xfrm>
            <a:off x="3765404"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p:ph type="body" sz="quarter" idx="14"/>
          </p:nvPr>
        </p:nvSpPr>
        <p:spPr>
          <a:xfrm>
            <a:off x="6474023" y="3812353"/>
            <a:ext cx="1952575" cy="439738"/>
          </a:xfrm>
        </p:spPr>
        <p:txBody>
          <a:bodyPr/>
          <a:lstStyle>
            <a:lvl1pPr algn="ctr">
              <a:defRPr b="1"/>
            </a:lvl1pPr>
          </a:lstStyle>
          <a:p>
            <a:pPr lvl="0"/>
            <a:r>
              <a:rPr lang="en-US"/>
              <a:t>Click to edit Master text styles</a:t>
            </a:r>
          </a:p>
        </p:txBody>
      </p:sp>
      <p:sp>
        <p:nvSpPr>
          <p:cNvPr id="35" name="Text Placeholder 30">
            <a:extLst>
              <a:ext uri="{FF2B5EF4-FFF2-40B4-BE49-F238E27FC236}">
                <a16:creationId xmlns:a16="http://schemas.microsoft.com/office/drawing/2014/main" id="{F0E24454-9B28-47DD-A3D2-C728A1744411}"/>
              </a:ext>
            </a:extLst>
          </p:cNvPr>
          <p:cNvSpPr>
            <a:spLocks noGrp="1"/>
          </p:cNvSpPr>
          <p:nvPr>
            <p:ph type="body" sz="quarter" idx="15"/>
          </p:nvPr>
        </p:nvSpPr>
        <p:spPr>
          <a:xfrm>
            <a:off x="6474023"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1" name="Text Placeholder 28">
            <a:extLst>
              <a:ext uri="{FF2B5EF4-FFF2-40B4-BE49-F238E27FC236}">
                <a16:creationId xmlns:a16="http://schemas.microsoft.com/office/drawing/2014/main" id="{1C8DB127-0FE1-42DD-8D54-CF9D21585B05}"/>
              </a:ext>
            </a:extLst>
          </p:cNvPr>
          <p:cNvSpPr>
            <a:spLocks noGrp="1"/>
          </p:cNvSpPr>
          <p:nvPr userDrawn="1">
            <p:ph type="body" sz="quarter" idx="16"/>
          </p:nvPr>
        </p:nvSpPr>
        <p:spPr>
          <a:xfrm>
            <a:off x="9182640" y="3812353"/>
            <a:ext cx="1952575" cy="439738"/>
          </a:xfrm>
        </p:spPr>
        <p:txBody>
          <a:bodyPr/>
          <a:lstStyle>
            <a:lvl1pPr algn="ctr">
              <a:defRPr b="1"/>
            </a:lvl1pPr>
          </a:lstStyle>
          <a:p>
            <a:pPr lvl="0"/>
            <a:r>
              <a:rPr lang="en-US"/>
              <a:t>Click to edit Master text styles</a:t>
            </a:r>
          </a:p>
        </p:txBody>
      </p:sp>
      <p:sp>
        <p:nvSpPr>
          <p:cNvPr id="52" name="Text Placeholder 30">
            <a:extLst>
              <a:ext uri="{FF2B5EF4-FFF2-40B4-BE49-F238E27FC236}">
                <a16:creationId xmlns:a16="http://schemas.microsoft.com/office/drawing/2014/main" id="{509152AA-BB17-40CD-974D-B2352D7623C6}"/>
              </a:ext>
            </a:extLst>
          </p:cNvPr>
          <p:cNvSpPr>
            <a:spLocks noGrp="1"/>
          </p:cNvSpPr>
          <p:nvPr userDrawn="1">
            <p:ph type="body" sz="quarter" idx="17"/>
          </p:nvPr>
        </p:nvSpPr>
        <p:spPr>
          <a:xfrm>
            <a:off x="9182640" y="4330331"/>
            <a:ext cx="1952575" cy="1554163"/>
          </a:xfrm>
        </p:spPr>
        <p:txBody>
          <a:bodyPr>
            <a:normAutofit/>
          </a:bodyPr>
          <a:lstStyle>
            <a:lvl1pPr>
              <a:defRPr sz="1400"/>
            </a:lvl1pPr>
            <a:lvl2pPr>
              <a:defRPr sz="1200"/>
            </a:lvl2pPr>
            <a:lvl3pPr>
              <a:defRPr sz="1100"/>
            </a:lvl3pPr>
            <a:lvl4pPr>
              <a:defRPr sz="1050"/>
            </a:lvl4pPr>
          </a:lstStyle>
          <a:p>
            <a:pPr lvl="0"/>
            <a:r>
              <a:rPr lang="en-US"/>
              <a:t>Click to edit Master text styles</a:t>
            </a:r>
          </a:p>
          <a:p>
            <a:pPr lvl="1"/>
            <a:r>
              <a:rPr lang="en-US"/>
              <a:t>Second level</a:t>
            </a:r>
          </a:p>
          <a:p>
            <a:pPr lvl="2"/>
            <a:r>
              <a:rPr lang="en-US"/>
              <a:t>Third level</a:t>
            </a:r>
          </a:p>
        </p:txBody>
      </p:sp>
      <p:sp>
        <p:nvSpPr>
          <p:cNvPr id="54" name="Text Placeholder 6">
            <a:extLst>
              <a:ext uri="{FF2B5EF4-FFF2-40B4-BE49-F238E27FC236}">
                <a16:creationId xmlns:a16="http://schemas.microsoft.com/office/drawing/2014/main" id="{2E96606D-EB55-4E82-87D9-466E88AD0DB0}"/>
              </a:ext>
            </a:extLst>
          </p:cNvPr>
          <p:cNvSpPr>
            <a:spLocks noGrp="1"/>
          </p:cNvSpPr>
          <p:nvPr>
            <p:ph type="body" sz="quarter" idx="18"/>
          </p:nvPr>
        </p:nvSpPr>
        <p:spPr>
          <a:xfrm>
            <a:off x="695325" y="1340282"/>
            <a:ext cx="10801350" cy="301171"/>
          </a:xfrm>
        </p:spPr>
        <p:txBody>
          <a:bodyPr>
            <a:normAutofit/>
          </a:bodyPr>
          <a:lstStyle>
            <a:lvl1pPr algn="l">
              <a:defRPr sz="1200"/>
            </a:lvl1pPr>
          </a:lstStyle>
          <a:p>
            <a:pPr lvl="0"/>
            <a:r>
              <a:rPr lang="en-US"/>
              <a:t>Click to edit Master text styles</a:t>
            </a:r>
          </a:p>
        </p:txBody>
      </p:sp>
      <p:grpSp>
        <p:nvGrpSpPr>
          <p:cNvPr id="12" name="Group 11">
            <a:extLst>
              <a:ext uri="{FF2B5EF4-FFF2-40B4-BE49-F238E27FC236}">
                <a16:creationId xmlns:a16="http://schemas.microsoft.com/office/drawing/2014/main" id="{849650E0-6629-4F49-8DB2-17FFD4701912}"/>
              </a:ext>
            </a:extLst>
          </p:cNvPr>
          <p:cNvGrpSpPr/>
          <p:nvPr userDrawn="1"/>
        </p:nvGrpSpPr>
        <p:grpSpPr>
          <a:xfrm>
            <a:off x="1357530" y="2225458"/>
            <a:ext cx="1351088" cy="1351089"/>
            <a:chOff x="5680075" y="368300"/>
            <a:chExt cx="6121400" cy="6121400"/>
          </a:xfrm>
        </p:grpSpPr>
        <p:sp>
          <p:nvSpPr>
            <p:cNvPr id="13" name="Oval 12">
              <a:extLst>
                <a:ext uri="{FF2B5EF4-FFF2-40B4-BE49-F238E27FC236}">
                  <a16:creationId xmlns:a16="http://schemas.microsoft.com/office/drawing/2014/main" id="{CA45B24B-98FD-417C-B833-E95DAA8C7D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a:extLst>
                <a:ext uri="{FF2B5EF4-FFF2-40B4-BE49-F238E27FC236}">
                  <a16:creationId xmlns:a16="http://schemas.microsoft.com/office/drawing/2014/main" id="{CA94728C-A142-4698-A09A-AA32F87B5D09}"/>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Group 14">
            <a:extLst>
              <a:ext uri="{FF2B5EF4-FFF2-40B4-BE49-F238E27FC236}">
                <a16:creationId xmlns:a16="http://schemas.microsoft.com/office/drawing/2014/main" id="{12DCDB2C-8824-4A99-9E1E-05F05C130ADE}"/>
              </a:ext>
            </a:extLst>
          </p:cNvPr>
          <p:cNvGrpSpPr/>
          <p:nvPr userDrawn="1"/>
        </p:nvGrpSpPr>
        <p:grpSpPr>
          <a:xfrm>
            <a:off x="4066148" y="2225458"/>
            <a:ext cx="1351088" cy="1351089"/>
            <a:chOff x="5680075" y="368300"/>
            <a:chExt cx="6121400" cy="6121400"/>
          </a:xfrm>
        </p:grpSpPr>
        <p:sp>
          <p:nvSpPr>
            <p:cNvPr id="16" name="Oval 15">
              <a:extLst>
                <a:ext uri="{FF2B5EF4-FFF2-40B4-BE49-F238E27FC236}">
                  <a16:creationId xmlns:a16="http://schemas.microsoft.com/office/drawing/2014/main" id="{D938B287-41D8-4B67-90BF-F293DD862E49}"/>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Oval 16">
              <a:extLst>
                <a:ext uri="{FF2B5EF4-FFF2-40B4-BE49-F238E27FC236}">
                  <a16:creationId xmlns:a16="http://schemas.microsoft.com/office/drawing/2014/main" id="{9E771D26-0160-4E22-AAD6-6A080150CC28}"/>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Group 17">
            <a:extLst>
              <a:ext uri="{FF2B5EF4-FFF2-40B4-BE49-F238E27FC236}">
                <a16:creationId xmlns:a16="http://schemas.microsoft.com/office/drawing/2014/main" id="{9B879ECB-5F9F-43E4-B39B-F8AC2846DFA0}"/>
              </a:ext>
            </a:extLst>
          </p:cNvPr>
          <p:cNvGrpSpPr/>
          <p:nvPr userDrawn="1"/>
        </p:nvGrpSpPr>
        <p:grpSpPr>
          <a:xfrm>
            <a:off x="6774766" y="2225458"/>
            <a:ext cx="1351088" cy="1351089"/>
            <a:chOff x="5680075" y="368300"/>
            <a:chExt cx="6121400" cy="6121400"/>
          </a:xfrm>
        </p:grpSpPr>
        <p:sp>
          <p:nvSpPr>
            <p:cNvPr id="19" name="Oval 18">
              <a:extLst>
                <a:ext uri="{FF2B5EF4-FFF2-40B4-BE49-F238E27FC236}">
                  <a16:creationId xmlns:a16="http://schemas.microsoft.com/office/drawing/2014/main" id="{442EA22D-9877-4A9C-962B-5FF84745721E}"/>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Oval 19">
              <a:extLst>
                <a:ext uri="{FF2B5EF4-FFF2-40B4-BE49-F238E27FC236}">
                  <a16:creationId xmlns:a16="http://schemas.microsoft.com/office/drawing/2014/main" id="{B0BC83BE-4202-4D46-8E39-6688B8FAC067}"/>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Group 20">
            <a:extLst>
              <a:ext uri="{FF2B5EF4-FFF2-40B4-BE49-F238E27FC236}">
                <a16:creationId xmlns:a16="http://schemas.microsoft.com/office/drawing/2014/main" id="{0B029C54-271F-42C2-8113-4C0A9200A11E}"/>
              </a:ext>
            </a:extLst>
          </p:cNvPr>
          <p:cNvGrpSpPr/>
          <p:nvPr userDrawn="1"/>
        </p:nvGrpSpPr>
        <p:grpSpPr>
          <a:xfrm>
            <a:off x="9483384" y="2193650"/>
            <a:ext cx="1351088" cy="1351089"/>
            <a:chOff x="5680075" y="368300"/>
            <a:chExt cx="6121400" cy="6121400"/>
          </a:xfrm>
        </p:grpSpPr>
        <p:sp>
          <p:nvSpPr>
            <p:cNvPr id="22" name="Oval 21">
              <a:extLst>
                <a:ext uri="{FF2B5EF4-FFF2-40B4-BE49-F238E27FC236}">
                  <a16:creationId xmlns:a16="http://schemas.microsoft.com/office/drawing/2014/main" id="{2E67694D-0AF0-4EFB-95C1-C8DAA74673C7}"/>
                </a:ext>
              </a:extLst>
            </p:cNvPr>
            <p:cNvSpPr/>
            <p:nvPr userDrawn="1"/>
          </p:nvSpPr>
          <p:spPr>
            <a:xfrm>
              <a:off x="5680075" y="368300"/>
              <a:ext cx="6121400" cy="61214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a:extLst>
                <a:ext uri="{FF2B5EF4-FFF2-40B4-BE49-F238E27FC236}">
                  <a16:creationId xmlns:a16="http://schemas.microsoft.com/office/drawing/2014/main" id="{89E443B6-C326-4900-B1A2-478AEDFA35F4}"/>
                </a:ext>
              </a:extLst>
            </p:cNvPr>
            <p:cNvSpPr/>
            <p:nvPr userDrawn="1"/>
          </p:nvSpPr>
          <p:spPr>
            <a:xfrm>
              <a:off x="6273799" y="962024"/>
              <a:ext cx="4933952" cy="4933952"/>
            </a:xfrm>
            <a:prstGeom prst="ellipse">
              <a:avLst/>
            </a:prstGeom>
            <a:solidFill>
              <a:schemeClr val="bg1"/>
            </a:solidFill>
            <a:ln>
              <a:noFill/>
            </a:ln>
            <a:effectLst>
              <a:outerShdw blurRad="5715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Picture Placeholder 11">
            <a:extLst>
              <a:ext uri="{FF2B5EF4-FFF2-40B4-BE49-F238E27FC236}">
                <a16:creationId xmlns:a16="http://schemas.microsoft.com/office/drawing/2014/main" id="{BF3DD31F-3F3C-2609-017A-81C8DBBB9992}"/>
              </a:ext>
            </a:extLst>
          </p:cNvPr>
          <p:cNvSpPr>
            <a:spLocks noGrp="1"/>
          </p:cNvSpPr>
          <p:nvPr>
            <p:ph type="pic" sz="quarter" idx="21"/>
          </p:nvPr>
        </p:nvSpPr>
        <p:spPr>
          <a:xfrm>
            <a:off x="1488574" y="2344679"/>
            <a:ext cx="1089000" cy="1091346"/>
          </a:xfrm>
          <a:prstGeom prst="ellipse">
            <a:avLst/>
          </a:prstGeom>
          <a:ln>
            <a:noFill/>
          </a:ln>
        </p:spPr>
        <p:txBody>
          <a:bodyPr/>
          <a:lstStyle/>
          <a:p>
            <a:r>
              <a:rPr lang="en-US"/>
              <a:t>Click icon to add picture</a:t>
            </a:r>
            <a:endParaRPr lang="en-GB" dirty="0"/>
          </a:p>
        </p:txBody>
      </p:sp>
      <p:sp>
        <p:nvSpPr>
          <p:cNvPr id="25" name="Picture Placeholder 11">
            <a:extLst>
              <a:ext uri="{FF2B5EF4-FFF2-40B4-BE49-F238E27FC236}">
                <a16:creationId xmlns:a16="http://schemas.microsoft.com/office/drawing/2014/main" id="{95B38DB9-250D-51D4-5B5D-43CDBFC6B637}"/>
              </a:ext>
            </a:extLst>
          </p:cNvPr>
          <p:cNvSpPr>
            <a:spLocks noGrp="1"/>
          </p:cNvSpPr>
          <p:nvPr>
            <p:ph type="pic" sz="quarter" idx="22"/>
          </p:nvPr>
        </p:nvSpPr>
        <p:spPr>
          <a:xfrm>
            <a:off x="4197192" y="2337654"/>
            <a:ext cx="1089000" cy="1091346"/>
          </a:xfrm>
          <a:prstGeom prst="ellipse">
            <a:avLst/>
          </a:prstGeom>
          <a:ln>
            <a:noFill/>
          </a:ln>
        </p:spPr>
        <p:txBody>
          <a:bodyPr/>
          <a:lstStyle/>
          <a:p>
            <a:r>
              <a:rPr lang="en-US"/>
              <a:t>Click icon to add picture</a:t>
            </a:r>
            <a:endParaRPr lang="en-GB" dirty="0"/>
          </a:p>
        </p:txBody>
      </p:sp>
      <p:sp>
        <p:nvSpPr>
          <p:cNvPr id="26" name="Picture Placeholder 11">
            <a:extLst>
              <a:ext uri="{FF2B5EF4-FFF2-40B4-BE49-F238E27FC236}">
                <a16:creationId xmlns:a16="http://schemas.microsoft.com/office/drawing/2014/main" id="{F56BEB04-5B2D-AA11-9A53-E373BC07D0F0}"/>
              </a:ext>
            </a:extLst>
          </p:cNvPr>
          <p:cNvSpPr>
            <a:spLocks noGrp="1"/>
          </p:cNvSpPr>
          <p:nvPr>
            <p:ph type="pic" sz="quarter" idx="23"/>
          </p:nvPr>
        </p:nvSpPr>
        <p:spPr>
          <a:xfrm>
            <a:off x="6905810" y="2356502"/>
            <a:ext cx="1089000" cy="1091346"/>
          </a:xfrm>
          <a:prstGeom prst="ellipse">
            <a:avLst/>
          </a:prstGeom>
          <a:ln>
            <a:noFill/>
          </a:ln>
        </p:spPr>
        <p:txBody>
          <a:bodyPr/>
          <a:lstStyle/>
          <a:p>
            <a:r>
              <a:rPr lang="en-US"/>
              <a:t>Click icon to add picture</a:t>
            </a:r>
            <a:endParaRPr lang="en-GB" dirty="0"/>
          </a:p>
        </p:txBody>
      </p:sp>
      <p:sp>
        <p:nvSpPr>
          <p:cNvPr id="27" name="Picture Placeholder 11">
            <a:extLst>
              <a:ext uri="{FF2B5EF4-FFF2-40B4-BE49-F238E27FC236}">
                <a16:creationId xmlns:a16="http://schemas.microsoft.com/office/drawing/2014/main" id="{C68193B8-EAB1-8C71-BB0C-0BE6D10FDF9E}"/>
              </a:ext>
            </a:extLst>
          </p:cNvPr>
          <p:cNvSpPr>
            <a:spLocks noGrp="1"/>
          </p:cNvSpPr>
          <p:nvPr>
            <p:ph type="pic" sz="quarter" idx="24"/>
          </p:nvPr>
        </p:nvSpPr>
        <p:spPr>
          <a:xfrm>
            <a:off x="9614428" y="2324694"/>
            <a:ext cx="1089000" cy="1091346"/>
          </a:xfrm>
          <a:prstGeom prst="ellipse">
            <a:avLst/>
          </a:prstGeom>
          <a:ln>
            <a:noFill/>
          </a:ln>
        </p:spPr>
        <p:txBody>
          <a:bodyPr/>
          <a:lstStyle/>
          <a:p>
            <a:r>
              <a:rPr lang="en-US"/>
              <a:t>Click icon to add picture</a:t>
            </a:r>
            <a:endParaRPr lang="en-GB" dirty="0"/>
          </a:p>
        </p:txBody>
      </p:sp>
    </p:spTree>
    <p:extLst>
      <p:ext uri="{BB962C8B-B14F-4D97-AF65-F5344CB8AC3E}">
        <p14:creationId xmlns:p14="http://schemas.microsoft.com/office/powerpoint/2010/main" val="10584841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Green - layout 1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p>
            <a:r>
              <a:rPr lang="en-US"/>
              <a:t>Click to edit Master title style</a:t>
            </a:r>
            <a:endParaRPr lang="ru-RU"/>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658799" y="2942597"/>
            <a:ext cx="1952575" cy="439738"/>
          </a:xfrm>
        </p:spPr>
        <p:txBody>
          <a:bodyPr/>
          <a:lstStyle>
            <a:lvl1pPr algn="ctr">
              <a:defRPr b="1"/>
            </a:lvl1pPr>
          </a:lstStyle>
          <a:p>
            <a:pPr lvl="0"/>
            <a:r>
              <a:rPr lang="en-US"/>
              <a:t>Click to edit Master text styles</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5119711" y="2931291"/>
            <a:ext cx="1952575" cy="439738"/>
          </a:xfrm>
        </p:spPr>
        <p:txBody>
          <a:bodyPr/>
          <a:lstStyle>
            <a:lvl1pPr algn="ctr">
              <a:defRPr b="1"/>
            </a:lvl1pPr>
          </a:lstStyle>
          <a:p>
            <a:pPr lvl="0"/>
            <a:r>
              <a:rPr lang="en-US"/>
              <a:t>Click to edit Master text styles</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580626" y="2931291"/>
            <a:ext cx="1952575" cy="439738"/>
          </a:xfrm>
        </p:spPr>
        <p:txBody>
          <a:bodyPr/>
          <a:lstStyle>
            <a:lvl1pPr algn="ctr">
              <a:defRPr b="1"/>
            </a:lvl1pPr>
          </a:lstStyle>
          <a:p>
            <a:pPr lvl="0"/>
            <a:r>
              <a:rPr lang="en-US"/>
              <a:t>Click to edit Master text styles</a:t>
            </a:r>
          </a:p>
        </p:txBody>
      </p:sp>
      <p:grpSp>
        <p:nvGrpSpPr>
          <p:cNvPr id="62" name="Group 61">
            <a:extLst>
              <a:ext uri="{FF2B5EF4-FFF2-40B4-BE49-F238E27FC236}">
                <a16:creationId xmlns:a16="http://schemas.microsoft.com/office/drawing/2014/main" id="{20D86334-1276-108C-D970-839AFDEB0AE9}"/>
              </a:ext>
            </a:extLst>
          </p:cNvPr>
          <p:cNvGrpSpPr/>
          <p:nvPr userDrawn="1"/>
        </p:nvGrpSpPr>
        <p:grpSpPr>
          <a:xfrm>
            <a:off x="8997108" y="1643306"/>
            <a:ext cx="1119612" cy="1119614"/>
            <a:chOff x="7754796" y="2309388"/>
            <a:chExt cx="1119612" cy="1119614"/>
          </a:xfrm>
        </p:grpSpPr>
        <p:sp>
          <p:nvSpPr>
            <p:cNvPr id="69" name="Oval 68">
              <a:extLst>
                <a:ext uri="{FF2B5EF4-FFF2-40B4-BE49-F238E27FC236}">
                  <a16:creationId xmlns:a16="http://schemas.microsoft.com/office/drawing/2014/main" id="{C349C186-F0F3-FB06-47C9-76B413CF0767}"/>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Oval 69">
              <a:extLst>
                <a:ext uri="{FF2B5EF4-FFF2-40B4-BE49-F238E27FC236}">
                  <a16:creationId xmlns:a16="http://schemas.microsoft.com/office/drawing/2014/main" id="{D6D5AF6A-7275-75C1-4E2F-C32226BF3E9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Group 78">
            <a:extLst>
              <a:ext uri="{FF2B5EF4-FFF2-40B4-BE49-F238E27FC236}">
                <a16:creationId xmlns:a16="http://schemas.microsoft.com/office/drawing/2014/main" id="{2722338F-0FF3-2B77-8F23-4007A0865164}"/>
              </a:ext>
            </a:extLst>
          </p:cNvPr>
          <p:cNvGrpSpPr/>
          <p:nvPr userDrawn="1"/>
        </p:nvGrpSpPr>
        <p:grpSpPr>
          <a:xfrm>
            <a:off x="2075278" y="1654843"/>
            <a:ext cx="1119612" cy="1119614"/>
            <a:chOff x="7754796" y="2309388"/>
            <a:chExt cx="1119612" cy="1119614"/>
          </a:xfrm>
        </p:grpSpPr>
        <p:sp>
          <p:nvSpPr>
            <p:cNvPr id="83" name="Oval 82">
              <a:extLst>
                <a:ext uri="{FF2B5EF4-FFF2-40B4-BE49-F238E27FC236}">
                  <a16:creationId xmlns:a16="http://schemas.microsoft.com/office/drawing/2014/main" id="{150D92ED-14D8-E2EF-9EAA-E2751E321CCB}"/>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Oval 83">
              <a:extLst>
                <a:ext uri="{FF2B5EF4-FFF2-40B4-BE49-F238E27FC236}">
                  <a16:creationId xmlns:a16="http://schemas.microsoft.com/office/drawing/2014/main" id="{9F42DB88-EC7D-3C59-6BB6-201283ADD064}"/>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0" name="Group 79">
            <a:extLst>
              <a:ext uri="{FF2B5EF4-FFF2-40B4-BE49-F238E27FC236}">
                <a16:creationId xmlns:a16="http://schemas.microsoft.com/office/drawing/2014/main" id="{1F4321B3-3AF3-050E-BEDA-42EF00012FD7}"/>
              </a:ext>
            </a:extLst>
          </p:cNvPr>
          <p:cNvGrpSpPr/>
          <p:nvPr userDrawn="1"/>
        </p:nvGrpSpPr>
        <p:grpSpPr>
          <a:xfrm>
            <a:off x="5536193" y="1643306"/>
            <a:ext cx="1119612" cy="1119614"/>
            <a:chOff x="9973398" y="2309387"/>
            <a:chExt cx="1119612" cy="1119614"/>
          </a:xfrm>
        </p:grpSpPr>
        <p:sp>
          <p:nvSpPr>
            <p:cNvPr id="81" name="Oval 80">
              <a:extLst>
                <a:ext uri="{FF2B5EF4-FFF2-40B4-BE49-F238E27FC236}">
                  <a16:creationId xmlns:a16="http://schemas.microsoft.com/office/drawing/2014/main" id="{0EDF7AA4-698C-2D89-5CF5-8EA2B1B80475}"/>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Oval 81">
              <a:extLst>
                <a:ext uri="{FF2B5EF4-FFF2-40B4-BE49-F238E27FC236}">
                  <a16:creationId xmlns:a16="http://schemas.microsoft.com/office/drawing/2014/main" id="{B377D3EA-6C8B-9FD1-6707-CE92CEA1313B}"/>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1" name="Text Placeholder 28">
            <a:extLst>
              <a:ext uri="{FF2B5EF4-FFF2-40B4-BE49-F238E27FC236}">
                <a16:creationId xmlns:a16="http://schemas.microsoft.com/office/drawing/2014/main" id="{DF297032-DAE5-436C-E615-D2D377B9A586}"/>
              </a:ext>
            </a:extLst>
          </p:cNvPr>
          <p:cNvSpPr>
            <a:spLocks noGrp="1"/>
          </p:cNvSpPr>
          <p:nvPr>
            <p:ph type="body" sz="quarter" idx="19"/>
          </p:nvPr>
        </p:nvSpPr>
        <p:spPr>
          <a:xfrm>
            <a:off x="1658799" y="5020009"/>
            <a:ext cx="1952575" cy="439738"/>
          </a:xfrm>
        </p:spPr>
        <p:txBody>
          <a:bodyPr/>
          <a:lstStyle>
            <a:lvl1pPr algn="ctr">
              <a:defRPr b="1"/>
            </a:lvl1pPr>
          </a:lstStyle>
          <a:p>
            <a:pPr lvl="0"/>
            <a:r>
              <a:rPr lang="en-US"/>
              <a:t>Click to edit Master text styles</a:t>
            </a:r>
          </a:p>
        </p:txBody>
      </p:sp>
      <p:sp>
        <p:nvSpPr>
          <p:cNvPr id="92" name="Text Placeholder 28">
            <a:extLst>
              <a:ext uri="{FF2B5EF4-FFF2-40B4-BE49-F238E27FC236}">
                <a16:creationId xmlns:a16="http://schemas.microsoft.com/office/drawing/2014/main" id="{0818AA9E-5342-B61B-04A3-8956DBB870E0}"/>
              </a:ext>
            </a:extLst>
          </p:cNvPr>
          <p:cNvSpPr>
            <a:spLocks noGrp="1"/>
          </p:cNvSpPr>
          <p:nvPr>
            <p:ph type="body" sz="quarter" idx="20"/>
          </p:nvPr>
        </p:nvSpPr>
        <p:spPr>
          <a:xfrm>
            <a:off x="5119711" y="5008703"/>
            <a:ext cx="1952575" cy="439738"/>
          </a:xfrm>
        </p:spPr>
        <p:txBody>
          <a:bodyPr/>
          <a:lstStyle>
            <a:lvl1pPr algn="ctr">
              <a:defRPr b="1"/>
            </a:lvl1pPr>
          </a:lstStyle>
          <a:p>
            <a:pPr lvl="0"/>
            <a:r>
              <a:rPr lang="en-US"/>
              <a:t>Click to edit Master text styles</a:t>
            </a:r>
          </a:p>
        </p:txBody>
      </p:sp>
      <p:sp>
        <p:nvSpPr>
          <p:cNvPr id="93" name="Text Placeholder 28">
            <a:extLst>
              <a:ext uri="{FF2B5EF4-FFF2-40B4-BE49-F238E27FC236}">
                <a16:creationId xmlns:a16="http://schemas.microsoft.com/office/drawing/2014/main" id="{BDD18A37-2CC0-1EC0-F627-9ED7FC915893}"/>
              </a:ext>
            </a:extLst>
          </p:cNvPr>
          <p:cNvSpPr>
            <a:spLocks noGrp="1"/>
          </p:cNvSpPr>
          <p:nvPr>
            <p:ph type="body" sz="quarter" idx="21"/>
          </p:nvPr>
        </p:nvSpPr>
        <p:spPr>
          <a:xfrm>
            <a:off x="8580626" y="5008703"/>
            <a:ext cx="1952575" cy="439738"/>
          </a:xfrm>
        </p:spPr>
        <p:txBody>
          <a:bodyPr/>
          <a:lstStyle>
            <a:lvl1pPr algn="ctr">
              <a:defRPr b="1"/>
            </a:lvl1pPr>
          </a:lstStyle>
          <a:p>
            <a:pPr lvl="0"/>
            <a:r>
              <a:rPr lang="en-US"/>
              <a:t>Click to edit Master text styles</a:t>
            </a:r>
          </a:p>
        </p:txBody>
      </p:sp>
      <p:grpSp>
        <p:nvGrpSpPr>
          <p:cNvPr id="94" name="Group 93">
            <a:extLst>
              <a:ext uri="{FF2B5EF4-FFF2-40B4-BE49-F238E27FC236}">
                <a16:creationId xmlns:a16="http://schemas.microsoft.com/office/drawing/2014/main" id="{C61F0D6C-76C9-CECD-2DA3-326E3F9384BF}"/>
              </a:ext>
            </a:extLst>
          </p:cNvPr>
          <p:cNvGrpSpPr/>
          <p:nvPr userDrawn="1"/>
        </p:nvGrpSpPr>
        <p:grpSpPr>
          <a:xfrm>
            <a:off x="8997108" y="3720718"/>
            <a:ext cx="1119612" cy="1119614"/>
            <a:chOff x="7754796" y="2309388"/>
            <a:chExt cx="1119612" cy="1119614"/>
          </a:xfrm>
        </p:grpSpPr>
        <p:sp>
          <p:nvSpPr>
            <p:cNvPr id="95" name="Oval 94">
              <a:extLst>
                <a:ext uri="{FF2B5EF4-FFF2-40B4-BE49-F238E27FC236}">
                  <a16:creationId xmlns:a16="http://schemas.microsoft.com/office/drawing/2014/main" id="{68187415-30E1-D088-FFFE-65E44F5D6350}"/>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Oval 95">
              <a:extLst>
                <a:ext uri="{FF2B5EF4-FFF2-40B4-BE49-F238E27FC236}">
                  <a16:creationId xmlns:a16="http://schemas.microsoft.com/office/drawing/2014/main" id="{725BD171-DD16-A391-8D3F-C02DE986AA1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7" name="Group 96">
            <a:extLst>
              <a:ext uri="{FF2B5EF4-FFF2-40B4-BE49-F238E27FC236}">
                <a16:creationId xmlns:a16="http://schemas.microsoft.com/office/drawing/2014/main" id="{60A60808-1B65-5C25-FA72-4C89350C00AF}"/>
              </a:ext>
            </a:extLst>
          </p:cNvPr>
          <p:cNvGrpSpPr/>
          <p:nvPr userDrawn="1"/>
        </p:nvGrpSpPr>
        <p:grpSpPr>
          <a:xfrm>
            <a:off x="2075278" y="3732255"/>
            <a:ext cx="1119612" cy="1119614"/>
            <a:chOff x="7754796" y="2309388"/>
            <a:chExt cx="1119612" cy="1119614"/>
          </a:xfrm>
        </p:grpSpPr>
        <p:sp>
          <p:nvSpPr>
            <p:cNvPr id="98" name="Oval 97">
              <a:extLst>
                <a:ext uri="{FF2B5EF4-FFF2-40B4-BE49-F238E27FC236}">
                  <a16:creationId xmlns:a16="http://schemas.microsoft.com/office/drawing/2014/main" id="{4CA3FFD5-D390-9333-8753-FF7DCFB8D982}"/>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Oval 98">
              <a:extLst>
                <a:ext uri="{FF2B5EF4-FFF2-40B4-BE49-F238E27FC236}">
                  <a16:creationId xmlns:a16="http://schemas.microsoft.com/office/drawing/2014/main" id="{CD237495-4A2A-80D7-BF34-8E6450A6D73B}"/>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0" name="Group 99">
            <a:extLst>
              <a:ext uri="{FF2B5EF4-FFF2-40B4-BE49-F238E27FC236}">
                <a16:creationId xmlns:a16="http://schemas.microsoft.com/office/drawing/2014/main" id="{46EF157D-B801-CFA0-BF71-2E60DFCF7B7A}"/>
              </a:ext>
            </a:extLst>
          </p:cNvPr>
          <p:cNvGrpSpPr/>
          <p:nvPr userDrawn="1"/>
        </p:nvGrpSpPr>
        <p:grpSpPr>
          <a:xfrm>
            <a:off x="5536193" y="3720718"/>
            <a:ext cx="1119612" cy="1119614"/>
            <a:chOff x="9973398" y="2309387"/>
            <a:chExt cx="1119612" cy="1119614"/>
          </a:xfrm>
        </p:grpSpPr>
        <p:sp>
          <p:nvSpPr>
            <p:cNvPr id="101" name="Oval 100">
              <a:extLst>
                <a:ext uri="{FF2B5EF4-FFF2-40B4-BE49-F238E27FC236}">
                  <a16:creationId xmlns:a16="http://schemas.microsoft.com/office/drawing/2014/main" id="{500B9D86-7723-63F4-0D66-A23FB8723DD8}"/>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Oval 101">
              <a:extLst>
                <a:ext uri="{FF2B5EF4-FFF2-40B4-BE49-F238E27FC236}">
                  <a16:creationId xmlns:a16="http://schemas.microsoft.com/office/drawing/2014/main" id="{EDCA9920-BE51-139D-DEAA-43BA773484AA}"/>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7" name="Picture Placeholder 11">
            <a:extLst>
              <a:ext uri="{FF2B5EF4-FFF2-40B4-BE49-F238E27FC236}">
                <a16:creationId xmlns:a16="http://schemas.microsoft.com/office/drawing/2014/main" id="{EF037D97-7514-9398-F66B-8BDAF1AB4CF9}"/>
              </a:ext>
            </a:extLst>
          </p:cNvPr>
          <p:cNvSpPr>
            <a:spLocks noGrp="1"/>
          </p:cNvSpPr>
          <p:nvPr>
            <p:ph type="pic" sz="quarter" idx="22"/>
          </p:nvPr>
        </p:nvSpPr>
        <p:spPr>
          <a:xfrm>
            <a:off x="2183871" y="1763436"/>
            <a:ext cx="900488" cy="902428"/>
          </a:xfrm>
          <a:prstGeom prst="ellipse">
            <a:avLst/>
          </a:prstGeom>
          <a:ln>
            <a:noFill/>
          </a:ln>
        </p:spPr>
        <p:txBody>
          <a:bodyPr/>
          <a:lstStyle/>
          <a:p>
            <a:r>
              <a:rPr lang="en-US"/>
              <a:t>Click icon to add picture</a:t>
            </a:r>
            <a:endParaRPr lang="en-GB" dirty="0"/>
          </a:p>
        </p:txBody>
      </p:sp>
      <p:sp>
        <p:nvSpPr>
          <p:cNvPr id="28" name="Picture Placeholder 11">
            <a:extLst>
              <a:ext uri="{FF2B5EF4-FFF2-40B4-BE49-F238E27FC236}">
                <a16:creationId xmlns:a16="http://schemas.microsoft.com/office/drawing/2014/main" id="{9D42034B-77DF-69C5-E6CA-D4AE2D4FCB66}"/>
              </a:ext>
            </a:extLst>
          </p:cNvPr>
          <p:cNvSpPr>
            <a:spLocks noGrp="1"/>
          </p:cNvSpPr>
          <p:nvPr>
            <p:ph type="pic" sz="quarter" idx="23"/>
          </p:nvPr>
        </p:nvSpPr>
        <p:spPr>
          <a:xfrm>
            <a:off x="5644786" y="1747994"/>
            <a:ext cx="900488" cy="902428"/>
          </a:xfrm>
          <a:prstGeom prst="ellipse">
            <a:avLst/>
          </a:prstGeom>
          <a:ln>
            <a:noFill/>
          </a:ln>
        </p:spPr>
        <p:txBody>
          <a:bodyPr/>
          <a:lstStyle/>
          <a:p>
            <a:r>
              <a:rPr lang="en-US"/>
              <a:t>Click icon to add picture</a:t>
            </a:r>
            <a:endParaRPr lang="en-GB" dirty="0"/>
          </a:p>
        </p:txBody>
      </p:sp>
      <p:sp>
        <p:nvSpPr>
          <p:cNvPr id="30" name="Picture Placeholder 11">
            <a:extLst>
              <a:ext uri="{FF2B5EF4-FFF2-40B4-BE49-F238E27FC236}">
                <a16:creationId xmlns:a16="http://schemas.microsoft.com/office/drawing/2014/main" id="{5AB05645-2D98-B8F3-D448-F47B362C8A21}"/>
              </a:ext>
            </a:extLst>
          </p:cNvPr>
          <p:cNvSpPr>
            <a:spLocks noGrp="1"/>
          </p:cNvSpPr>
          <p:nvPr>
            <p:ph type="pic" sz="quarter" idx="24"/>
          </p:nvPr>
        </p:nvSpPr>
        <p:spPr>
          <a:xfrm>
            <a:off x="9105701" y="1763268"/>
            <a:ext cx="900488" cy="902428"/>
          </a:xfrm>
          <a:prstGeom prst="ellipse">
            <a:avLst/>
          </a:prstGeom>
          <a:ln>
            <a:noFill/>
          </a:ln>
        </p:spPr>
        <p:txBody>
          <a:bodyPr/>
          <a:lstStyle/>
          <a:p>
            <a:r>
              <a:rPr lang="en-US"/>
              <a:t>Click icon to add picture</a:t>
            </a:r>
            <a:endParaRPr lang="en-GB" dirty="0"/>
          </a:p>
        </p:txBody>
      </p:sp>
      <p:sp>
        <p:nvSpPr>
          <p:cNvPr id="31" name="Picture Placeholder 11">
            <a:extLst>
              <a:ext uri="{FF2B5EF4-FFF2-40B4-BE49-F238E27FC236}">
                <a16:creationId xmlns:a16="http://schemas.microsoft.com/office/drawing/2014/main" id="{A5F35B55-3D84-5242-4C65-B83633238489}"/>
              </a:ext>
            </a:extLst>
          </p:cNvPr>
          <p:cNvSpPr>
            <a:spLocks noGrp="1"/>
          </p:cNvSpPr>
          <p:nvPr>
            <p:ph type="pic" sz="quarter" idx="25"/>
          </p:nvPr>
        </p:nvSpPr>
        <p:spPr>
          <a:xfrm>
            <a:off x="9105701" y="3829311"/>
            <a:ext cx="900488" cy="902428"/>
          </a:xfrm>
          <a:prstGeom prst="ellipse">
            <a:avLst/>
          </a:prstGeom>
          <a:ln>
            <a:noFill/>
          </a:ln>
        </p:spPr>
        <p:txBody>
          <a:bodyPr/>
          <a:lstStyle/>
          <a:p>
            <a:r>
              <a:rPr lang="en-US"/>
              <a:t>Click icon to add picture</a:t>
            </a:r>
            <a:endParaRPr lang="en-GB" dirty="0"/>
          </a:p>
        </p:txBody>
      </p:sp>
      <p:sp>
        <p:nvSpPr>
          <p:cNvPr id="33" name="Picture Placeholder 11">
            <a:extLst>
              <a:ext uri="{FF2B5EF4-FFF2-40B4-BE49-F238E27FC236}">
                <a16:creationId xmlns:a16="http://schemas.microsoft.com/office/drawing/2014/main" id="{96E98346-A573-0B4C-4C81-DC00A0A1B217}"/>
              </a:ext>
            </a:extLst>
          </p:cNvPr>
          <p:cNvSpPr>
            <a:spLocks noGrp="1"/>
          </p:cNvSpPr>
          <p:nvPr>
            <p:ph type="pic" sz="quarter" idx="26"/>
          </p:nvPr>
        </p:nvSpPr>
        <p:spPr>
          <a:xfrm>
            <a:off x="5644786" y="3829311"/>
            <a:ext cx="900488" cy="902428"/>
          </a:xfrm>
          <a:prstGeom prst="ellipse">
            <a:avLst/>
          </a:prstGeom>
          <a:ln>
            <a:noFill/>
          </a:ln>
        </p:spPr>
        <p:txBody>
          <a:bodyPr/>
          <a:lstStyle/>
          <a:p>
            <a:r>
              <a:rPr lang="en-US"/>
              <a:t>Click icon to add picture</a:t>
            </a:r>
            <a:endParaRPr lang="en-GB" dirty="0"/>
          </a:p>
        </p:txBody>
      </p:sp>
      <p:sp>
        <p:nvSpPr>
          <p:cNvPr id="35" name="Picture Placeholder 11">
            <a:extLst>
              <a:ext uri="{FF2B5EF4-FFF2-40B4-BE49-F238E27FC236}">
                <a16:creationId xmlns:a16="http://schemas.microsoft.com/office/drawing/2014/main" id="{4C1E9154-A7A1-9342-D55B-CF2A657FDF98}"/>
              </a:ext>
            </a:extLst>
          </p:cNvPr>
          <p:cNvSpPr>
            <a:spLocks noGrp="1"/>
          </p:cNvSpPr>
          <p:nvPr>
            <p:ph type="pic" sz="quarter" idx="27"/>
          </p:nvPr>
        </p:nvSpPr>
        <p:spPr>
          <a:xfrm>
            <a:off x="2181933" y="3852324"/>
            <a:ext cx="900488" cy="902428"/>
          </a:xfrm>
          <a:prstGeom prst="ellipse">
            <a:avLst/>
          </a:prstGeom>
          <a:ln>
            <a:noFill/>
          </a:ln>
        </p:spPr>
        <p:txBody>
          <a:bodyPr/>
          <a:lstStyle/>
          <a:p>
            <a:r>
              <a:rPr lang="en-US"/>
              <a:t>Click icon to add picture</a:t>
            </a:r>
            <a:endParaRPr lang="en-GB" dirty="0"/>
          </a:p>
        </p:txBody>
      </p:sp>
    </p:spTree>
    <p:extLst>
      <p:ext uri="{BB962C8B-B14F-4D97-AF65-F5344CB8AC3E}">
        <p14:creationId xmlns:p14="http://schemas.microsoft.com/office/powerpoint/2010/main" val="1154915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Green - layout 12">
    <p:bg>
      <p:bgPr>
        <a:solidFill>
          <a:srgbClr val="407EC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EE6A-9100-4BC3-881E-8090C24EC088}"/>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ru-RU" dirty="0"/>
          </a:p>
        </p:txBody>
      </p:sp>
      <p:sp>
        <p:nvSpPr>
          <p:cNvPr id="29" name="Text Placeholder 28">
            <a:extLst>
              <a:ext uri="{FF2B5EF4-FFF2-40B4-BE49-F238E27FC236}">
                <a16:creationId xmlns:a16="http://schemas.microsoft.com/office/drawing/2014/main" id="{FEF7C65B-91FB-454A-AE04-B223D05AB4DE}"/>
              </a:ext>
            </a:extLst>
          </p:cNvPr>
          <p:cNvSpPr>
            <a:spLocks noGrp="1"/>
          </p:cNvSpPr>
          <p:nvPr userDrawn="1">
            <p:ph type="body" sz="quarter" idx="10"/>
          </p:nvPr>
        </p:nvSpPr>
        <p:spPr>
          <a:xfrm>
            <a:off x="1658799" y="2942597"/>
            <a:ext cx="1952575" cy="439738"/>
          </a:xfrm>
        </p:spPr>
        <p:txBody>
          <a:bodyPr/>
          <a:lstStyle>
            <a:lvl1pPr algn="ctr">
              <a:defRPr b="1">
                <a:solidFill>
                  <a:schemeClr val="bg1"/>
                </a:solidFill>
              </a:defRPr>
            </a:lvl1pPr>
          </a:lstStyle>
          <a:p>
            <a:pPr lvl="0"/>
            <a:r>
              <a:rPr lang="en-US"/>
              <a:t>Click to edit Master text styles</a:t>
            </a:r>
          </a:p>
        </p:txBody>
      </p:sp>
      <p:sp>
        <p:nvSpPr>
          <p:cNvPr id="32" name="Text Placeholder 28">
            <a:extLst>
              <a:ext uri="{FF2B5EF4-FFF2-40B4-BE49-F238E27FC236}">
                <a16:creationId xmlns:a16="http://schemas.microsoft.com/office/drawing/2014/main" id="{648EB2D8-4117-48B7-960F-F7B95DDF797D}"/>
              </a:ext>
            </a:extLst>
          </p:cNvPr>
          <p:cNvSpPr>
            <a:spLocks noGrp="1"/>
          </p:cNvSpPr>
          <p:nvPr userDrawn="1">
            <p:ph type="body" sz="quarter" idx="12"/>
          </p:nvPr>
        </p:nvSpPr>
        <p:spPr>
          <a:xfrm>
            <a:off x="5119711" y="2931291"/>
            <a:ext cx="1952575" cy="439738"/>
          </a:xfrm>
        </p:spPr>
        <p:txBody>
          <a:bodyPr/>
          <a:lstStyle>
            <a:lvl1pPr algn="ctr">
              <a:defRPr b="1">
                <a:solidFill>
                  <a:schemeClr val="bg1"/>
                </a:solidFill>
              </a:defRPr>
            </a:lvl1pPr>
          </a:lstStyle>
          <a:p>
            <a:pPr lvl="0"/>
            <a:r>
              <a:rPr lang="en-US"/>
              <a:t>Click to edit Master text styles</a:t>
            </a:r>
          </a:p>
        </p:txBody>
      </p:sp>
      <p:sp>
        <p:nvSpPr>
          <p:cNvPr id="34" name="Text Placeholder 28">
            <a:extLst>
              <a:ext uri="{FF2B5EF4-FFF2-40B4-BE49-F238E27FC236}">
                <a16:creationId xmlns:a16="http://schemas.microsoft.com/office/drawing/2014/main" id="{7A263D7C-1B54-4744-BB85-887638DD7833}"/>
              </a:ext>
            </a:extLst>
          </p:cNvPr>
          <p:cNvSpPr>
            <a:spLocks noGrp="1"/>
          </p:cNvSpPr>
          <p:nvPr userDrawn="1">
            <p:ph type="body" sz="quarter" idx="14"/>
          </p:nvPr>
        </p:nvSpPr>
        <p:spPr>
          <a:xfrm>
            <a:off x="8580626" y="2931291"/>
            <a:ext cx="1952575" cy="439738"/>
          </a:xfrm>
        </p:spPr>
        <p:txBody>
          <a:bodyPr/>
          <a:lstStyle>
            <a:lvl1pPr algn="ctr">
              <a:defRPr b="1">
                <a:solidFill>
                  <a:schemeClr val="bg1"/>
                </a:solidFill>
              </a:defRPr>
            </a:lvl1pPr>
          </a:lstStyle>
          <a:p>
            <a:pPr lvl="0"/>
            <a:r>
              <a:rPr lang="en-US"/>
              <a:t>Click to edit Master text styles</a:t>
            </a:r>
          </a:p>
        </p:txBody>
      </p:sp>
      <p:grpSp>
        <p:nvGrpSpPr>
          <p:cNvPr id="62" name="Group 61">
            <a:extLst>
              <a:ext uri="{FF2B5EF4-FFF2-40B4-BE49-F238E27FC236}">
                <a16:creationId xmlns:a16="http://schemas.microsoft.com/office/drawing/2014/main" id="{20D86334-1276-108C-D970-839AFDEB0AE9}"/>
              </a:ext>
            </a:extLst>
          </p:cNvPr>
          <p:cNvGrpSpPr/>
          <p:nvPr userDrawn="1"/>
        </p:nvGrpSpPr>
        <p:grpSpPr>
          <a:xfrm>
            <a:off x="8997108" y="1643306"/>
            <a:ext cx="1119612" cy="1119614"/>
            <a:chOff x="7754796" y="2309388"/>
            <a:chExt cx="1119612" cy="1119614"/>
          </a:xfrm>
        </p:grpSpPr>
        <p:sp>
          <p:nvSpPr>
            <p:cNvPr id="69" name="Oval 68">
              <a:extLst>
                <a:ext uri="{FF2B5EF4-FFF2-40B4-BE49-F238E27FC236}">
                  <a16:creationId xmlns:a16="http://schemas.microsoft.com/office/drawing/2014/main" id="{C349C186-F0F3-FB06-47C9-76B413CF0767}"/>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Oval 69">
              <a:extLst>
                <a:ext uri="{FF2B5EF4-FFF2-40B4-BE49-F238E27FC236}">
                  <a16:creationId xmlns:a16="http://schemas.microsoft.com/office/drawing/2014/main" id="{D6D5AF6A-7275-75C1-4E2F-C32226BF3E9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9" name="Group 78">
            <a:extLst>
              <a:ext uri="{FF2B5EF4-FFF2-40B4-BE49-F238E27FC236}">
                <a16:creationId xmlns:a16="http://schemas.microsoft.com/office/drawing/2014/main" id="{2722338F-0FF3-2B77-8F23-4007A0865164}"/>
              </a:ext>
            </a:extLst>
          </p:cNvPr>
          <p:cNvGrpSpPr/>
          <p:nvPr userDrawn="1"/>
        </p:nvGrpSpPr>
        <p:grpSpPr>
          <a:xfrm>
            <a:off x="2075278" y="1654843"/>
            <a:ext cx="1119612" cy="1119614"/>
            <a:chOff x="7754796" y="2309388"/>
            <a:chExt cx="1119612" cy="1119614"/>
          </a:xfrm>
        </p:grpSpPr>
        <p:sp>
          <p:nvSpPr>
            <p:cNvPr id="83" name="Oval 82">
              <a:extLst>
                <a:ext uri="{FF2B5EF4-FFF2-40B4-BE49-F238E27FC236}">
                  <a16:creationId xmlns:a16="http://schemas.microsoft.com/office/drawing/2014/main" id="{150D92ED-14D8-E2EF-9EAA-E2751E321CCB}"/>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Oval 83">
              <a:extLst>
                <a:ext uri="{FF2B5EF4-FFF2-40B4-BE49-F238E27FC236}">
                  <a16:creationId xmlns:a16="http://schemas.microsoft.com/office/drawing/2014/main" id="{9F42DB88-EC7D-3C59-6BB6-201283ADD064}"/>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0" name="Group 79">
            <a:extLst>
              <a:ext uri="{FF2B5EF4-FFF2-40B4-BE49-F238E27FC236}">
                <a16:creationId xmlns:a16="http://schemas.microsoft.com/office/drawing/2014/main" id="{1F4321B3-3AF3-050E-BEDA-42EF00012FD7}"/>
              </a:ext>
            </a:extLst>
          </p:cNvPr>
          <p:cNvGrpSpPr/>
          <p:nvPr userDrawn="1"/>
        </p:nvGrpSpPr>
        <p:grpSpPr>
          <a:xfrm>
            <a:off x="5536193" y="1643306"/>
            <a:ext cx="1119612" cy="1119614"/>
            <a:chOff x="9973398" y="2309387"/>
            <a:chExt cx="1119612" cy="1119614"/>
          </a:xfrm>
        </p:grpSpPr>
        <p:sp>
          <p:nvSpPr>
            <p:cNvPr id="81" name="Oval 80">
              <a:extLst>
                <a:ext uri="{FF2B5EF4-FFF2-40B4-BE49-F238E27FC236}">
                  <a16:creationId xmlns:a16="http://schemas.microsoft.com/office/drawing/2014/main" id="{0EDF7AA4-698C-2D89-5CF5-8EA2B1B80475}"/>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Oval 81">
              <a:extLst>
                <a:ext uri="{FF2B5EF4-FFF2-40B4-BE49-F238E27FC236}">
                  <a16:creationId xmlns:a16="http://schemas.microsoft.com/office/drawing/2014/main" id="{B377D3EA-6C8B-9FD1-6707-CE92CEA1313B}"/>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1" name="Text Placeholder 28">
            <a:extLst>
              <a:ext uri="{FF2B5EF4-FFF2-40B4-BE49-F238E27FC236}">
                <a16:creationId xmlns:a16="http://schemas.microsoft.com/office/drawing/2014/main" id="{DF297032-DAE5-436C-E615-D2D377B9A586}"/>
              </a:ext>
            </a:extLst>
          </p:cNvPr>
          <p:cNvSpPr>
            <a:spLocks noGrp="1"/>
          </p:cNvSpPr>
          <p:nvPr>
            <p:ph type="body" sz="quarter" idx="19"/>
          </p:nvPr>
        </p:nvSpPr>
        <p:spPr>
          <a:xfrm>
            <a:off x="1658799" y="5020009"/>
            <a:ext cx="1952575" cy="439738"/>
          </a:xfrm>
        </p:spPr>
        <p:txBody>
          <a:bodyPr/>
          <a:lstStyle>
            <a:lvl1pPr algn="ctr">
              <a:defRPr b="1">
                <a:solidFill>
                  <a:schemeClr val="bg1"/>
                </a:solidFill>
              </a:defRPr>
            </a:lvl1pPr>
          </a:lstStyle>
          <a:p>
            <a:pPr lvl="0"/>
            <a:r>
              <a:rPr lang="en-US"/>
              <a:t>Click to edit Master text styles</a:t>
            </a:r>
          </a:p>
        </p:txBody>
      </p:sp>
      <p:sp>
        <p:nvSpPr>
          <p:cNvPr id="92" name="Text Placeholder 28">
            <a:extLst>
              <a:ext uri="{FF2B5EF4-FFF2-40B4-BE49-F238E27FC236}">
                <a16:creationId xmlns:a16="http://schemas.microsoft.com/office/drawing/2014/main" id="{0818AA9E-5342-B61B-04A3-8956DBB870E0}"/>
              </a:ext>
            </a:extLst>
          </p:cNvPr>
          <p:cNvSpPr>
            <a:spLocks noGrp="1"/>
          </p:cNvSpPr>
          <p:nvPr>
            <p:ph type="body" sz="quarter" idx="20"/>
          </p:nvPr>
        </p:nvSpPr>
        <p:spPr>
          <a:xfrm>
            <a:off x="5119711" y="5008703"/>
            <a:ext cx="1952575" cy="439738"/>
          </a:xfrm>
        </p:spPr>
        <p:txBody>
          <a:bodyPr/>
          <a:lstStyle>
            <a:lvl1pPr algn="ctr">
              <a:defRPr b="1">
                <a:solidFill>
                  <a:schemeClr val="bg1"/>
                </a:solidFill>
              </a:defRPr>
            </a:lvl1pPr>
          </a:lstStyle>
          <a:p>
            <a:pPr lvl="0"/>
            <a:r>
              <a:rPr lang="en-US"/>
              <a:t>Click to edit Master text styles</a:t>
            </a:r>
          </a:p>
        </p:txBody>
      </p:sp>
      <p:sp>
        <p:nvSpPr>
          <p:cNvPr id="93" name="Text Placeholder 28">
            <a:extLst>
              <a:ext uri="{FF2B5EF4-FFF2-40B4-BE49-F238E27FC236}">
                <a16:creationId xmlns:a16="http://schemas.microsoft.com/office/drawing/2014/main" id="{BDD18A37-2CC0-1EC0-F627-9ED7FC915893}"/>
              </a:ext>
            </a:extLst>
          </p:cNvPr>
          <p:cNvSpPr>
            <a:spLocks noGrp="1"/>
          </p:cNvSpPr>
          <p:nvPr>
            <p:ph type="body" sz="quarter" idx="21"/>
          </p:nvPr>
        </p:nvSpPr>
        <p:spPr>
          <a:xfrm>
            <a:off x="8580626" y="5008703"/>
            <a:ext cx="1952575" cy="439738"/>
          </a:xfrm>
        </p:spPr>
        <p:txBody>
          <a:bodyPr/>
          <a:lstStyle>
            <a:lvl1pPr algn="ctr">
              <a:defRPr b="1">
                <a:solidFill>
                  <a:schemeClr val="bg1"/>
                </a:solidFill>
              </a:defRPr>
            </a:lvl1pPr>
          </a:lstStyle>
          <a:p>
            <a:pPr lvl="0"/>
            <a:r>
              <a:rPr lang="en-US"/>
              <a:t>Click to edit Master text styles</a:t>
            </a:r>
          </a:p>
        </p:txBody>
      </p:sp>
      <p:grpSp>
        <p:nvGrpSpPr>
          <p:cNvPr id="94" name="Group 93">
            <a:extLst>
              <a:ext uri="{FF2B5EF4-FFF2-40B4-BE49-F238E27FC236}">
                <a16:creationId xmlns:a16="http://schemas.microsoft.com/office/drawing/2014/main" id="{C61F0D6C-76C9-CECD-2DA3-326E3F9384BF}"/>
              </a:ext>
            </a:extLst>
          </p:cNvPr>
          <p:cNvGrpSpPr/>
          <p:nvPr userDrawn="1"/>
        </p:nvGrpSpPr>
        <p:grpSpPr>
          <a:xfrm>
            <a:off x="8997108" y="3720718"/>
            <a:ext cx="1119612" cy="1119614"/>
            <a:chOff x="7754796" y="2309388"/>
            <a:chExt cx="1119612" cy="1119614"/>
          </a:xfrm>
        </p:grpSpPr>
        <p:sp>
          <p:nvSpPr>
            <p:cNvPr id="95" name="Oval 94">
              <a:extLst>
                <a:ext uri="{FF2B5EF4-FFF2-40B4-BE49-F238E27FC236}">
                  <a16:creationId xmlns:a16="http://schemas.microsoft.com/office/drawing/2014/main" id="{68187415-30E1-D088-FFFE-65E44F5D6350}"/>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Oval 95">
              <a:extLst>
                <a:ext uri="{FF2B5EF4-FFF2-40B4-BE49-F238E27FC236}">
                  <a16:creationId xmlns:a16="http://schemas.microsoft.com/office/drawing/2014/main" id="{725BD171-DD16-A391-8D3F-C02DE986AA17}"/>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7" name="Group 96">
            <a:extLst>
              <a:ext uri="{FF2B5EF4-FFF2-40B4-BE49-F238E27FC236}">
                <a16:creationId xmlns:a16="http://schemas.microsoft.com/office/drawing/2014/main" id="{60A60808-1B65-5C25-FA72-4C89350C00AF}"/>
              </a:ext>
            </a:extLst>
          </p:cNvPr>
          <p:cNvGrpSpPr/>
          <p:nvPr userDrawn="1"/>
        </p:nvGrpSpPr>
        <p:grpSpPr>
          <a:xfrm>
            <a:off x="2075278" y="3732255"/>
            <a:ext cx="1119612" cy="1119614"/>
            <a:chOff x="7754796" y="2309388"/>
            <a:chExt cx="1119612" cy="1119614"/>
          </a:xfrm>
        </p:grpSpPr>
        <p:sp>
          <p:nvSpPr>
            <p:cNvPr id="98" name="Oval 97">
              <a:extLst>
                <a:ext uri="{FF2B5EF4-FFF2-40B4-BE49-F238E27FC236}">
                  <a16:creationId xmlns:a16="http://schemas.microsoft.com/office/drawing/2014/main" id="{4CA3FFD5-D390-9333-8753-FF7DCFB8D982}"/>
                </a:ext>
              </a:extLst>
            </p:cNvPr>
            <p:cNvSpPr/>
            <p:nvPr userDrawn="1"/>
          </p:nvSpPr>
          <p:spPr>
            <a:xfrm>
              <a:off x="7754796" y="2309388"/>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Oval 98">
              <a:extLst>
                <a:ext uri="{FF2B5EF4-FFF2-40B4-BE49-F238E27FC236}">
                  <a16:creationId xmlns:a16="http://schemas.microsoft.com/office/drawing/2014/main" id="{CD237495-4A2A-80D7-BF34-8E6450A6D73B}"/>
                </a:ext>
              </a:extLst>
            </p:cNvPr>
            <p:cNvSpPr/>
            <p:nvPr userDrawn="1"/>
          </p:nvSpPr>
          <p:spPr>
            <a:xfrm>
              <a:off x="7863389" y="2417981"/>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0" name="Group 99">
            <a:extLst>
              <a:ext uri="{FF2B5EF4-FFF2-40B4-BE49-F238E27FC236}">
                <a16:creationId xmlns:a16="http://schemas.microsoft.com/office/drawing/2014/main" id="{46EF157D-B801-CFA0-BF71-2E60DFCF7B7A}"/>
              </a:ext>
            </a:extLst>
          </p:cNvPr>
          <p:cNvGrpSpPr/>
          <p:nvPr userDrawn="1"/>
        </p:nvGrpSpPr>
        <p:grpSpPr>
          <a:xfrm>
            <a:off x="5536193" y="3720718"/>
            <a:ext cx="1119612" cy="1119614"/>
            <a:chOff x="9973398" y="2309387"/>
            <a:chExt cx="1119612" cy="1119614"/>
          </a:xfrm>
        </p:grpSpPr>
        <p:sp>
          <p:nvSpPr>
            <p:cNvPr id="101" name="Oval 100">
              <a:extLst>
                <a:ext uri="{FF2B5EF4-FFF2-40B4-BE49-F238E27FC236}">
                  <a16:creationId xmlns:a16="http://schemas.microsoft.com/office/drawing/2014/main" id="{500B9D86-7723-63F4-0D66-A23FB8723DD8}"/>
                </a:ext>
              </a:extLst>
            </p:cNvPr>
            <p:cNvSpPr/>
            <p:nvPr userDrawn="1"/>
          </p:nvSpPr>
          <p:spPr>
            <a:xfrm>
              <a:off x="9973398" y="2309387"/>
              <a:ext cx="1119612" cy="111961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Oval 101">
              <a:extLst>
                <a:ext uri="{FF2B5EF4-FFF2-40B4-BE49-F238E27FC236}">
                  <a16:creationId xmlns:a16="http://schemas.microsoft.com/office/drawing/2014/main" id="{EDCA9920-BE51-139D-DEAA-43BA773484AA}"/>
                </a:ext>
              </a:extLst>
            </p:cNvPr>
            <p:cNvSpPr/>
            <p:nvPr userDrawn="1"/>
          </p:nvSpPr>
          <p:spPr>
            <a:xfrm>
              <a:off x="10081991" y="2417980"/>
              <a:ext cx="902426" cy="902428"/>
            </a:xfrm>
            <a:prstGeom prst="ellipse">
              <a:avLst/>
            </a:prstGeom>
            <a:solidFill>
              <a:schemeClr val="bg1"/>
            </a:solidFill>
            <a:ln>
              <a:noFill/>
            </a:ln>
            <a:effectLst>
              <a:outerShdw blurRad="5715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7" name="Graphic 26">
            <a:extLst>
              <a:ext uri="{FF2B5EF4-FFF2-40B4-BE49-F238E27FC236}">
                <a16:creationId xmlns:a16="http://schemas.microsoft.com/office/drawing/2014/main" id="{529D4014-A645-2F47-3620-E048593623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466" y="6400690"/>
            <a:ext cx="1404528" cy="184370"/>
          </a:xfrm>
          <a:prstGeom prst="rect">
            <a:avLst/>
          </a:prstGeom>
        </p:spPr>
      </p:pic>
      <p:sp>
        <p:nvSpPr>
          <p:cNvPr id="28" name="Picture Placeholder 11">
            <a:extLst>
              <a:ext uri="{FF2B5EF4-FFF2-40B4-BE49-F238E27FC236}">
                <a16:creationId xmlns:a16="http://schemas.microsoft.com/office/drawing/2014/main" id="{57001FF8-F745-58EF-5EC3-1DE84A1F552A}"/>
              </a:ext>
            </a:extLst>
          </p:cNvPr>
          <p:cNvSpPr>
            <a:spLocks noGrp="1"/>
          </p:cNvSpPr>
          <p:nvPr>
            <p:ph type="pic" sz="quarter" idx="22"/>
          </p:nvPr>
        </p:nvSpPr>
        <p:spPr>
          <a:xfrm>
            <a:off x="2183871" y="1763436"/>
            <a:ext cx="900488" cy="902428"/>
          </a:xfrm>
          <a:prstGeom prst="ellipse">
            <a:avLst/>
          </a:prstGeom>
          <a:ln>
            <a:noFill/>
          </a:ln>
        </p:spPr>
        <p:txBody>
          <a:bodyPr/>
          <a:lstStyle/>
          <a:p>
            <a:r>
              <a:rPr lang="en-US"/>
              <a:t>Click icon to add picture</a:t>
            </a:r>
            <a:endParaRPr lang="en-GB" dirty="0"/>
          </a:p>
        </p:txBody>
      </p:sp>
      <p:sp>
        <p:nvSpPr>
          <p:cNvPr id="30" name="Picture Placeholder 11">
            <a:extLst>
              <a:ext uri="{FF2B5EF4-FFF2-40B4-BE49-F238E27FC236}">
                <a16:creationId xmlns:a16="http://schemas.microsoft.com/office/drawing/2014/main" id="{00AC5070-2408-81F2-4FAF-1FBE2BF77E65}"/>
              </a:ext>
            </a:extLst>
          </p:cNvPr>
          <p:cNvSpPr>
            <a:spLocks noGrp="1"/>
          </p:cNvSpPr>
          <p:nvPr>
            <p:ph type="pic" sz="quarter" idx="23"/>
          </p:nvPr>
        </p:nvSpPr>
        <p:spPr>
          <a:xfrm>
            <a:off x="5644786" y="1747994"/>
            <a:ext cx="900488" cy="902428"/>
          </a:xfrm>
          <a:prstGeom prst="ellipse">
            <a:avLst/>
          </a:prstGeom>
          <a:ln>
            <a:noFill/>
          </a:ln>
        </p:spPr>
        <p:txBody>
          <a:bodyPr/>
          <a:lstStyle/>
          <a:p>
            <a:r>
              <a:rPr lang="en-US"/>
              <a:t>Click icon to add picture</a:t>
            </a:r>
            <a:endParaRPr lang="en-GB" dirty="0"/>
          </a:p>
        </p:txBody>
      </p:sp>
      <p:sp>
        <p:nvSpPr>
          <p:cNvPr id="31" name="Picture Placeholder 11">
            <a:extLst>
              <a:ext uri="{FF2B5EF4-FFF2-40B4-BE49-F238E27FC236}">
                <a16:creationId xmlns:a16="http://schemas.microsoft.com/office/drawing/2014/main" id="{2BE9FC69-24B8-DA6A-65F4-F8A3BCBB3D60}"/>
              </a:ext>
            </a:extLst>
          </p:cNvPr>
          <p:cNvSpPr>
            <a:spLocks noGrp="1"/>
          </p:cNvSpPr>
          <p:nvPr>
            <p:ph type="pic" sz="quarter" idx="24"/>
          </p:nvPr>
        </p:nvSpPr>
        <p:spPr>
          <a:xfrm>
            <a:off x="9105701" y="1763268"/>
            <a:ext cx="900488" cy="902428"/>
          </a:xfrm>
          <a:prstGeom prst="ellipse">
            <a:avLst/>
          </a:prstGeom>
          <a:ln>
            <a:noFill/>
          </a:ln>
        </p:spPr>
        <p:txBody>
          <a:bodyPr/>
          <a:lstStyle/>
          <a:p>
            <a:r>
              <a:rPr lang="en-US"/>
              <a:t>Click icon to add picture</a:t>
            </a:r>
            <a:endParaRPr lang="en-GB" dirty="0"/>
          </a:p>
        </p:txBody>
      </p:sp>
      <p:sp>
        <p:nvSpPr>
          <p:cNvPr id="33" name="Picture Placeholder 11">
            <a:extLst>
              <a:ext uri="{FF2B5EF4-FFF2-40B4-BE49-F238E27FC236}">
                <a16:creationId xmlns:a16="http://schemas.microsoft.com/office/drawing/2014/main" id="{1C1973EC-7DA2-0C4D-69C5-4114C48E91DF}"/>
              </a:ext>
            </a:extLst>
          </p:cNvPr>
          <p:cNvSpPr>
            <a:spLocks noGrp="1"/>
          </p:cNvSpPr>
          <p:nvPr>
            <p:ph type="pic" sz="quarter" idx="25"/>
          </p:nvPr>
        </p:nvSpPr>
        <p:spPr>
          <a:xfrm>
            <a:off x="9105701" y="3829311"/>
            <a:ext cx="900488" cy="902428"/>
          </a:xfrm>
          <a:prstGeom prst="ellipse">
            <a:avLst/>
          </a:prstGeom>
          <a:ln>
            <a:noFill/>
          </a:ln>
        </p:spPr>
        <p:txBody>
          <a:bodyPr/>
          <a:lstStyle/>
          <a:p>
            <a:r>
              <a:rPr lang="en-US"/>
              <a:t>Click icon to add picture</a:t>
            </a:r>
            <a:endParaRPr lang="en-GB" dirty="0"/>
          </a:p>
        </p:txBody>
      </p:sp>
      <p:sp>
        <p:nvSpPr>
          <p:cNvPr id="35" name="Picture Placeholder 11">
            <a:extLst>
              <a:ext uri="{FF2B5EF4-FFF2-40B4-BE49-F238E27FC236}">
                <a16:creationId xmlns:a16="http://schemas.microsoft.com/office/drawing/2014/main" id="{33D800A8-7559-5D48-15EB-A7818EA963A0}"/>
              </a:ext>
            </a:extLst>
          </p:cNvPr>
          <p:cNvSpPr>
            <a:spLocks noGrp="1"/>
          </p:cNvSpPr>
          <p:nvPr>
            <p:ph type="pic" sz="quarter" idx="26"/>
          </p:nvPr>
        </p:nvSpPr>
        <p:spPr>
          <a:xfrm>
            <a:off x="5644786" y="3829311"/>
            <a:ext cx="900488" cy="902428"/>
          </a:xfrm>
          <a:prstGeom prst="ellipse">
            <a:avLst/>
          </a:prstGeom>
          <a:ln>
            <a:noFill/>
          </a:ln>
        </p:spPr>
        <p:txBody>
          <a:bodyPr/>
          <a:lstStyle/>
          <a:p>
            <a:r>
              <a:rPr lang="en-US"/>
              <a:t>Click icon to add picture</a:t>
            </a:r>
            <a:endParaRPr lang="en-GB" dirty="0"/>
          </a:p>
        </p:txBody>
      </p:sp>
      <p:sp>
        <p:nvSpPr>
          <p:cNvPr id="36" name="Picture Placeholder 11">
            <a:extLst>
              <a:ext uri="{FF2B5EF4-FFF2-40B4-BE49-F238E27FC236}">
                <a16:creationId xmlns:a16="http://schemas.microsoft.com/office/drawing/2014/main" id="{91D92B69-A324-E7DF-D344-06E2BE3D982B}"/>
              </a:ext>
            </a:extLst>
          </p:cNvPr>
          <p:cNvSpPr>
            <a:spLocks noGrp="1"/>
          </p:cNvSpPr>
          <p:nvPr>
            <p:ph type="pic" sz="quarter" idx="27"/>
          </p:nvPr>
        </p:nvSpPr>
        <p:spPr>
          <a:xfrm>
            <a:off x="2181933" y="3852324"/>
            <a:ext cx="900488" cy="902428"/>
          </a:xfrm>
          <a:prstGeom prst="ellipse">
            <a:avLst/>
          </a:prstGeom>
          <a:ln>
            <a:noFill/>
          </a:ln>
        </p:spPr>
        <p:txBody>
          <a:bodyPr/>
          <a:lstStyle/>
          <a:p>
            <a:r>
              <a:rPr lang="en-US"/>
              <a:t>Click icon to add picture</a:t>
            </a:r>
            <a:endParaRPr lang="en-GB" dirty="0"/>
          </a:p>
        </p:txBody>
      </p:sp>
    </p:spTree>
    <p:extLst>
      <p:ext uri="{BB962C8B-B14F-4D97-AF65-F5344CB8AC3E}">
        <p14:creationId xmlns:p14="http://schemas.microsoft.com/office/powerpoint/2010/main" val="2192066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ue - 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B3C-E114-470F-98B4-A7014F719959}"/>
              </a:ext>
            </a:extLst>
          </p:cNvPr>
          <p:cNvSpPr>
            <a:spLocks noGrp="1"/>
          </p:cNvSpPr>
          <p:nvPr>
            <p:ph type="title"/>
          </p:nvPr>
        </p:nvSpPr>
        <p:spPr>
          <a:xfrm>
            <a:off x="6482079" y="2568403"/>
            <a:ext cx="4902835" cy="1585596"/>
          </a:xfrm>
        </p:spPr>
        <p:txBody>
          <a:bodyPr/>
          <a:lstStyle/>
          <a:p>
            <a:r>
              <a:rPr lang="en-US"/>
              <a:t>Click to edit Master title style</a:t>
            </a:r>
            <a:endParaRPr lang="en-GB"/>
          </a:p>
        </p:txBody>
      </p:sp>
      <p:sp>
        <p:nvSpPr>
          <p:cNvPr id="7" name="Text Placeholder 27">
            <a:extLst>
              <a:ext uri="{FF2B5EF4-FFF2-40B4-BE49-F238E27FC236}">
                <a16:creationId xmlns:a16="http://schemas.microsoft.com/office/drawing/2014/main" id="{E02F6923-6563-4759-82C9-F6500EAF3DFC}"/>
              </a:ext>
            </a:extLst>
          </p:cNvPr>
          <p:cNvSpPr>
            <a:spLocks noGrp="1"/>
          </p:cNvSpPr>
          <p:nvPr>
            <p:ph type="body" sz="quarter" idx="11"/>
          </p:nvPr>
        </p:nvSpPr>
        <p:spPr>
          <a:xfrm>
            <a:off x="6482079" y="4434527"/>
            <a:ext cx="3880399" cy="376588"/>
          </a:xfrm>
        </p:spPr>
        <p:txBody>
          <a:bodyPr/>
          <a:lstStyle/>
          <a:p>
            <a:pPr lvl="0">
              <a:lnSpc>
                <a:spcPct val="100000"/>
              </a:lnSpc>
            </a:pPr>
            <a:r>
              <a:rPr lang="en-US"/>
              <a:t>Click to edit Master text styles</a:t>
            </a:r>
          </a:p>
        </p:txBody>
      </p:sp>
      <p:grpSp>
        <p:nvGrpSpPr>
          <p:cNvPr id="8" name="Group 7">
            <a:extLst>
              <a:ext uri="{FF2B5EF4-FFF2-40B4-BE49-F238E27FC236}">
                <a16:creationId xmlns:a16="http://schemas.microsoft.com/office/drawing/2014/main" id="{05AD24FB-C03E-45A3-BDB0-DB1CAF5CAFC2}"/>
              </a:ext>
            </a:extLst>
          </p:cNvPr>
          <p:cNvGrpSpPr/>
          <p:nvPr userDrawn="1"/>
        </p:nvGrpSpPr>
        <p:grpSpPr>
          <a:xfrm>
            <a:off x="-1128" y="2568403"/>
            <a:ext cx="4616622" cy="1708194"/>
            <a:chOff x="0" y="2568403"/>
            <a:chExt cx="4616622" cy="1708194"/>
          </a:xfrm>
        </p:grpSpPr>
        <p:sp>
          <p:nvSpPr>
            <p:cNvPr id="9" name="Rectangle 8">
              <a:extLst>
                <a:ext uri="{FF2B5EF4-FFF2-40B4-BE49-F238E27FC236}">
                  <a16:creationId xmlns:a16="http://schemas.microsoft.com/office/drawing/2014/main" id="{5623B419-BAC7-47AE-887B-22F05280FEF5}"/>
                </a:ext>
              </a:extLst>
            </p:cNvPr>
            <p:cNvSpPr/>
            <p:nvPr/>
          </p:nvSpPr>
          <p:spPr>
            <a:xfrm>
              <a:off x="0" y="2568403"/>
              <a:ext cx="3028950" cy="170819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a:extLst>
                <a:ext uri="{FF2B5EF4-FFF2-40B4-BE49-F238E27FC236}">
                  <a16:creationId xmlns:a16="http://schemas.microsoft.com/office/drawing/2014/main" id="{1EA14360-96AB-4F5F-95EF-EB39FA49BD1D}"/>
                </a:ext>
              </a:extLst>
            </p:cNvPr>
            <p:cNvSpPr/>
            <p:nvPr/>
          </p:nvSpPr>
          <p:spPr>
            <a:xfrm>
              <a:off x="2908428" y="2568403"/>
              <a:ext cx="1708194" cy="1708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Graphic 10">
              <a:extLst>
                <a:ext uri="{FF2B5EF4-FFF2-40B4-BE49-F238E27FC236}">
                  <a16:creationId xmlns:a16="http://schemas.microsoft.com/office/drawing/2014/main" id="{18A73288-6C10-4D75-91FA-3D86B18059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0837" y="3066900"/>
              <a:ext cx="1343376" cy="711200"/>
            </a:xfrm>
            <a:prstGeom prst="rect">
              <a:avLst/>
            </a:prstGeom>
          </p:spPr>
        </p:pic>
      </p:grpSp>
      <p:sp>
        <p:nvSpPr>
          <p:cNvPr id="3" name="TextBox 2">
            <a:extLst>
              <a:ext uri="{FF2B5EF4-FFF2-40B4-BE49-F238E27FC236}">
                <a16:creationId xmlns:a16="http://schemas.microsoft.com/office/drawing/2014/main" id="{335D61E2-1571-E624-A662-80B87A2740B0}"/>
              </a:ext>
            </a:extLst>
          </p:cNvPr>
          <p:cNvSpPr txBox="1"/>
          <p:nvPr userDrawn="1"/>
        </p:nvSpPr>
        <p:spPr>
          <a:xfrm>
            <a:off x="3035300" y="6420126"/>
            <a:ext cx="6121400" cy="261610"/>
          </a:xfrm>
          <a:prstGeom prst="rect">
            <a:avLst/>
          </a:prstGeom>
          <a:noFill/>
        </p:spPr>
        <p:txBody>
          <a:bodyPr wrap="square" rtlCol="0">
            <a:spAutoFit/>
          </a:bodyPr>
          <a:lstStyle/>
          <a:p>
            <a:r>
              <a:rPr lang="en-US" sz="1100" dirty="0">
                <a:solidFill>
                  <a:schemeClr val="tx1"/>
                </a:solidFill>
              </a:rPr>
              <a:t>Soon to be known as The Institute of Sustainability and Environmental Professionals (ISEP)</a:t>
            </a:r>
            <a:endParaRPr lang="en-GB" sz="1100" dirty="0">
              <a:solidFill>
                <a:schemeClr val="tx1"/>
              </a:solidFill>
            </a:endParaRPr>
          </a:p>
        </p:txBody>
      </p:sp>
    </p:spTree>
    <p:extLst>
      <p:ext uri="{BB962C8B-B14F-4D97-AF65-F5344CB8AC3E}">
        <p14:creationId xmlns:p14="http://schemas.microsoft.com/office/powerpoint/2010/main" val="303911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60.xml"/><Relationship Id="rId7"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4.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image" Target="../media/image2.svg"/><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1.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2.sv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1.png"/><Relationship Id="rId2" Type="http://schemas.openxmlformats.org/officeDocument/2006/relationships/slideLayout" Target="../slideLayouts/slideLayout86.xml"/><Relationship Id="rId16" Type="http://schemas.openxmlformats.org/officeDocument/2006/relationships/theme" Target="../theme/theme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image" Target="../media/image2.svg"/><Relationship Id="rId2" Type="http://schemas.openxmlformats.org/officeDocument/2006/relationships/slideLayout" Target="../slideLayouts/slideLayout101.xml"/><Relationship Id="rId16"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7.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653595102"/>
      </p:ext>
    </p:extLst>
  </p:cSld>
  <p:clrMap bg1="lt1" tx1="dk1" bg2="lt2" tx2="dk2" accent1="accent1" accent2="accent2" accent3="accent3" accent4="accent4" accent5="accent5" accent6="accent6" hlink="hlink" folHlink="folHlink"/>
  <p:sldLayoutIdLst>
    <p:sldLayoutId id="2147483697" r:id="rId1"/>
    <p:sldLayoutId id="2147483710" r:id="rId2"/>
    <p:sldLayoutId id="2147483750" r:id="rId3"/>
    <p:sldLayoutId id="2147483719" r:id="rId4"/>
    <p:sldLayoutId id="2147483724" r:id="rId5"/>
    <p:sldLayoutId id="2147483704" r:id="rId6"/>
    <p:sldLayoutId id="2147483711" r:id="rId7"/>
    <p:sldLayoutId id="2147483729" r:id="rId8"/>
    <p:sldLayoutId id="2147483731" r:id="rId9"/>
    <p:sldLayoutId id="2147483869" r:id="rId10"/>
    <p:sldLayoutId id="2147483707" r:id="rId11"/>
    <p:sldLayoutId id="2147483708" r:id="rId12"/>
    <p:sldLayoutId id="2147483709" r:id="rId13"/>
    <p:sldLayoutId id="2147483754" r:id="rId14"/>
    <p:sldLayoutId id="2147483860" r:id="rId15"/>
    <p:sldLayoutId id="2147483861" r:id="rId16"/>
    <p:sldLayoutId id="2147483862" r:id="rId17"/>
    <p:sldLayoutId id="2147483863" r:id="rId18"/>
    <p:sldLayoutId id="2147483866" r:id="rId1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438" userDrawn="1">
          <p15:clr>
            <a:srgbClr val="F26B43"/>
          </p15:clr>
        </p15:guide>
        <p15:guide id="5" pos="7242" userDrawn="1">
          <p15:clr>
            <a:srgbClr val="F26B43"/>
          </p15:clr>
        </p15:guide>
        <p15:guide id="6"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553236063"/>
      </p:ext>
    </p:extLst>
  </p:cSld>
  <p:clrMap bg1="lt1" tx1="dk1" bg2="lt2" tx2="dk2" accent1="accent1" accent2="accent2" accent3="accent3" accent4="accent4" accent5="accent5" accent6="accent6" hlink="hlink" folHlink="folHlink"/>
  <p:sldLayoutIdLst>
    <p:sldLayoutId id="2147483802" r:id="rId1"/>
    <p:sldLayoutId id="2147483817" r:id="rId2"/>
    <p:sldLayoutId id="2147483818" r:id="rId3"/>
    <p:sldLayoutId id="2147483821" r:id="rId4"/>
    <p:sldLayoutId id="2147483825" r:id="rId5"/>
    <p:sldLayoutId id="2147483805" r:id="rId6"/>
    <p:sldLayoutId id="2147483813" r:id="rId7"/>
    <p:sldLayoutId id="2147483827" r:id="rId8"/>
    <p:sldLayoutId id="2147483829" r:id="rId9"/>
    <p:sldLayoutId id="2147483868" r:id="rId10"/>
    <p:sldLayoutId id="2147483809" r:id="rId11"/>
    <p:sldLayoutId id="2147483810" r:id="rId12"/>
    <p:sldLayoutId id="2147483811" r:id="rId13"/>
    <p:sldLayoutId id="2147483831" r:id="rId14"/>
    <p:sldLayoutId id="2147483856" r:id="rId15"/>
    <p:sldLayoutId id="2147483857" r:id="rId16"/>
    <p:sldLayoutId id="2147483858" r:id="rId17"/>
    <p:sldLayoutId id="2147483859" r:id="rId18"/>
    <p:sldLayoutId id="2147483864" r:id="rId1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438" userDrawn="1">
          <p15:clr>
            <a:srgbClr val="F26B43"/>
          </p15:clr>
        </p15:guide>
        <p15:guide id="5" pos="7242" userDrawn="1">
          <p15:clr>
            <a:srgbClr val="F26B43"/>
          </p15:clr>
        </p15:guide>
        <p15:guide id="6" orient="horz" pos="2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2005192362"/>
      </p:ext>
    </p:extLst>
  </p:cSld>
  <p:clrMap bg1="lt1" tx1="dk1" bg2="lt2" tx2="dk2" accent1="accent1" accent2="accent2" accent3="accent3" accent4="accent4" accent5="accent5" accent6="accent6" hlink="hlink" folHlink="folHlink"/>
  <p:sldLayoutIdLst>
    <p:sldLayoutId id="2147483758" r:id="rId1"/>
    <p:sldLayoutId id="2147483779" r:id="rId2"/>
    <p:sldLayoutId id="2147483783" r:id="rId3"/>
    <p:sldLayoutId id="2147483786" r:id="rId4"/>
    <p:sldLayoutId id="2147483791" r:id="rId5"/>
    <p:sldLayoutId id="2147483763" r:id="rId6"/>
    <p:sldLayoutId id="2147483774" r:id="rId7"/>
    <p:sldLayoutId id="2147483794" r:id="rId8"/>
    <p:sldLayoutId id="2147483797" r:id="rId9"/>
    <p:sldLayoutId id="2147483867" r:id="rId10"/>
    <p:sldLayoutId id="2147483767" r:id="rId11"/>
    <p:sldLayoutId id="2147483768" r:id="rId12"/>
    <p:sldLayoutId id="2147483769" r:id="rId13"/>
    <p:sldLayoutId id="2147483799" r:id="rId14"/>
    <p:sldLayoutId id="2147483852" r:id="rId15"/>
    <p:sldLayoutId id="2147483853" r:id="rId16"/>
    <p:sldLayoutId id="2147483854" r:id="rId17"/>
    <p:sldLayoutId id="2147483855" r:id="rId18"/>
    <p:sldLayoutId id="2147483865" r:id="rId1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438" userDrawn="1">
          <p15:clr>
            <a:srgbClr val="F26B43"/>
          </p15:clr>
        </p15:guide>
        <p15:guide id="5" pos="7242" userDrawn="1">
          <p15:clr>
            <a:srgbClr val="F26B43"/>
          </p15:clr>
        </p15:guide>
        <p15:guide id="6" orient="horz" pos="2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1182928503"/>
      </p:ext>
    </p:extLst>
  </p:cSld>
  <p:clrMap bg1="lt1" tx1="dk1" bg2="lt2" tx2="dk2" accent1="accent1" accent2="accent2" accent3="accent3" accent4="accent4" accent5="accent5" accent6="accent6" hlink="hlink" folHlink="folHlink"/>
  <p:sldLayoutIdLst>
    <p:sldLayoutId id="2147483700" r:id="rId1"/>
    <p:sldLayoutId id="2147483840" r:id="rId2"/>
    <p:sldLayoutId id="2147483851" r:id="rId3"/>
    <p:sldLayoutId id="2147483841" r:id="rId4"/>
    <p:sldLayoutId id="2147483850"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438" userDrawn="1">
          <p15:clr>
            <a:srgbClr val="F26B43"/>
          </p15:clr>
        </p15:guide>
        <p15:guide id="5" pos="7242" userDrawn="1">
          <p15:clr>
            <a:srgbClr val="F26B43"/>
          </p15:clr>
        </p15:guide>
        <p15:guide id="6" orient="horz" pos="2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159508142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438">
          <p15:clr>
            <a:srgbClr val="F26B43"/>
          </p15:clr>
        </p15:guide>
        <p15:guide id="5" pos="7242">
          <p15:clr>
            <a:srgbClr val="F26B43"/>
          </p15:clr>
        </p15:guide>
        <p15:guide id="6" orient="horz" pos="2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250489489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438">
          <p15:clr>
            <a:srgbClr val="F26B43"/>
          </p15:clr>
        </p15:guide>
        <p15:guide id="5" pos="7242">
          <p15:clr>
            <a:srgbClr val="F26B43"/>
          </p15:clr>
        </p15:guide>
        <p15:guide id="6" orient="horz" pos="2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39A4F-5F67-4A42-9F42-8C5DF997D1C5}"/>
              </a:ext>
            </a:extLst>
          </p:cNvPr>
          <p:cNvSpPr>
            <a:spLocks noGrp="1"/>
          </p:cNvSpPr>
          <p:nvPr>
            <p:ph type="title"/>
          </p:nvPr>
        </p:nvSpPr>
        <p:spPr>
          <a:xfrm>
            <a:off x="695325" y="365125"/>
            <a:ext cx="10801350" cy="900000"/>
          </a:xfrm>
          <a:prstGeom prst="rect">
            <a:avLst/>
          </a:prstGeom>
        </p:spPr>
        <p:txBody>
          <a:bodyPr vert="horz" lIns="91440" tIns="45720" rIns="91440" bIns="45720" rtlCol="0" anchor="t">
            <a:normAutofit/>
          </a:bodyPr>
          <a:lstStyle/>
          <a:p>
            <a:r>
              <a:rPr lang="en-US" dirty="0"/>
              <a:t>Click to edit Master title style</a:t>
            </a:r>
            <a:endParaRPr lang="ru-RU" dirty="0"/>
          </a:p>
        </p:txBody>
      </p:sp>
      <p:sp>
        <p:nvSpPr>
          <p:cNvPr id="3" name="Text Placeholder 2">
            <a:extLst>
              <a:ext uri="{FF2B5EF4-FFF2-40B4-BE49-F238E27FC236}">
                <a16:creationId xmlns:a16="http://schemas.microsoft.com/office/drawing/2014/main" id="{0A39F51C-67D6-4E8B-A3BD-DBE212673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8" name="Graphic 7">
            <a:extLst>
              <a:ext uri="{FF2B5EF4-FFF2-40B4-BE49-F238E27FC236}">
                <a16:creationId xmlns:a16="http://schemas.microsoft.com/office/drawing/2014/main" id="{3E4DDE99-62A0-4033-8F20-B8225341EA2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44466" y="6400690"/>
            <a:ext cx="1404528" cy="184370"/>
          </a:xfrm>
          <a:prstGeom prst="rect">
            <a:avLst/>
          </a:prstGeom>
        </p:spPr>
      </p:pic>
    </p:spTree>
    <p:extLst>
      <p:ext uri="{BB962C8B-B14F-4D97-AF65-F5344CB8AC3E}">
        <p14:creationId xmlns:p14="http://schemas.microsoft.com/office/powerpoint/2010/main" val="30327561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438">
          <p15:clr>
            <a:srgbClr val="F26B43"/>
          </p15:clr>
        </p15:guide>
        <p15:guide id="5" pos="7242">
          <p15:clr>
            <a:srgbClr val="F26B43"/>
          </p15:clr>
        </p15:guide>
        <p15:guide id="6"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5281/zenodo.3553579"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5836C8-F4DE-4607-9443-BA2D6EE04013}"/>
              </a:ext>
            </a:extLst>
          </p:cNvPr>
          <p:cNvSpPr>
            <a:spLocks noGrp="1"/>
          </p:cNvSpPr>
          <p:nvPr>
            <p:ph type="title"/>
          </p:nvPr>
        </p:nvSpPr>
        <p:spPr>
          <a:xfrm>
            <a:off x="900114" y="946150"/>
            <a:ext cx="4074657" cy="1075748"/>
          </a:xfrm>
        </p:spPr>
        <p:txBody>
          <a:bodyPr>
            <a:noAutofit/>
          </a:bodyPr>
          <a:lstStyle/>
          <a:p>
            <a:r>
              <a:rPr lang="en-US" dirty="0"/>
              <a:t>Environment &amp; Sustainability</a:t>
            </a:r>
            <a:endParaRPr lang="en-GB" dirty="0"/>
          </a:p>
        </p:txBody>
      </p:sp>
      <p:sp>
        <p:nvSpPr>
          <p:cNvPr id="11" name="Text Placeholder 10">
            <a:extLst>
              <a:ext uri="{FF2B5EF4-FFF2-40B4-BE49-F238E27FC236}">
                <a16:creationId xmlns:a16="http://schemas.microsoft.com/office/drawing/2014/main" id="{E1CCAE65-CD9F-4B51-AD50-E9CCF6AE97AA}"/>
              </a:ext>
            </a:extLst>
          </p:cNvPr>
          <p:cNvSpPr>
            <a:spLocks noGrp="1"/>
          </p:cNvSpPr>
          <p:nvPr>
            <p:ph type="body" sz="quarter" idx="11"/>
          </p:nvPr>
        </p:nvSpPr>
        <p:spPr/>
        <p:txBody>
          <a:bodyPr>
            <a:noAutofit/>
          </a:bodyPr>
          <a:lstStyle/>
          <a:p>
            <a:r>
              <a:rPr lang="en-US" sz="2400" dirty="0"/>
              <a:t>Martin Baxter </a:t>
            </a:r>
            <a:br>
              <a:rPr lang="en-US" sz="2400" dirty="0"/>
            </a:br>
            <a:r>
              <a:rPr lang="en-US" sz="2000" dirty="0"/>
              <a:t>Deputy CEO</a:t>
            </a:r>
            <a:endParaRPr lang="en-US" sz="2400" dirty="0"/>
          </a:p>
          <a:p>
            <a:r>
              <a:rPr lang="en-US" sz="2000" dirty="0"/>
              <a:t>m.baxter@iema.net</a:t>
            </a:r>
            <a:br>
              <a:rPr lang="en-US" sz="2000" dirty="0"/>
            </a:br>
            <a:r>
              <a:rPr lang="en-US" sz="2000" dirty="0"/>
              <a:t>@mbxsustain.bsky.social</a:t>
            </a:r>
          </a:p>
        </p:txBody>
      </p:sp>
      <p:pic>
        <p:nvPicPr>
          <p:cNvPr id="6" name="Picture Placeholder 5" descr="A collage of different types of smokestacks&#10;&#10;Description automatically generated">
            <a:extLst>
              <a:ext uri="{FF2B5EF4-FFF2-40B4-BE49-F238E27FC236}">
                <a16:creationId xmlns:a16="http://schemas.microsoft.com/office/drawing/2014/main" id="{9314C63C-D7E0-D2D4-5CC5-1EE94582A568}"/>
              </a:ext>
            </a:extLst>
          </p:cNvPr>
          <p:cNvPicPr>
            <a:picLocks noGrp="1" noChangeAspect="1"/>
          </p:cNvPicPr>
          <p:nvPr>
            <p:ph type="pic" sz="quarter" idx="10"/>
          </p:nvPr>
        </p:nvPicPr>
        <p:blipFill>
          <a:blip r:embed="rId2"/>
          <a:srcRect l="23900" r="23900"/>
          <a:stretch>
            <a:fillRect/>
          </a:stretch>
        </p:blipFill>
        <p:spPr/>
      </p:pic>
      <p:sp>
        <p:nvSpPr>
          <p:cNvPr id="2" name="TextBox 1">
            <a:extLst>
              <a:ext uri="{FF2B5EF4-FFF2-40B4-BE49-F238E27FC236}">
                <a16:creationId xmlns:a16="http://schemas.microsoft.com/office/drawing/2014/main" id="{CDB4AA4D-07D5-40B9-F608-E93C82FD2B69}"/>
              </a:ext>
            </a:extLst>
          </p:cNvPr>
          <p:cNvSpPr txBox="1"/>
          <p:nvPr/>
        </p:nvSpPr>
        <p:spPr>
          <a:xfrm>
            <a:off x="1933575" y="6343650"/>
            <a:ext cx="6009979" cy="261610"/>
          </a:xfrm>
          <a:prstGeom prst="rect">
            <a:avLst/>
          </a:prstGeom>
          <a:noFill/>
        </p:spPr>
        <p:txBody>
          <a:bodyPr wrap="none" rtlCol="0">
            <a:spAutoFit/>
          </a:bodyPr>
          <a:lstStyle/>
          <a:p>
            <a:r>
              <a:rPr lang="en-GB" sz="1100" dirty="0"/>
              <a:t>We’re soon to become the Institute of Sustainability and Environmental Professionals (ISEP) </a:t>
            </a:r>
          </a:p>
        </p:txBody>
      </p:sp>
    </p:spTree>
    <p:extLst>
      <p:ext uri="{BB962C8B-B14F-4D97-AF65-F5344CB8AC3E}">
        <p14:creationId xmlns:p14="http://schemas.microsoft.com/office/powerpoint/2010/main" val="16744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7E5AC-CB29-D287-8E19-70A80E45B9C4}"/>
              </a:ext>
            </a:extLst>
          </p:cNvPr>
          <p:cNvPicPr>
            <a:picLocks noChangeAspect="1"/>
          </p:cNvPicPr>
          <p:nvPr/>
        </p:nvPicPr>
        <p:blipFill>
          <a:blip r:embed="rId2"/>
          <a:srcRect l="3600" t="9757" r="3280" b="3660"/>
          <a:stretch/>
        </p:blipFill>
        <p:spPr>
          <a:xfrm>
            <a:off x="5860111" y="723008"/>
            <a:ext cx="5168348" cy="4222704"/>
          </a:xfrm>
          <a:prstGeom prst="rect">
            <a:avLst/>
          </a:prstGeom>
        </p:spPr>
      </p:pic>
      <p:sp>
        <p:nvSpPr>
          <p:cNvPr id="4" name="TextBox 3">
            <a:extLst>
              <a:ext uri="{FF2B5EF4-FFF2-40B4-BE49-F238E27FC236}">
                <a16:creationId xmlns:a16="http://schemas.microsoft.com/office/drawing/2014/main" id="{A8B95BD6-8F05-2478-D335-260AEC4E1CF6}"/>
              </a:ext>
            </a:extLst>
          </p:cNvPr>
          <p:cNvSpPr txBox="1"/>
          <p:nvPr/>
        </p:nvSpPr>
        <p:spPr>
          <a:xfrm>
            <a:off x="292060" y="421963"/>
            <a:ext cx="429899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Sources of abatement towards 2050 Target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Role of demand reduction (efficiency and choices)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Increasing importance of electrification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Heat pumps 3-4x more efficient than gas boilers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EVs – cheaper to run but strategic decision needed to weigh capital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Hydrogen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Aptos" panose="02110004020202020204"/>
            </a:endParaRP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Climate Change Committee Advice is for an 87% emissions reduction for the 7</a:t>
            </a:r>
            <a:r>
              <a:rPr kumimoji="0" lang="en-US" sz="2000" b="0" i="0" u="none" strike="noStrike" kern="1200" cap="none" spc="0" normalizeH="0" baseline="30000" noProof="0" dirty="0">
                <a:ln>
                  <a:noFill/>
                </a:ln>
                <a:solidFill>
                  <a:prstClr val="black"/>
                </a:solidFill>
                <a:effectLst/>
                <a:uLnTx/>
                <a:uFillTx/>
                <a:latin typeface="Aptos" panose="02110004020202020204"/>
                <a:ea typeface="+mn-ea"/>
                <a:cs typeface="+mn-cs"/>
              </a:rPr>
              <a:t>th</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Carbon Budget 2038-2042. </a:t>
            </a: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3EBF76D3-6FED-EF6F-111B-A0404111AC50}"/>
              </a:ext>
            </a:extLst>
          </p:cNvPr>
          <p:cNvSpPr txBox="1"/>
          <p:nvPr/>
        </p:nvSpPr>
        <p:spPr>
          <a:xfrm>
            <a:off x="5103628" y="5631065"/>
            <a:ext cx="675433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useoSansCyrl-300"/>
                <a:ea typeface="+mn-ea"/>
                <a:cs typeface="+mn-cs"/>
              </a:rPr>
              <a:t>Source:  Climate Change Committee (2025) The Seventh Carbon Budget: Advice for the UK Government. </a:t>
            </a:r>
            <a:endParaRPr kumimoji="0" lang="en-GB" sz="1600" b="0" i="0" u="none" strike="noStrike" kern="1200" cap="none" spc="0" normalizeH="0" baseline="0" noProof="0" dirty="0">
              <a:ln>
                <a:noFill/>
              </a:ln>
              <a:solidFill>
                <a:srgbClr val="000000"/>
              </a:solidFill>
              <a:effectLst/>
              <a:uLnTx/>
              <a:uFillTx/>
              <a:latin typeface="MuseoSansCyrl-300"/>
              <a:ea typeface="+mn-ea"/>
              <a:cs typeface="+mn-cs"/>
            </a:endParaRPr>
          </a:p>
        </p:txBody>
      </p:sp>
    </p:spTree>
    <p:extLst>
      <p:ext uri="{BB962C8B-B14F-4D97-AF65-F5344CB8AC3E}">
        <p14:creationId xmlns:p14="http://schemas.microsoft.com/office/powerpoint/2010/main" val="70479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CC5EA-0B9E-5B67-FA33-83288A299EAB}"/>
              </a:ext>
            </a:extLst>
          </p:cNvPr>
          <p:cNvSpPr>
            <a:spLocks noGrp="1"/>
          </p:cNvSpPr>
          <p:nvPr>
            <p:ph type="title"/>
          </p:nvPr>
        </p:nvSpPr>
        <p:spPr/>
        <p:txBody>
          <a:bodyPr>
            <a:noAutofit/>
          </a:bodyPr>
          <a:lstStyle/>
          <a:p>
            <a:br>
              <a:rPr lang="en-US" sz="1800" dirty="0"/>
            </a:br>
            <a:r>
              <a:rPr lang="en-US" sz="2400" dirty="0"/>
              <a:t>Advice to Government on UK Climate Risk Assessment – priorities for urgent action</a:t>
            </a:r>
            <a:br>
              <a:rPr lang="en-US" sz="1800" dirty="0"/>
            </a:br>
            <a:br>
              <a:rPr lang="en-US" sz="1600" dirty="0"/>
            </a:br>
            <a:r>
              <a:rPr lang="en-US" sz="1800" dirty="0">
                <a:latin typeface="+mn-lt"/>
              </a:rPr>
              <a:t>“…the gap between the level of risk we face and the level of adaptation underway has widened. Adaptation action has failed to keep pace with the worsening reality of climate risk.”</a:t>
            </a:r>
            <a:br>
              <a:rPr lang="en-US" sz="1800" dirty="0">
                <a:latin typeface="+mn-lt"/>
              </a:rPr>
            </a:br>
            <a:br>
              <a:rPr lang="en-US" sz="2000" dirty="0">
                <a:latin typeface="+mn-lt"/>
              </a:rPr>
            </a:br>
            <a:r>
              <a:rPr lang="en-US" sz="1400" dirty="0">
                <a:latin typeface="+mn-lt"/>
              </a:rPr>
              <a:t>Independent Assessment of UK Climate Risk - Climate Change Committee (theccc.org.uk)</a:t>
            </a:r>
            <a:br>
              <a:rPr lang="en-US" sz="1400" dirty="0"/>
            </a:br>
            <a:endParaRPr lang="en-GB" sz="1800" dirty="0"/>
          </a:p>
        </p:txBody>
      </p:sp>
      <p:pic>
        <p:nvPicPr>
          <p:cNvPr id="9" name="Picture 8">
            <a:extLst>
              <a:ext uri="{FF2B5EF4-FFF2-40B4-BE49-F238E27FC236}">
                <a16:creationId xmlns:a16="http://schemas.microsoft.com/office/drawing/2014/main" id="{BBD8402A-77B7-4A36-8853-860F873D7066}"/>
              </a:ext>
            </a:extLst>
          </p:cNvPr>
          <p:cNvPicPr>
            <a:picLocks noChangeAspect="1"/>
          </p:cNvPicPr>
          <p:nvPr/>
        </p:nvPicPr>
        <p:blipFill>
          <a:blip r:embed="rId2"/>
          <a:stretch>
            <a:fillRect/>
          </a:stretch>
        </p:blipFill>
        <p:spPr>
          <a:xfrm>
            <a:off x="5255203" y="93107"/>
            <a:ext cx="6038849" cy="6671786"/>
          </a:xfrm>
          <a:prstGeom prst="rect">
            <a:avLst/>
          </a:prstGeom>
        </p:spPr>
      </p:pic>
      <p:sp>
        <p:nvSpPr>
          <p:cNvPr id="4" name="TextBox 3">
            <a:extLst>
              <a:ext uri="{FF2B5EF4-FFF2-40B4-BE49-F238E27FC236}">
                <a16:creationId xmlns:a16="http://schemas.microsoft.com/office/drawing/2014/main" id="{110321B0-2093-53FA-8A78-B7562D79EF60}"/>
              </a:ext>
            </a:extLst>
          </p:cNvPr>
          <p:cNvSpPr txBox="1"/>
          <p:nvPr/>
        </p:nvSpPr>
        <p:spPr>
          <a:xfrm>
            <a:off x="497681" y="5029885"/>
            <a:ext cx="2952750" cy="923330"/>
          </a:xfrm>
          <a:prstGeom prst="rect">
            <a:avLst/>
          </a:prstGeom>
          <a:noFill/>
        </p:spPr>
        <p:txBody>
          <a:bodyPr wrap="square">
            <a:spAutoFit/>
          </a:bodyPr>
          <a:lstStyle/>
          <a:p>
            <a:r>
              <a:rPr lang="en-US" b="1" i="0" dirty="0">
                <a:effectLst/>
              </a:rPr>
              <a:t>“The UK’s preparations for climate change are inadequate.” </a:t>
            </a:r>
            <a:r>
              <a:rPr lang="en-US" i="0" dirty="0">
                <a:effectLst/>
              </a:rPr>
              <a:t>2025 update</a:t>
            </a:r>
            <a:endParaRPr lang="en-GB" dirty="0"/>
          </a:p>
        </p:txBody>
      </p:sp>
    </p:spTree>
    <p:extLst>
      <p:ext uri="{BB962C8B-B14F-4D97-AF65-F5344CB8AC3E}">
        <p14:creationId xmlns:p14="http://schemas.microsoft.com/office/powerpoint/2010/main" val="19028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8C7B-B1A5-42BD-A689-EF5C4EB3D8BE}"/>
              </a:ext>
            </a:extLst>
          </p:cNvPr>
          <p:cNvSpPr>
            <a:spLocks noGrp="1"/>
          </p:cNvSpPr>
          <p:nvPr>
            <p:ph type="title"/>
          </p:nvPr>
        </p:nvSpPr>
        <p:spPr/>
        <p:txBody>
          <a:bodyPr>
            <a:normAutofit/>
          </a:bodyPr>
          <a:lstStyle/>
          <a:p>
            <a:r>
              <a:rPr lang="en-US" dirty="0"/>
              <a:t>Environment Act 2021 </a:t>
            </a:r>
            <a:endParaRPr lang="en-GB" dirty="0"/>
          </a:p>
        </p:txBody>
      </p:sp>
      <p:sp>
        <p:nvSpPr>
          <p:cNvPr id="3" name="Text Placeholder 2">
            <a:extLst>
              <a:ext uri="{FF2B5EF4-FFF2-40B4-BE49-F238E27FC236}">
                <a16:creationId xmlns:a16="http://schemas.microsoft.com/office/drawing/2014/main" id="{A6A591AF-D4F2-4AD5-A1A7-C3BE4DC982F0}"/>
              </a:ext>
            </a:extLst>
          </p:cNvPr>
          <p:cNvSpPr>
            <a:spLocks noGrp="1"/>
          </p:cNvSpPr>
          <p:nvPr>
            <p:ph type="body" sz="quarter" idx="10"/>
          </p:nvPr>
        </p:nvSpPr>
        <p:spPr>
          <a:xfrm>
            <a:off x="657222" y="3812353"/>
            <a:ext cx="1952575" cy="439738"/>
          </a:xfrm>
        </p:spPr>
        <p:txBody>
          <a:bodyPr/>
          <a:lstStyle/>
          <a:p>
            <a:r>
              <a:rPr lang="en-GB" dirty="0"/>
              <a:t>Biodiversity</a:t>
            </a:r>
          </a:p>
        </p:txBody>
      </p:sp>
      <p:sp>
        <p:nvSpPr>
          <p:cNvPr id="4" name="Text Placeholder 3">
            <a:extLst>
              <a:ext uri="{FF2B5EF4-FFF2-40B4-BE49-F238E27FC236}">
                <a16:creationId xmlns:a16="http://schemas.microsoft.com/office/drawing/2014/main" id="{B7058422-AE9C-4CF4-A8BD-8A8B329735E3}"/>
              </a:ext>
            </a:extLst>
          </p:cNvPr>
          <p:cNvSpPr>
            <a:spLocks noGrp="1"/>
          </p:cNvSpPr>
          <p:nvPr>
            <p:ph type="body" sz="quarter" idx="11"/>
          </p:nvPr>
        </p:nvSpPr>
        <p:spPr>
          <a:xfrm>
            <a:off x="695324" y="4330331"/>
            <a:ext cx="10963276" cy="1908544"/>
          </a:xfrm>
        </p:spPr>
        <p:txBody>
          <a:bodyPr>
            <a:normAutofit/>
          </a:bodyPr>
          <a:lstStyle/>
          <a:p>
            <a:pPr marL="285750" indent="-285750" algn="l">
              <a:buFont typeface="Arial" panose="020B0604020202020204" pitchFamily="34" charset="0"/>
              <a:buChar char="•"/>
            </a:pPr>
            <a:r>
              <a:rPr lang="en-US" dirty="0"/>
              <a:t>Long-term targets in each of the topics of biodiversity, water, air quality and waste – 13 targets overall  </a:t>
            </a:r>
          </a:p>
          <a:p>
            <a:pPr marL="285750" indent="-285750" algn="l">
              <a:buFont typeface="Arial" panose="020B0604020202020204" pitchFamily="34" charset="0"/>
              <a:buChar char="•"/>
            </a:pPr>
            <a:r>
              <a:rPr lang="en-US" dirty="0"/>
              <a:t>Environmental Improvement </a:t>
            </a:r>
            <a:r>
              <a:rPr lang="en-US"/>
              <a:t>Plan - </a:t>
            </a:r>
            <a:endParaRPr lang="en-US" dirty="0"/>
          </a:p>
          <a:p>
            <a:pPr marL="285750" indent="-285750" algn="l">
              <a:buFont typeface="Arial" panose="020B0604020202020204" pitchFamily="34" charset="0"/>
              <a:buChar char="•"/>
            </a:pPr>
            <a:r>
              <a:rPr lang="en-US" dirty="0"/>
              <a:t>Framework for Biodiversity Net Gain for new development projects</a:t>
            </a:r>
          </a:p>
          <a:p>
            <a:pPr marL="285750" indent="-285750" algn="l">
              <a:buFont typeface="Arial" panose="020B0604020202020204" pitchFamily="34" charset="0"/>
              <a:buChar char="•"/>
            </a:pPr>
            <a:r>
              <a:rPr lang="en-US" dirty="0"/>
              <a:t>Duty on local authorities to “conserve and enhance” biodiversity in their areas</a:t>
            </a:r>
          </a:p>
          <a:p>
            <a:pPr marL="285750" indent="-285750" algn="l">
              <a:buFont typeface="Arial" panose="020B0604020202020204" pitchFamily="34" charset="0"/>
              <a:buChar char="•"/>
            </a:pPr>
            <a:r>
              <a:rPr lang="en-US" dirty="0"/>
              <a:t>Office for Environmental Protection (OEP) – hold public authorities to account for failures to comply with environmental law</a:t>
            </a:r>
          </a:p>
        </p:txBody>
      </p:sp>
      <p:sp>
        <p:nvSpPr>
          <p:cNvPr id="5" name="Text Placeholder 4">
            <a:extLst>
              <a:ext uri="{FF2B5EF4-FFF2-40B4-BE49-F238E27FC236}">
                <a16:creationId xmlns:a16="http://schemas.microsoft.com/office/drawing/2014/main" id="{2D7D3194-F788-4527-9869-B0F390DE65ED}"/>
              </a:ext>
            </a:extLst>
          </p:cNvPr>
          <p:cNvSpPr>
            <a:spLocks noGrp="1"/>
          </p:cNvSpPr>
          <p:nvPr>
            <p:ph type="body" sz="quarter" idx="12"/>
          </p:nvPr>
        </p:nvSpPr>
        <p:spPr>
          <a:xfrm>
            <a:off x="3701730" y="3812353"/>
            <a:ext cx="1952575" cy="439738"/>
          </a:xfrm>
        </p:spPr>
        <p:txBody>
          <a:bodyPr/>
          <a:lstStyle/>
          <a:p>
            <a:r>
              <a:rPr lang="en-GB" dirty="0"/>
              <a:t>Water</a:t>
            </a:r>
          </a:p>
        </p:txBody>
      </p:sp>
      <p:sp>
        <p:nvSpPr>
          <p:cNvPr id="7" name="Text Placeholder 6">
            <a:extLst>
              <a:ext uri="{FF2B5EF4-FFF2-40B4-BE49-F238E27FC236}">
                <a16:creationId xmlns:a16="http://schemas.microsoft.com/office/drawing/2014/main" id="{D8ECFA55-F461-4C78-865C-A5024BAED345}"/>
              </a:ext>
            </a:extLst>
          </p:cNvPr>
          <p:cNvSpPr>
            <a:spLocks noGrp="1"/>
          </p:cNvSpPr>
          <p:nvPr>
            <p:ph type="body" sz="quarter" idx="14"/>
          </p:nvPr>
        </p:nvSpPr>
        <p:spPr>
          <a:xfrm>
            <a:off x="6689086" y="3812353"/>
            <a:ext cx="1952575" cy="439738"/>
          </a:xfrm>
        </p:spPr>
        <p:txBody>
          <a:bodyPr/>
          <a:lstStyle/>
          <a:p>
            <a:r>
              <a:rPr lang="en-GB" dirty="0"/>
              <a:t>Air Quality</a:t>
            </a:r>
          </a:p>
        </p:txBody>
      </p:sp>
      <p:sp>
        <p:nvSpPr>
          <p:cNvPr id="9" name="Text Placeholder 8">
            <a:extLst>
              <a:ext uri="{FF2B5EF4-FFF2-40B4-BE49-F238E27FC236}">
                <a16:creationId xmlns:a16="http://schemas.microsoft.com/office/drawing/2014/main" id="{93C6126C-97B7-470C-AFD6-F58484C24E3C}"/>
              </a:ext>
            </a:extLst>
          </p:cNvPr>
          <p:cNvSpPr>
            <a:spLocks noGrp="1"/>
          </p:cNvSpPr>
          <p:nvPr>
            <p:ph type="body" sz="quarter" idx="16"/>
          </p:nvPr>
        </p:nvSpPr>
        <p:spPr>
          <a:xfrm>
            <a:off x="9611076" y="3812353"/>
            <a:ext cx="1952575" cy="439738"/>
          </a:xfrm>
        </p:spPr>
        <p:txBody>
          <a:bodyPr/>
          <a:lstStyle/>
          <a:p>
            <a:r>
              <a:rPr lang="en-GB" dirty="0"/>
              <a:t>Waste</a:t>
            </a:r>
          </a:p>
        </p:txBody>
      </p:sp>
      <p:sp>
        <p:nvSpPr>
          <p:cNvPr id="11" name="Text Placeholder 10">
            <a:extLst>
              <a:ext uri="{FF2B5EF4-FFF2-40B4-BE49-F238E27FC236}">
                <a16:creationId xmlns:a16="http://schemas.microsoft.com/office/drawing/2014/main" id="{3FDE1A2B-947E-4A53-9B20-897D1FE14271}"/>
              </a:ext>
            </a:extLst>
          </p:cNvPr>
          <p:cNvSpPr>
            <a:spLocks noGrp="1"/>
          </p:cNvSpPr>
          <p:nvPr>
            <p:ph type="body" sz="quarter" idx="18"/>
          </p:nvPr>
        </p:nvSpPr>
        <p:spPr/>
        <p:txBody>
          <a:bodyPr>
            <a:noAutofit/>
          </a:bodyPr>
          <a:lstStyle/>
          <a:p>
            <a:r>
              <a:rPr lang="en-GB" sz="1300" dirty="0">
                <a:solidFill>
                  <a:srgbClr val="9E007E"/>
                </a:solidFill>
              </a:rPr>
              <a:t>New environmental governance framework Policy Statement on Environmental Principles</a:t>
            </a:r>
          </a:p>
          <a:p>
            <a:endParaRPr lang="en-GB" sz="1300" dirty="0">
              <a:solidFill>
                <a:srgbClr val="9E007E"/>
              </a:solidFill>
            </a:endParaRPr>
          </a:p>
        </p:txBody>
      </p:sp>
      <p:pic>
        <p:nvPicPr>
          <p:cNvPr id="13" name="Picture 12">
            <a:extLst>
              <a:ext uri="{FF2B5EF4-FFF2-40B4-BE49-F238E27FC236}">
                <a16:creationId xmlns:a16="http://schemas.microsoft.com/office/drawing/2014/main" id="{6563716F-CFDB-420B-BC20-19C71ABE1047}"/>
              </a:ext>
            </a:extLst>
          </p:cNvPr>
          <p:cNvPicPr>
            <a:picLocks noChangeAspect="1"/>
          </p:cNvPicPr>
          <p:nvPr/>
        </p:nvPicPr>
        <p:blipFill>
          <a:blip r:embed="rId2"/>
          <a:stretch>
            <a:fillRect/>
          </a:stretch>
        </p:blipFill>
        <p:spPr>
          <a:xfrm>
            <a:off x="1444518" y="2729838"/>
            <a:ext cx="377985" cy="353599"/>
          </a:xfrm>
          <a:prstGeom prst="rect">
            <a:avLst/>
          </a:prstGeom>
        </p:spPr>
      </p:pic>
      <p:pic>
        <p:nvPicPr>
          <p:cNvPr id="14" name="Picture 13">
            <a:extLst>
              <a:ext uri="{FF2B5EF4-FFF2-40B4-BE49-F238E27FC236}">
                <a16:creationId xmlns:a16="http://schemas.microsoft.com/office/drawing/2014/main" id="{3EF87E2D-73B8-4AC8-8B60-97E726AFA776}"/>
              </a:ext>
            </a:extLst>
          </p:cNvPr>
          <p:cNvPicPr>
            <a:picLocks noChangeAspect="1"/>
          </p:cNvPicPr>
          <p:nvPr/>
        </p:nvPicPr>
        <p:blipFill>
          <a:blip r:embed="rId3"/>
          <a:stretch>
            <a:fillRect/>
          </a:stretch>
        </p:blipFill>
        <p:spPr>
          <a:xfrm>
            <a:off x="4433930" y="2656680"/>
            <a:ext cx="445047" cy="426757"/>
          </a:xfrm>
          <a:prstGeom prst="rect">
            <a:avLst/>
          </a:prstGeom>
        </p:spPr>
      </p:pic>
      <p:pic>
        <p:nvPicPr>
          <p:cNvPr id="15" name="Picture 14">
            <a:extLst>
              <a:ext uri="{FF2B5EF4-FFF2-40B4-BE49-F238E27FC236}">
                <a16:creationId xmlns:a16="http://schemas.microsoft.com/office/drawing/2014/main" id="{9E696AE8-FF64-4646-A09F-573BF79ED8A7}"/>
              </a:ext>
            </a:extLst>
          </p:cNvPr>
          <p:cNvPicPr>
            <a:picLocks noChangeAspect="1"/>
          </p:cNvPicPr>
          <p:nvPr/>
        </p:nvPicPr>
        <p:blipFill>
          <a:blip r:embed="rId4"/>
          <a:stretch>
            <a:fillRect/>
          </a:stretch>
        </p:blipFill>
        <p:spPr>
          <a:xfrm>
            <a:off x="7443667" y="2637177"/>
            <a:ext cx="469433" cy="475529"/>
          </a:xfrm>
          <a:prstGeom prst="rect">
            <a:avLst/>
          </a:prstGeom>
        </p:spPr>
      </p:pic>
      <p:pic>
        <p:nvPicPr>
          <p:cNvPr id="16" name="Picture 15">
            <a:extLst>
              <a:ext uri="{FF2B5EF4-FFF2-40B4-BE49-F238E27FC236}">
                <a16:creationId xmlns:a16="http://schemas.microsoft.com/office/drawing/2014/main" id="{DEAC7EAD-3BB9-4AB6-85CF-8EAC54C0859E}"/>
              </a:ext>
            </a:extLst>
          </p:cNvPr>
          <p:cNvPicPr>
            <a:picLocks noChangeAspect="1"/>
          </p:cNvPicPr>
          <p:nvPr/>
        </p:nvPicPr>
        <p:blipFill>
          <a:blip r:embed="rId5"/>
          <a:stretch>
            <a:fillRect/>
          </a:stretch>
        </p:blipFill>
        <p:spPr>
          <a:xfrm>
            <a:off x="10355993" y="2620101"/>
            <a:ext cx="457240" cy="463336"/>
          </a:xfrm>
          <a:prstGeom prst="rect">
            <a:avLst/>
          </a:prstGeom>
        </p:spPr>
      </p:pic>
    </p:spTree>
    <p:extLst>
      <p:ext uri="{BB962C8B-B14F-4D97-AF65-F5344CB8AC3E}">
        <p14:creationId xmlns:p14="http://schemas.microsoft.com/office/powerpoint/2010/main" val="348799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00808-99D5-1CA6-49E3-CC248635428B}"/>
              </a:ext>
            </a:extLst>
          </p:cNvPr>
          <p:cNvSpPr>
            <a:spLocks noGrp="1"/>
          </p:cNvSpPr>
          <p:nvPr>
            <p:ph type="title"/>
          </p:nvPr>
        </p:nvSpPr>
        <p:spPr/>
        <p:txBody>
          <a:bodyPr/>
          <a:lstStyle/>
          <a:p>
            <a:pPr algn="ctr"/>
            <a:r>
              <a:rPr lang="en-GB" dirty="0"/>
              <a:t>Planning and Infrastructure Bill </a:t>
            </a:r>
          </a:p>
        </p:txBody>
      </p:sp>
      <p:pic>
        <p:nvPicPr>
          <p:cNvPr id="4" name="Picture 3">
            <a:extLst>
              <a:ext uri="{FF2B5EF4-FFF2-40B4-BE49-F238E27FC236}">
                <a16:creationId xmlns:a16="http://schemas.microsoft.com/office/drawing/2014/main" id="{6A08BF6F-0468-ADAB-5C70-A07CAAAC6D40}"/>
              </a:ext>
            </a:extLst>
          </p:cNvPr>
          <p:cNvPicPr>
            <a:picLocks noChangeAspect="1"/>
          </p:cNvPicPr>
          <p:nvPr/>
        </p:nvPicPr>
        <p:blipFill>
          <a:blip r:embed="rId2"/>
          <a:srcRect l="3673" t="-4098" r="18330" b="4098"/>
          <a:stretch/>
        </p:blipFill>
        <p:spPr>
          <a:xfrm>
            <a:off x="8430509" y="1265125"/>
            <a:ext cx="3155377" cy="4649049"/>
          </a:xfrm>
          <a:prstGeom prst="rect">
            <a:avLst/>
          </a:prstGeom>
        </p:spPr>
      </p:pic>
      <p:pic>
        <p:nvPicPr>
          <p:cNvPr id="5" name="Picture 4">
            <a:extLst>
              <a:ext uri="{FF2B5EF4-FFF2-40B4-BE49-F238E27FC236}">
                <a16:creationId xmlns:a16="http://schemas.microsoft.com/office/drawing/2014/main" id="{6D7452EA-4281-BECB-89CD-4C9B5013D10B}"/>
              </a:ext>
            </a:extLst>
          </p:cNvPr>
          <p:cNvPicPr>
            <a:picLocks noChangeAspect="1"/>
          </p:cNvPicPr>
          <p:nvPr/>
        </p:nvPicPr>
        <p:blipFill>
          <a:blip r:embed="rId3"/>
          <a:stretch>
            <a:fillRect/>
          </a:stretch>
        </p:blipFill>
        <p:spPr>
          <a:xfrm>
            <a:off x="742950" y="1427899"/>
            <a:ext cx="3363592" cy="4486275"/>
          </a:xfrm>
          <a:prstGeom prst="rect">
            <a:avLst/>
          </a:prstGeom>
        </p:spPr>
      </p:pic>
      <p:sp>
        <p:nvSpPr>
          <p:cNvPr id="6" name="TextBox 5">
            <a:extLst>
              <a:ext uri="{FF2B5EF4-FFF2-40B4-BE49-F238E27FC236}">
                <a16:creationId xmlns:a16="http://schemas.microsoft.com/office/drawing/2014/main" id="{4CD26106-4395-312C-E8EB-6FB0C49A55AB}"/>
              </a:ext>
            </a:extLst>
          </p:cNvPr>
          <p:cNvSpPr txBox="1"/>
          <p:nvPr/>
        </p:nvSpPr>
        <p:spPr>
          <a:xfrm>
            <a:off x="4901602" y="3075057"/>
            <a:ext cx="2388795" cy="707886"/>
          </a:xfrm>
          <a:prstGeom prst="rect">
            <a:avLst/>
          </a:prstGeom>
          <a:noFill/>
        </p:spPr>
        <p:txBody>
          <a:bodyPr wrap="none" rtlCol="0">
            <a:spAutoFit/>
          </a:bodyPr>
          <a:lstStyle/>
          <a:p>
            <a:r>
              <a:rPr lang="en-GB" sz="4000" b="1" dirty="0"/>
              <a:t>TENSION</a:t>
            </a:r>
          </a:p>
        </p:txBody>
      </p:sp>
    </p:spTree>
    <p:extLst>
      <p:ext uri="{BB962C8B-B14F-4D97-AF65-F5344CB8AC3E}">
        <p14:creationId xmlns:p14="http://schemas.microsoft.com/office/powerpoint/2010/main" val="317332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542D8A-E103-8EC7-17AF-70B12BE22DB8}"/>
              </a:ext>
            </a:extLst>
          </p:cNvPr>
          <p:cNvPicPr>
            <a:picLocks noGrp="1" noChangeAspect="1"/>
          </p:cNvPicPr>
          <p:nvPr>
            <p:ph sz="quarter" idx="17"/>
          </p:nvPr>
        </p:nvPicPr>
        <p:blipFill>
          <a:blip r:embed="rId2"/>
          <a:stretch>
            <a:fillRect/>
          </a:stretch>
        </p:blipFill>
        <p:spPr>
          <a:xfrm>
            <a:off x="6411090" y="447675"/>
            <a:ext cx="4181532" cy="5953125"/>
          </a:xfrm>
        </p:spPr>
      </p:pic>
      <p:sp>
        <p:nvSpPr>
          <p:cNvPr id="3" name="Title 2">
            <a:extLst>
              <a:ext uri="{FF2B5EF4-FFF2-40B4-BE49-F238E27FC236}">
                <a16:creationId xmlns:a16="http://schemas.microsoft.com/office/drawing/2014/main" id="{48BA14C6-CA2F-3353-7EAA-23DF7315AF62}"/>
              </a:ext>
            </a:extLst>
          </p:cNvPr>
          <p:cNvSpPr>
            <a:spLocks noGrp="1"/>
          </p:cNvSpPr>
          <p:nvPr>
            <p:ph type="title"/>
          </p:nvPr>
        </p:nvSpPr>
        <p:spPr/>
        <p:txBody>
          <a:bodyPr>
            <a:normAutofit fontScale="90000"/>
          </a:bodyPr>
          <a:lstStyle/>
          <a:p>
            <a:r>
              <a:rPr lang="en-GB" dirty="0"/>
              <a:t>Green vs Growth???</a:t>
            </a:r>
            <a:br>
              <a:rPr lang="en-GB" dirty="0"/>
            </a:br>
            <a:br>
              <a:rPr lang="en-GB" dirty="0"/>
            </a:br>
            <a:r>
              <a:rPr lang="en-GB" dirty="0"/>
              <a:t>“</a:t>
            </a:r>
            <a:r>
              <a:rPr lang="en-US" sz="2200" dirty="0"/>
              <a:t>The net zero economy has become a powerhouse of job creation and economic expansion with 10.1% growth in the total economic value supported by the net zero economy since 2023”</a:t>
            </a:r>
            <a:br>
              <a:rPr lang="en-US" sz="2200" dirty="0"/>
            </a:br>
            <a:br>
              <a:rPr lang="en-US" sz="2200" dirty="0"/>
            </a:br>
            <a:r>
              <a:rPr lang="en-US" sz="2200" dirty="0"/>
              <a:t>“Jobs supported by net zero businesses were 38% more productive than the UK average”</a:t>
            </a:r>
            <a:endParaRPr lang="en-GB" dirty="0"/>
          </a:p>
        </p:txBody>
      </p:sp>
    </p:spTree>
    <p:extLst>
      <p:ext uri="{BB962C8B-B14F-4D97-AF65-F5344CB8AC3E}">
        <p14:creationId xmlns:p14="http://schemas.microsoft.com/office/powerpoint/2010/main" val="144175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seoSansCyrl-300"/>
              <a:ea typeface="+mn-ea"/>
              <a:cs typeface="+mn-cs"/>
            </a:endParaRPr>
          </a:p>
        </p:txBody>
      </p:sp>
      <p:sp>
        <p:nvSpPr>
          <p:cNvPr id="3" name="Title 2">
            <a:extLst>
              <a:ext uri="{FF2B5EF4-FFF2-40B4-BE49-F238E27FC236}">
                <a16:creationId xmlns:a16="http://schemas.microsoft.com/office/drawing/2014/main" id="{156690BE-8648-85BB-1B80-70A5CA7A97C8}"/>
              </a:ext>
            </a:extLst>
          </p:cNvPr>
          <p:cNvSpPr>
            <a:spLocks noGrp="1"/>
          </p:cNvSpPr>
          <p:nvPr>
            <p:ph type="title"/>
          </p:nvPr>
        </p:nvSpPr>
        <p:spPr>
          <a:xfrm>
            <a:off x="640079" y="325369"/>
            <a:ext cx="4760595" cy="1956841"/>
          </a:xfrm>
        </p:spPr>
        <p:txBody>
          <a:bodyPr vert="horz" lIns="91440" tIns="45720" rIns="91440" bIns="45720" rtlCol="0" anchor="b">
            <a:noAutofit/>
          </a:bodyPr>
          <a:lstStyle/>
          <a:p>
            <a:r>
              <a:rPr lang="en-US" sz="3600" dirty="0"/>
              <a:t>Skills, Training &amp; Jobs…we have most of the solutions</a:t>
            </a:r>
          </a:p>
        </p:txBody>
      </p:sp>
      <p:sp>
        <p:nvSpPr>
          <p:cNvPr id="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seoSansCyrl-300"/>
              <a:ea typeface="+mn-ea"/>
              <a:cs typeface="+mn-cs"/>
            </a:endParaRPr>
          </a:p>
        </p:txBody>
      </p:sp>
      <p:sp>
        <p:nvSpPr>
          <p:cNvPr id="2" name="Content Placeholder 1">
            <a:extLst>
              <a:ext uri="{FF2B5EF4-FFF2-40B4-BE49-F238E27FC236}">
                <a16:creationId xmlns:a16="http://schemas.microsoft.com/office/drawing/2014/main" id="{DFB4272C-B190-E504-89FA-3611554C6204}"/>
              </a:ext>
            </a:extLst>
          </p:cNvPr>
          <p:cNvSpPr>
            <a:spLocks noGrp="1"/>
          </p:cNvSpPr>
          <p:nvPr>
            <p:ph sz="quarter" idx="17"/>
          </p:nvPr>
        </p:nvSpPr>
        <p:spPr>
          <a:xfrm>
            <a:off x="640080" y="2872899"/>
            <a:ext cx="4243589" cy="3519138"/>
          </a:xfrm>
        </p:spPr>
        <p:txBody>
          <a:bodyPr vert="horz" lIns="91440" tIns="45720" rIns="91440" bIns="45720" rtlCol="0">
            <a:normAutofit fontScale="92500"/>
          </a:bodyPr>
          <a:lstStyle/>
          <a:p>
            <a:pPr>
              <a:lnSpc>
                <a:spcPct val="90000"/>
              </a:lnSpc>
            </a:pPr>
            <a:r>
              <a:rPr lang="en-US" sz="2400" b="1" dirty="0"/>
              <a:t>#GreenSkillsAtCOP campaign</a:t>
            </a:r>
          </a:p>
          <a:p>
            <a:pPr marL="285750" indent="-285750">
              <a:lnSpc>
                <a:spcPct val="90000"/>
              </a:lnSpc>
              <a:buFont typeface="Arial" panose="020B0604020202020204" pitchFamily="34" charset="0"/>
              <a:buChar char="•"/>
            </a:pPr>
            <a:r>
              <a:rPr lang="en-US" sz="2400" dirty="0"/>
              <a:t>Capacity building and Just Transition</a:t>
            </a:r>
          </a:p>
          <a:p>
            <a:pPr marL="285750" indent="-285750">
              <a:lnSpc>
                <a:spcPct val="90000"/>
              </a:lnSpc>
              <a:buFont typeface="Arial" panose="020B0604020202020204" pitchFamily="34" charset="0"/>
              <a:buChar char="•"/>
            </a:pPr>
            <a:r>
              <a:rPr lang="en-US" sz="2400" dirty="0"/>
              <a:t>Integrated into many of the discussions on climate mitigation and resilience</a:t>
            </a:r>
          </a:p>
          <a:p>
            <a:pPr marL="285750" indent="-285750">
              <a:lnSpc>
                <a:spcPct val="90000"/>
              </a:lnSpc>
              <a:buFont typeface="Arial" panose="020B0604020202020204" pitchFamily="34" charset="0"/>
              <a:buChar char="•"/>
            </a:pPr>
            <a:r>
              <a:rPr lang="en-US" sz="2400" dirty="0"/>
              <a:t>Focus is on the next set of NDCs…and in the UK, delivery of Climate Change Act and Environment Act targets</a:t>
            </a:r>
          </a:p>
        </p:txBody>
      </p:sp>
      <p:pic>
        <p:nvPicPr>
          <p:cNvPr id="5" name="Picture 4" descr="A person speaking at a podium&#10;&#10;Description automatically generated">
            <a:extLst>
              <a:ext uri="{FF2B5EF4-FFF2-40B4-BE49-F238E27FC236}">
                <a16:creationId xmlns:a16="http://schemas.microsoft.com/office/drawing/2014/main" id="{D6C3151F-A018-D9C8-4D0A-96802EEA53AA}"/>
              </a:ext>
            </a:extLst>
          </p:cNvPr>
          <p:cNvPicPr>
            <a:picLocks noChangeAspect="1"/>
          </p:cNvPicPr>
          <p:nvPr/>
        </p:nvPicPr>
        <p:blipFill>
          <a:blip r:embed="rId2"/>
          <a:srcRect r="-1" b="252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3083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96A1-B537-41C4-A91F-D6A210C00D42}"/>
              </a:ext>
            </a:extLst>
          </p:cNvPr>
          <p:cNvSpPr>
            <a:spLocks noGrp="1"/>
          </p:cNvSpPr>
          <p:nvPr>
            <p:ph type="title"/>
          </p:nvPr>
        </p:nvSpPr>
        <p:spPr/>
        <p:txBody>
          <a:bodyPr>
            <a:normAutofit/>
          </a:bodyPr>
          <a:lstStyle/>
          <a:p>
            <a:r>
              <a:rPr lang="en-GB" dirty="0"/>
              <a:t>Martin Baxter </a:t>
            </a:r>
            <a:br>
              <a:rPr lang="en-GB" dirty="0"/>
            </a:br>
            <a:r>
              <a:rPr lang="en-GB" sz="1600" dirty="0"/>
              <a:t>Deputy CEO</a:t>
            </a:r>
            <a:endParaRPr lang="en-GB" dirty="0"/>
          </a:p>
        </p:txBody>
      </p:sp>
      <p:sp>
        <p:nvSpPr>
          <p:cNvPr id="3" name="Text Placeholder 2">
            <a:extLst>
              <a:ext uri="{FF2B5EF4-FFF2-40B4-BE49-F238E27FC236}">
                <a16:creationId xmlns:a16="http://schemas.microsoft.com/office/drawing/2014/main" id="{C5D395DF-1D60-47AF-A662-0F46BE1C5A2A}"/>
              </a:ext>
            </a:extLst>
          </p:cNvPr>
          <p:cNvSpPr>
            <a:spLocks noGrp="1"/>
          </p:cNvSpPr>
          <p:nvPr>
            <p:ph type="body" sz="quarter" idx="11"/>
          </p:nvPr>
        </p:nvSpPr>
        <p:spPr>
          <a:xfrm>
            <a:off x="6482079" y="3703006"/>
            <a:ext cx="3880399" cy="816715"/>
          </a:xfrm>
        </p:spPr>
        <p:txBody>
          <a:bodyPr>
            <a:normAutofit/>
          </a:bodyPr>
          <a:lstStyle/>
          <a:p>
            <a:r>
              <a:rPr lang="en-GB" sz="2000" dirty="0"/>
              <a:t>m.baxter@iema.net</a:t>
            </a:r>
            <a:br>
              <a:rPr lang="en-GB" sz="2000" dirty="0"/>
            </a:br>
            <a:r>
              <a:rPr lang="en-GB" sz="2000" dirty="0"/>
              <a:t>@mbxsustain.bsky.social</a:t>
            </a:r>
          </a:p>
        </p:txBody>
      </p:sp>
      <p:sp>
        <p:nvSpPr>
          <p:cNvPr id="7" name="TextBox 6">
            <a:extLst>
              <a:ext uri="{FF2B5EF4-FFF2-40B4-BE49-F238E27FC236}">
                <a16:creationId xmlns:a16="http://schemas.microsoft.com/office/drawing/2014/main" id="{53815611-5B39-8AF7-BEA3-9E2ABAC09DB3}"/>
              </a:ext>
            </a:extLst>
          </p:cNvPr>
          <p:cNvSpPr txBox="1"/>
          <p:nvPr/>
        </p:nvSpPr>
        <p:spPr>
          <a:xfrm>
            <a:off x="6539229" y="4519722"/>
            <a:ext cx="3718085" cy="369332"/>
          </a:xfrm>
          <a:prstGeom prst="rect">
            <a:avLst/>
          </a:prstGeom>
          <a:noFill/>
        </p:spPr>
        <p:txBody>
          <a:bodyPr wrap="square">
            <a:spAutoFit/>
          </a:bodyPr>
          <a:lstStyle/>
          <a:p>
            <a:r>
              <a:rPr lang="en-GB" dirty="0"/>
              <a:t>www.iema.net/all-jobs-greener</a:t>
            </a:r>
          </a:p>
        </p:txBody>
      </p:sp>
    </p:spTree>
    <p:extLst>
      <p:ext uri="{BB962C8B-B14F-4D97-AF65-F5344CB8AC3E}">
        <p14:creationId xmlns:p14="http://schemas.microsoft.com/office/powerpoint/2010/main" val="204578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02C9CF1-A41F-4B7A-A416-2B9B3EED9646}"/>
              </a:ext>
            </a:extLst>
          </p:cNvPr>
          <p:cNvSpPr/>
          <p:nvPr/>
        </p:nvSpPr>
        <p:spPr>
          <a:xfrm>
            <a:off x="0" y="3429000"/>
            <a:ext cx="4981575" cy="3417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useoSansCyrl-300"/>
              <a:ea typeface="+mn-ea"/>
              <a:cs typeface="+mn-cs"/>
            </a:endParaRPr>
          </a:p>
        </p:txBody>
      </p:sp>
      <p:sp>
        <p:nvSpPr>
          <p:cNvPr id="8" name="Title 7">
            <a:extLst>
              <a:ext uri="{FF2B5EF4-FFF2-40B4-BE49-F238E27FC236}">
                <a16:creationId xmlns:a16="http://schemas.microsoft.com/office/drawing/2014/main" id="{1ECC8FFC-F0B7-4420-BBF3-1FF2397108E4}"/>
              </a:ext>
            </a:extLst>
          </p:cNvPr>
          <p:cNvSpPr>
            <a:spLocks noGrp="1"/>
          </p:cNvSpPr>
          <p:nvPr>
            <p:ph type="title"/>
          </p:nvPr>
        </p:nvSpPr>
        <p:spPr/>
        <p:txBody>
          <a:bodyPr/>
          <a:lstStyle/>
          <a:p>
            <a:r>
              <a:rPr lang="en-US" dirty="0"/>
              <a:t>IEMA</a:t>
            </a:r>
            <a:endParaRPr lang="en-GB" dirty="0"/>
          </a:p>
        </p:txBody>
      </p:sp>
      <p:sp>
        <p:nvSpPr>
          <p:cNvPr id="10" name="Text Placeholder 9">
            <a:extLst>
              <a:ext uri="{FF2B5EF4-FFF2-40B4-BE49-F238E27FC236}">
                <a16:creationId xmlns:a16="http://schemas.microsoft.com/office/drawing/2014/main" id="{545E3F50-86E3-4F3E-967C-8DC8889F0274}"/>
              </a:ext>
            </a:extLst>
          </p:cNvPr>
          <p:cNvSpPr>
            <a:spLocks noGrp="1"/>
          </p:cNvSpPr>
          <p:nvPr>
            <p:ph type="body" sz="quarter" idx="4294967295"/>
          </p:nvPr>
        </p:nvSpPr>
        <p:spPr>
          <a:xfrm>
            <a:off x="5905500" y="3648075"/>
            <a:ext cx="5108576" cy="2954606"/>
          </a:xfrm>
        </p:spPr>
        <p:txBody>
          <a:bodyPr>
            <a:normAutofit fontScale="85000" lnSpcReduction="10000"/>
          </a:bodyPr>
          <a:lstStyle/>
          <a:p>
            <a:r>
              <a:rPr lang="en-US" sz="1800" b="1" dirty="0"/>
              <a:t>We provide individual and corporate members with:</a:t>
            </a:r>
          </a:p>
          <a:p>
            <a:pPr marL="285750" indent="-285750">
              <a:buFont typeface="Arial" panose="020B0604020202020204" pitchFamily="34" charset="0"/>
              <a:buChar char="•"/>
            </a:pPr>
            <a:r>
              <a:rPr lang="en-GB" sz="1800" dirty="0"/>
              <a:t>Professional recognition &amp; Chartership</a:t>
            </a:r>
          </a:p>
          <a:p>
            <a:pPr marL="285750" indent="-285750">
              <a:buFont typeface="Arial" panose="020B0604020202020204" pitchFamily="34" charset="0"/>
              <a:buChar char="•"/>
            </a:pPr>
            <a:r>
              <a:rPr lang="en-US" sz="1800" dirty="0"/>
              <a:t>Learning &amp; development</a:t>
            </a:r>
          </a:p>
          <a:p>
            <a:pPr marL="285750" indent="-285750">
              <a:buFont typeface="Arial" panose="020B0604020202020204" pitchFamily="34" charset="0"/>
              <a:buChar char="•"/>
            </a:pPr>
            <a:r>
              <a:rPr lang="en-GB" sz="1800" dirty="0"/>
              <a:t>Knowledge &amp; policy insight</a:t>
            </a:r>
          </a:p>
          <a:p>
            <a:pPr marL="285750" indent="-285750">
              <a:buFont typeface="Arial" panose="020B0604020202020204" pitchFamily="34" charset="0"/>
              <a:buChar char="•"/>
            </a:pPr>
            <a:r>
              <a:rPr lang="en-GB" sz="1800" dirty="0"/>
              <a:t>Community &amp; networking</a:t>
            </a:r>
          </a:p>
          <a:p>
            <a:pPr marL="285750" indent="-285750">
              <a:buFont typeface="Arial" panose="020B0604020202020204" pitchFamily="34" charset="0"/>
              <a:buChar char="•"/>
            </a:pPr>
            <a:r>
              <a:rPr lang="en-GB" sz="1800" dirty="0"/>
              <a:t>Formal training and qualifications</a:t>
            </a:r>
          </a:p>
          <a:p>
            <a:pPr marL="285750" indent="-285750">
              <a:buFont typeface="Arial" panose="020B0604020202020204" pitchFamily="34" charset="0"/>
              <a:buChar char="•"/>
            </a:pPr>
            <a:r>
              <a:rPr lang="en-GB" sz="1800" dirty="0"/>
              <a:t>Workforce development support for corporate partners</a:t>
            </a:r>
          </a:p>
        </p:txBody>
      </p:sp>
      <p:sp>
        <p:nvSpPr>
          <p:cNvPr id="11" name="Text Placeholder 10">
            <a:extLst>
              <a:ext uri="{FF2B5EF4-FFF2-40B4-BE49-F238E27FC236}">
                <a16:creationId xmlns:a16="http://schemas.microsoft.com/office/drawing/2014/main" id="{551655A1-0F93-4DFC-85F2-86949EAD9AAE}"/>
              </a:ext>
            </a:extLst>
          </p:cNvPr>
          <p:cNvSpPr>
            <a:spLocks noGrp="1"/>
          </p:cNvSpPr>
          <p:nvPr>
            <p:ph type="body" sz="quarter" idx="4294967295"/>
          </p:nvPr>
        </p:nvSpPr>
        <p:spPr>
          <a:xfrm>
            <a:off x="496887" y="1303338"/>
            <a:ext cx="4141788" cy="1692275"/>
          </a:xfrm>
        </p:spPr>
        <p:txBody>
          <a:bodyPr>
            <a:normAutofit/>
          </a:bodyPr>
          <a:lstStyle/>
          <a:p>
            <a:r>
              <a:rPr lang="en-US" sz="2400" dirty="0"/>
              <a:t>We are the membership body for sustainability &amp; environmental professionals</a:t>
            </a:r>
            <a:endParaRPr lang="en-GB" sz="2400" dirty="0"/>
          </a:p>
        </p:txBody>
      </p:sp>
      <p:pic>
        <p:nvPicPr>
          <p:cNvPr id="3" name="Picture 2">
            <a:extLst>
              <a:ext uri="{FF2B5EF4-FFF2-40B4-BE49-F238E27FC236}">
                <a16:creationId xmlns:a16="http://schemas.microsoft.com/office/drawing/2014/main" id="{93A33779-F4F5-27E2-E7A9-A68A7A29D546}"/>
              </a:ext>
            </a:extLst>
          </p:cNvPr>
          <p:cNvPicPr>
            <a:picLocks noChangeAspect="1"/>
          </p:cNvPicPr>
          <p:nvPr/>
        </p:nvPicPr>
        <p:blipFill>
          <a:blip r:embed="rId3"/>
          <a:srcRect r="30240"/>
          <a:stretch/>
        </p:blipFill>
        <p:spPr>
          <a:xfrm>
            <a:off x="176254" y="3714691"/>
            <a:ext cx="4633252" cy="2976045"/>
          </a:xfrm>
          <a:prstGeom prst="rect">
            <a:avLst/>
          </a:prstGeom>
        </p:spPr>
      </p:pic>
      <p:pic>
        <p:nvPicPr>
          <p:cNvPr id="4" name="Picture 3">
            <a:extLst>
              <a:ext uri="{FF2B5EF4-FFF2-40B4-BE49-F238E27FC236}">
                <a16:creationId xmlns:a16="http://schemas.microsoft.com/office/drawing/2014/main" id="{406F1BD5-B2D9-B2E6-09D0-08738AD2413D}"/>
              </a:ext>
            </a:extLst>
          </p:cNvPr>
          <p:cNvPicPr>
            <a:picLocks noChangeAspect="1"/>
          </p:cNvPicPr>
          <p:nvPr/>
        </p:nvPicPr>
        <p:blipFill>
          <a:blip r:embed="rId4"/>
          <a:stretch>
            <a:fillRect/>
          </a:stretch>
        </p:blipFill>
        <p:spPr>
          <a:xfrm>
            <a:off x="5905500" y="215034"/>
            <a:ext cx="4545469" cy="3124777"/>
          </a:xfrm>
          <a:prstGeom prst="rect">
            <a:avLst/>
          </a:prstGeom>
        </p:spPr>
      </p:pic>
      <p:sp>
        <p:nvSpPr>
          <p:cNvPr id="2" name="TextBox 1">
            <a:extLst>
              <a:ext uri="{FF2B5EF4-FFF2-40B4-BE49-F238E27FC236}">
                <a16:creationId xmlns:a16="http://schemas.microsoft.com/office/drawing/2014/main" id="{DCB9769B-0769-6649-C1A9-1219EB876A8B}"/>
              </a:ext>
            </a:extLst>
          </p:cNvPr>
          <p:cNvSpPr txBox="1"/>
          <p:nvPr/>
        </p:nvSpPr>
        <p:spPr>
          <a:xfrm>
            <a:off x="519154" y="2905616"/>
            <a:ext cx="4045701" cy="430887"/>
          </a:xfrm>
          <a:prstGeom prst="rect">
            <a:avLst/>
          </a:prstGeom>
          <a:noFill/>
        </p:spPr>
        <p:txBody>
          <a:bodyPr wrap="square" rtlCol="0">
            <a:spAutoFit/>
          </a:bodyPr>
          <a:lstStyle/>
          <a:p>
            <a:r>
              <a:rPr lang="en-GB" sz="1100" dirty="0"/>
              <a:t>We’re soon to become the Institute of Sustainability and Environmental Professionals (ISEP) </a:t>
            </a:r>
          </a:p>
        </p:txBody>
      </p:sp>
    </p:spTree>
    <p:extLst>
      <p:ext uri="{BB962C8B-B14F-4D97-AF65-F5344CB8AC3E}">
        <p14:creationId xmlns:p14="http://schemas.microsoft.com/office/powerpoint/2010/main" val="84637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CAACC-E5E6-D5A5-E566-E3F0D7908CD4}"/>
              </a:ext>
            </a:extLst>
          </p:cNvPr>
          <p:cNvSpPr>
            <a:spLocks noGrp="1"/>
          </p:cNvSpPr>
          <p:nvPr>
            <p:ph type="title"/>
          </p:nvPr>
        </p:nvSpPr>
        <p:spPr/>
        <p:txBody>
          <a:bodyPr>
            <a:noAutofit/>
          </a:bodyPr>
          <a:lstStyle/>
          <a:p>
            <a:r>
              <a:rPr lang="en-GB" sz="2800"/>
              <a:t>Global risks ranked by severity over the short and long term</a:t>
            </a:r>
          </a:p>
        </p:txBody>
      </p:sp>
      <p:sp>
        <p:nvSpPr>
          <p:cNvPr id="5" name="TextBox 4">
            <a:extLst>
              <a:ext uri="{FF2B5EF4-FFF2-40B4-BE49-F238E27FC236}">
                <a16:creationId xmlns:a16="http://schemas.microsoft.com/office/drawing/2014/main" id="{A1BA80CD-2FE1-5C20-1F7F-D946DD52A3F7}"/>
              </a:ext>
            </a:extLst>
          </p:cNvPr>
          <p:cNvSpPr txBox="1"/>
          <p:nvPr/>
        </p:nvSpPr>
        <p:spPr>
          <a:xfrm>
            <a:off x="4746171" y="6302828"/>
            <a:ext cx="6422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Source:  World Economic Forum (2025) Global Risks Report </a:t>
            </a:r>
          </a:p>
        </p:txBody>
      </p:sp>
      <p:pic>
        <p:nvPicPr>
          <p:cNvPr id="4" name="Picture 3">
            <a:extLst>
              <a:ext uri="{FF2B5EF4-FFF2-40B4-BE49-F238E27FC236}">
                <a16:creationId xmlns:a16="http://schemas.microsoft.com/office/drawing/2014/main" id="{108950A8-EA99-9C9A-B291-6C7A42A5C986}"/>
              </a:ext>
            </a:extLst>
          </p:cNvPr>
          <p:cNvPicPr>
            <a:picLocks noChangeAspect="1"/>
          </p:cNvPicPr>
          <p:nvPr/>
        </p:nvPicPr>
        <p:blipFill>
          <a:blip r:embed="rId3"/>
          <a:srcRect b="17408"/>
          <a:stretch/>
        </p:blipFill>
        <p:spPr>
          <a:xfrm>
            <a:off x="585875" y="1536700"/>
            <a:ext cx="11158985" cy="4152900"/>
          </a:xfrm>
          <a:prstGeom prst="rect">
            <a:avLst/>
          </a:prstGeom>
        </p:spPr>
      </p:pic>
    </p:spTree>
    <p:extLst>
      <p:ext uri="{BB962C8B-B14F-4D97-AF65-F5344CB8AC3E}">
        <p14:creationId xmlns:p14="http://schemas.microsoft.com/office/powerpoint/2010/main" val="140516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2DD44-7B8E-D375-580E-D3B9C68F09DA}"/>
              </a:ext>
            </a:extLst>
          </p:cNvPr>
          <p:cNvSpPr>
            <a:spLocks noGrp="1"/>
          </p:cNvSpPr>
          <p:nvPr>
            <p:ph type="title"/>
          </p:nvPr>
        </p:nvSpPr>
        <p:spPr/>
        <p:txBody>
          <a:bodyPr/>
          <a:lstStyle/>
          <a:p>
            <a:pPr algn="ctr"/>
            <a:r>
              <a:rPr lang="en-GB" dirty="0"/>
              <a:t>Global Risks - interconnections</a:t>
            </a:r>
          </a:p>
        </p:txBody>
      </p:sp>
      <p:sp>
        <p:nvSpPr>
          <p:cNvPr id="6" name="TextBox 5">
            <a:extLst>
              <a:ext uri="{FF2B5EF4-FFF2-40B4-BE49-F238E27FC236}">
                <a16:creationId xmlns:a16="http://schemas.microsoft.com/office/drawing/2014/main" id="{BB122F8A-D44F-0CED-581D-48601D32ABF2}"/>
              </a:ext>
            </a:extLst>
          </p:cNvPr>
          <p:cNvSpPr txBox="1"/>
          <p:nvPr/>
        </p:nvSpPr>
        <p:spPr>
          <a:xfrm>
            <a:off x="4746171" y="6492874"/>
            <a:ext cx="60361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useoSansCyrl-300"/>
                <a:ea typeface="+mn-ea"/>
                <a:cs typeface="+mn-cs"/>
              </a:rPr>
              <a:t>Source:  World Economic Forum (2025) Global Risks Report </a:t>
            </a:r>
          </a:p>
        </p:txBody>
      </p:sp>
      <p:pic>
        <p:nvPicPr>
          <p:cNvPr id="4" name="Picture 3">
            <a:extLst>
              <a:ext uri="{FF2B5EF4-FFF2-40B4-BE49-F238E27FC236}">
                <a16:creationId xmlns:a16="http://schemas.microsoft.com/office/drawing/2014/main" id="{80D33C3F-7EFC-7984-E446-1353F452E50D}"/>
              </a:ext>
            </a:extLst>
          </p:cNvPr>
          <p:cNvPicPr>
            <a:picLocks noChangeAspect="1"/>
          </p:cNvPicPr>
          <p:nvPr/>
        </p:nvPicPr>
        <p:blipFill>
          <a:blip r:embed="rId2"/>
          <a:srcRect l="4547"/>
          <a:stretch/>
        </p:blipFill>
        <p:spPr>
          <a:xfrm>
            <a:off x="2897578" y="1015876"/>
            <a:ext cx="5906835" cy="5513532"/>
          </a:xfrm>
          <a:prstGeom prst="rect">
            <a:avLst/>
          </a:prstGeom>
        </p:spPr>
      </p:pic>
    </p:spTree>
    <p:extLst>
      <p:ext uri="{BB962C8B-B14F-4D97-AF65-F5344CB8AC3E}">
        <p14:creationId xmlns:p14="http://schemas.microsoft.com/office/powerpoint/2010/main" val="81100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C2387C-2B47-4475-0F60-BA60042F53A2}"/>
              </a:ext>
            </a:extLst>
          </p:cNvPr>
          <p:cNvSpPr>
            <a:spLocks noGrp="1"/>
          </p:cNvSpPr>
          <p:nvPr>
            <p:ph type="title"/>
          </p:nvPr>
        </p:nvSpPr>
        <p:spPr>
          <a:xfrm>
            <a:off x="497681" y="447280"/>
            <a:ext cx="3955566" cy="1876820"/>
          </a:xfrm>
        </p:spPr>
        <p:txBody>
          <a:bodyPr>
            <a:normAutofit fontScale="90000"/>
          </a:bodyPr>
          <a:lstStyle/>
          <a:p>
            <a:r>
              <a:rPr lang="en-GB" dirty="0"/>
              <a:t>Climate Change – trajectory</a:t>
            </a:r>
            <a:br>
              <a:rPr lang="en-GB" sz="3600" dirty="0"/>
            </a:br>
            <a:endParaRPr lang="en-GB" dirty="0"/>
          </a:p>
        </p:txBody>
      </p:sp>
      <p:pic>
        <p:nvPicPr>
          <p:cNvPr id="9" name="Content Placeholder 8" descr="A chart of a temperature&#10;&#10;Description automatically generated with medium confidence">
            <a:extLst>
              <a:ext uri="{FF2B5EF4-FFF2-40B4-BE49-F238E27FC236}">
                <a16:creationId xmlns:a16="http://schemas.microsoft.com/office/drawing/2014/main" id="{612C9B84-9FD9-15FC-49DD-8DEBC938BC38}"/>
              </a:ext>
            </a:extLst>
          </p:cNvPr>
          <p:cNvPicPr>
            <a:picLocks noGrp="1" noChangeAspect="1"/>
          </p:cNvPicPr>
          <p:nvPr>
            <p:ph sz="quarter" idx="17"/>
          </p:nvPr>
        </p:nvPicPr>
        <p:blipFill>
          <a:blip r:embed="rId2"/>
          <a:stretch>
            <a:fillRect/>
          </a:stretch>
        </p:blipFill>
        <p:spPr>
          <a:xfrm>
            <a:off x="5308600" y="811006"/>
            <a:ext cx="6386513" cy="5226462"/>
          </a:xfrm>
        </p:spPr>
      </p:pic>
      <p:sp>
        <p:nvSpPr>
          <p:cNvPr id="4" name="TextBox 3">
            <a:extLst>
              <a:ext uri="{FF2B5EF4-FFF2-40B4-BE49-F238E27FC236}">
                <a16:creationId xmlns:a16="http://schemas.microsoft.com/office/drawing/2014/main" id="{529FA7C5-CDED-6264-4859-526C62168306}"/>
              </a:ext>
            </a:extLst>
          </p:cNvPr>
          <p:cNvSpPr txBox="1"/>
          <p:nvPr/>
        </p:nvSpPr>
        <p:spPr>
          <a:xfrm>
            <a:off x="8084128" y="6144883"/>
            <a:ext cx="3731820" cy="374670"/>
          </a:xfrm>
          <a:prstGeom prst="rect">
            <a:avLst/>
          </a:prstGeom>
          <a:noFill/>
        </p:spPr>
        <p:txBody>
          <a:bodyPr wrap="square">
            <a:spAutoFit/>
          </a:bodyPr>
          <a:lstStyle/>
          <a:p>
            <a:r>
              <a:rPr lang="en-GB" dirty="0"/>
              <a:t>https://climateactiontracker.org/ </a:t>
            </a:r>
          </a:p>
        </p:txBody>
      </p:sp>
      <p:sp>
        <p:nvSpPr>
          <p:cNvPr id="2" name="TextBox 1">
            <a:extLst>
              <a:ext uri="{FF2B5EF4-FFF2-40B4-BE49-F238E27FC236}">
                <a16:creationId xmlns:a16="http://schemas.microsoft.com/office/drawing/2014/main" id="{8948CF1B-2F60-3918-3BEE-F18B5726268A}"/>
              </a:ext>
            </a:extLst>
          </p:cNvPr>
          <p:cNvSpPr txBox="1"/>
          <p:nvPr/>
        </p:nvSpPr>
        <p:spPr>
          <a:xfrm>
            <a:off x="619125" y="2019300"/>
            <a:ext cx="3571875" cy="3139321"/>
          </a:xfrm>
          <a:prstGeom prst="rect">
            <a:avLst/>
          </a:prstGeom>
          <a:noFill/>
        </p:spPr>
        <p:txBody>
          <a:bodyPr wrap="square" rtlCol="0">
            <a:spAutoFit/>
          </a:bodyPr>
          <a:lstStyle/>
          <a:p>
            <a:r>
              <a:rPr lang="en-GB" dirty="0"/>
              <a:t>We’re not on track to achieve the Paris Agreement goal of 1.5C or well below 2C warming compared to pre-industrial levels.</a:t>
            </a:r>
          </a:p>
          <a:p>
            <a:endParaRPr lang="en-GB" dirty="0"/>
          </a:p>
          <a:p>
            <a:r>
              <a:rPr lang="en-GB" dirty="0"/>
              <a:t>The weather events we are currently experiencing are the least extreme we will see in our lifetimes.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65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B09B929-C388-92B9-B74A-497348B04BAB}"/>
              </a:ext>
            </a:extLst>
          </p:cNvPr>
          <p:cNvPicPr>
            <a:picLocks noGrp="1" noChangeAspect="1"/>
          </p:cNvPicPr>
          <p:nvPr>
            <p:ph type="pic" sz="quarter" idx="10"/>
          </p:nvPr>
        </p:nvPicPr>
        <p:blipFill>
          <a:blip r:embed="rId2"/>
          <a:srcRect t="2283" b="2283"/>
          <a:stretch>
            <a:fillRect/>
          </a:stretch>
        </p:blipFill>
        <p:spPr>
          <a:prstGeom prst="rect">
            <a:avLst/>
          </a:prstGeom>
        </p:spPr>
      </p:pic>
      <p:sp>
        <p:nvSpPr>
          <p:cNvPr id="3" name="Title 2">
            <a:extLst>
              <a:ext uri="{FF2B5EF4-FFF2-40B4-BE49-F238E27FC236}">
                <a16:creationId xmlns:a16="http://schemas.microsoft.com/office/drawing/2014/main" id="{211F66BE-2DF4-BFC0-7021-C258D6E3A421}"/>
              </a:ext>
            </a:extLst>
          </p:cNvPr>
          <p:cNvSpPr>
            <a:spLocks noGrp="1"/>
          </p:cNvSpPr>
          <p:nvPr>
            <p:ph type="title"/>
          </p:nvPr>
        </p:nvSpPr>
        <p:spPr/>
        <p:txBody>
          <a:bodyPr/>
          <a:lstStyle/>
          <a:p>
            <a:r>
              <a:rPr lang="en-GB" dirty="0"/>
              <a:t>Biodiversity in Crisis</a:t>
            </a:r>
          </a:p>
        </p:txBody>
      </p:sp>
      <p:sp>
        <p:nvSpPr>
          <p:cNvPr id="4" name="Text Placeholder 3">
            <a:extLst>
              <a:ext uri="{FF2B5EF4-FFF2-40B4-BE49-F238E27FC236}">
                <a16:creationId xmlns:a16="http://schemas.microsoft.com/office/drawing/2014/main" id="{ADD47B1E-A720-A9CA-5A5D-D9ADB88DE2FA}"/>
              </a:ext>
            </a:extLst>
          </p:cNvPr>
          <p:cNvSpPr>
            <a:spLocks noGrp="1"/>
          </p:cNvSpPr>
          <p:nvPr>
            <p:ph type="body" sz="quarter" idx="12"/>
          </p:nvPr>
        </p:nvSpPr>
        <p:spPr>
          <a:xfrm>
            <a:off x="6619876" y="489992"/>
            <a:ext cx="4876800" cy="5543155"/>
          </a:xfrm>
        </p:spPr>
        <p:txBody>
          <a:bodyPr>
            <a:normAutofit/>
          </a:bodyPr>
          <a:lstStyle/>
          <a:p>
            <a:r>
              <a:rPr lang="en-US" sz="2000" dirty="0"/>
              <a:t>“The health of ecosystems on which we and all other species depend is deteriorating more rapidly than ever. We are eroding the very foundations of our economies, livelihoods, food security, health and quality of life worldwide.”</a:t>
            </a:r>
          </a:p>
          <a:p>
            <a:r>
              <a:rPr lang="en-US" sz="2000" dirty="0"/>
              <a:t>Sir Robert Watson</a:t>
            </a:r>
          </a:p>
          <a:p>
            <a:endParaRPr lang="en-US" dirty="0"/>
          </a:p>
          <a:p>
            <a:endParaRPr lang="en-US" dirty="0"/>
          </a:p>
          <a:p>
            <a:r>
              <a:rPr lang="en-US" sz="1200" dirty="0"/>
              <a:t>Intergovernmental Science-Policy Platform on Biodiversity and Ecosystem Services. (2019). </a:t>
            </a:r>
          </a:p>
          <a:p>
            <a:r>
              <a:rPr lang="en-US" sz="1200" dirty="0"/>
              <a:t>Summary for policymakers of the global assessment report on biodiversity and ecosystem services (summary for policy makers). IPBES Plenary at its seventh session (IPBES 7, Paris, 2019). </a:t>
            </a:r>
            <a:r>
              <a:rPr lang="en-US" sz="1200" dirty="0">
                <a:hlinkClick r:id="rId3"/>
              </a:rPr>
              <a:t>https://doi.org/10.5281/zenodo.3553579</a:t>
            </a:r>
            <a:r>
              <a:rPr lang="en-US" sz="1200" dirty="0"/>
              <a:t> </a:t>
            </a:r>
            <a:endParaRPr lang="en-GB" dirty="0"/>
          </a:p>
        </p:txBody>
      </p:sp>
    </p:spTree>
    <p:extLst>
      <p:ext uri="{BB962C8B-B14F-4D97-AF65-F5344CB8AC3E}">
        <p14:creationId xmlns:p14="http://schemas.microsoft.com/office/powerpoint/2010/main" val="55050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ck tower with a pointed top with Big Ben in the background&#10;&#10;AI-generated content may be incorrect.">
            <a:extLst>
              <a:ext uri="{FF2B5EF4-FFF2-40B4-BE49-F238E27FC236}">
                <a16:creationId xmlns:a16="http://schemas.microsoft.com/office/drawing/2014/main" id="{B35D7991-0A40-83C7-9A8C-3AC94DE1E411}"/>
              </a:ext>
            </a:extLst>
          </p:cNvPr>
          <p:cNvPicPr>
            <a:picLocks noGrp="1" noChangeAspect="1"/>
          </p:cNvPicPr>
          <p:nvPr>
            <p:ph type="pic" sz="quarter" idx="10"/>
          </p:nvPr>
        </p:nvPicPr>
        <p:blipFill>
          <a:blip r:embed="rId2"/>
          <a:srcRect t="18751" b="18751"/>
          <a:stretch>
            <a:fillRect/>
          </a:stretch>
        </p:blipFill>
        <p:spPr/>
      </p:pic>
      <p:sp>
        <p:nvSpPr>
          <p:cNvPr id="3" name="Title 2">
            <a:extLst>
              <a:ext uri="{FF2B5EF4-FFF2-40B4-BE49-F238E27FC236}">
                <a16:creationId xmlns:a16="http://schemas.microsoft.com/office/drawing/2014/main" id="{3023A6AE-844C-9F09-7CCD-3FB01E77B358}"/>
              </a:ext>
            </a:extLst>
          </p:cNvPr>
          <p:cNvSpPr>
            <a:spLocks noGrp="1"/>
          </p:cNvSpPr>
          <p:nvPr>
            <p:ph type="title"/>
          </p:nvPr>
        </p:nvSpPr>
        <p:spPr/>
        <p:txBody>
          <a:bodyPr/>
          <a:lstStyle/>
          <a:p>
            <a:r>
              <a:rPr lang="en-GB" dirty="0"/>
              <a:t>UK Policy Response</a:t>
            </a:r>
          </a:p>
        </p:txBody>
      </p:sp>
    </p:spTree>
    <p:extLst>
      <p:ext uri="{BB962C8B-B14F-4D97-AF65-F5344CB8AC3E}">
        <p14:creationId xmlns:p14="http://schemas.microsoft.com/office/powerpoint/2010/main" val="15339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9BB382-EEB4-EC9C-DD06-F12A75925682}"/>
              </a:ext>
            </a:extLst>
          </p:cNvPr>
          <p:cNvSpPr>
            <a:spLocks noGrp="1"/>
          </p:cNvSpPr>
          <p:nvPr>
            <p:ph sz="quarter" idx="17"/>
          </p:nvPr>
        </p:nvSpPr>
        <p:spPr/>
        <p:txBody>
          <a:bodyPr>
            <a:normAutofit fontScale="92500" lnSpcReduction="20000"/>
          </a:bodyPr>
          <a:lstStyle/>
          <a:p>
            <a:pPr marL="342900" indent="-342900">
              <a:buFont typeface="+mj-lt"/>
              <a:buAutoNum type="arabicPeriod"/>
            </a:pPr>
            <a:r>
              <a:rPr lang="en-GB" b="1" dirty="0"/>
              <a:t>Climate Change Act (2008)</a:t>
            </a:r>
          </a:p>
          <a:p>
            <a:pPr marL="1028700" lvl="1" indent="-342900">
              <a:buFont typeface="+mj-lt"/>
              <a:buAutoNum type="alphaLcParenR"/>
            </a:pPr>
            <a:r>
              <a:rPr lang="en-GB" dirty="0"/>
              <a:t>Long-term 2050 net zero legally binding target</a:t>
            </a:r>
          </a:p>
          <a:p>
            <a:pPr marL="1028700" lvl="1" indent="-342900">
              <a:buFont typeface="+mj-lt"/>
              <a:buAutoNum type="alphaLcParenR"/>
            </a:pPr>
            <a:r>
              <a:rPr lang="en-GB" dirty="0"/>
              <a:t>Statutory carbon budgets (78% reduction by 2037) – national Net Zero Strategy</a:t>
            </a:r>
          </a:p>
          <a:p>
            <a:pPr marL="1028700" lvl="1" indent="-342900">
              <a:buFont typeface="+mj-lt"/>
              <a:buAutoNum type="alphaLcParenR"/>
            </a:pPr>
            <a:r>
              <a:rPr lang="en-GB" dirty="0"/>
              <a:t>Climate change adaptation</a:t>
            </a:r>
          </a:p>
          <a:p>
            <a:pPr marL="342900" indent="-342900">
              <a:buFont typeface="+mj-lt"/>
              <a:buAutoNum type="arabicPeriod"/>
            </a:pPr>
            <a:r>
              <a:rPr lang="en-GB" b="1" dirty="0"/>
              <a:t>Companies Act (2006)</a:t>
            </a:r>
          </a:p>
          <a:p>
            <a:pPr marL="1028700" lvl="1" indent="-342900">
              <a:buFont typeface="+mj-lt"/>
              <a:buAutoNum type="alphaLcParenR"/>
            </a:pPr>
            <a:r>
              <a:rPr lang="en-GB" dirty="0"/>
              <a:t>s172 Director Duties covering environment; community; high standards of business conduct; relationships with employees, suppliers, customers</a:t>
            </a:r>
          </a:p>
          <a:p>
            <a:pPr marL="1028700" lvl="1" indent="-342900">
              <a:buFont typeface="+mj-lt"/>
              <a:buAutoNum type="alphaLcParenR"/>
            </a:pPr>
            <a:r>
              <a:rPr lang="en-US" dirty="0"/>
              <a:t>Companies (Strategic Report) (Climate-related Financial Disclosure) Regulations 2022 for large organisations</a:t>
            </a:r>
          </a:p>
          <a:p>
            <a:pPr marL="1028700" lvl="1" indent="-342900">
              <a:buFont typeface="+mj-lt"/>
              <a:buAutoNum type="alphaLcParenR"/>
            </a:pPr>
            <a:r>
              <a:rPr lang="en-US" dirty="0"/>
              <a:t>Adoption of International Sustainability Standards Board disclosures</a:t>
            </a:r>
          </a:p>
          <a:p>
            <a:pPr marL="342900" indent="-342900">
              <a:buFont typeface="+mj-lt"/>
              <a:buAutoNum type="arabicPeriod"/>
            </a:pPr>
            <a:r>
              <a:rPr lang="en-US" b="1" dirty="0"/>
              <a:t>Environment Act (2021)</a:t>
            </a:r>
          </a:p>
          <a:p>
            <a:pPr marL="1028700" lvl="1" indent="-342900">
              <a:buFont typeface="+mj-lt"/>
              <a:buAutoNum type="alphaLcParenR"/>
            </a:pPr>
            <a:r>
              <a:rPr lang="en-US" dirty="0"/>
              <a:t>Long-term legally binding targets (water, air quality, biodiversity and resource efficiency and waste)</a:t>
            </a:r>
          </a:p>
          <a:p>
            <a:pPr marL="1028700" lvl="1" indent="-342900">
              <a:buFont typeface="+mj-lt"/>
              <a:buAutoNum type="alphaLcParenR"/>
            </a:pPr>
            <a:r>
              <a:rPr lang="en-GB" dirty="0"/>
              <a:t>Cross-government Environmental Improvement Plan (interim targets set the pace of change needed)</a:t>
            </a:r>
          </a:p>
          <a:p>
            <a:pPr marL="1028700" lvl="1" indent="-342900">
              <a:buFont typeface="+mj-lt"/>
              <a:buAutoNum type="alphaLcParenR"/>
            </a:pPr>
            <a:r>
              <a:rPr lang="en-US" dirty="0"/>
              <a:t>Biodiversity Net Gain for new development</a:t>
            </a:r>
          </a:p>
          <a:p>
            <a:pPr marL="1028700" lvl="1" indent="-342900">
              <a:buFont typeface="+mj-lt"/>
              <a:buAutoNum type="alphaLcParenR"/>
            </a:pPr>
            <a:r>
              <a:rPr lang="en-GB" dirty="0"/>
              <a:t>Environmental Due Diligence – Forest Commodity Products</a:t>
            </a:r>
          </a:p>
          <a:p>
            <a:pPr marL="342900" indent="-342900">
              <a:buFont typeface="+mj-lt"/>
              <a:buAutoNum type="arabicPeriod"/>
            </a:pPr>
            <a:r>
              <a:rPr lang="en-GB" b="1" dirty="0"/>
              <a:t>Modern Slavery Act (2015)</a:t>
            </a:r>
          </a:p>
          <a:p>
            <a:pPr marL="342900" indent="-342900">
              <a:buFont typeface="+mj-lt"/>
              <a:buAutoNum type="arabicPeriod"/>
            </a:pPr>
            <a:r>
              <a:rPr lang="en-GB" b="1" dirty="0"/>
              <a:t>Planning and Infrastructure Bill (2025)</a:t>
            </a:r>
          </a:p>
        </p:txBody>
      </p:sp>
      <p:sp>
        <p:nvSpPr>
          <p:cNvPr id="3" name="Title 2">
            <a:extLst>
              <a:ext uri="{FF2B5EF4-FFF2-40B4-BE49-F238E27FC236}">
                <a16:creationId xmlns:a16="http://schemas.microsoft.com/office/drawing/2014/main" id="{02CA424E-0A52-BEF1-3A9A-2400B917A87A}"/>
              </a:ext>
            </a:extLst>
          </p:cNvPr>
          <p:cNvSpPr>
            <a:spLocks noGrp="1"/>
          </p:cNvSpPr>
          <p:nvPr>
            <p:ph type="title"/>
          </p:nvPr>
        </p:nvSpPr>
        <p:spPr/>
        <p:txBody>
          <a:bodyPr>
            <a:normAutofit fontScale="90000"/>
          </a:bodyPr>
          <a:lstStyle/>
          <a:p>
            <a:r>
              <a:rPr lang="en-GB" dirty="0"/>
              <a:t>Key Existing and Emerging Sustainability Legislation/ Regulation that impacts business </a:t>
            </a:r>
          </a:p>
        </p:txBody>
      </p:sp>
    </p:spTree>
    <p:extLst>
      <p:ext uri="{BB962C8B-B14F-4D97-AF65-F5344CB8AC3E}">
        <p14:creationId xmlns:p14="http://schemas.microsoft.com/office/powerpoint/2010/main" val="237147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40A4D2-E045-FC6E-0226-E89227A78748}"/>
              </a:ext>
            </a:extLst>
          </p:cNvPr>
          <p:cNvPicPr>
            <a:picLocks noChangeAspect="1"/>
          </p:cNvPicPr>
          <p:nvPr/>
        </p:nvPicPr>
        <p:blipFill>
          <a:blip r:embed="rId2"/>
          <a:srcRect l="3380" t="12907" r="3039" b="810"/>
          <a:stretch/>
        </p:blipFill>
        <p:spPr>
          <a:xfrm>
            <a:off x="5263116" y="998894"/>
            <a:ext cx="6314113" cy="4923437"/>
          </a:xfrm>
          <a:prstGeom prst="rect">
            <a:avLst/>
          </a:prstGeom>
        </p:spPr>
      </p:pic>
      <p:sp>
        <p:nvSpPr>
          <p:cNvPr id="6" name="TextBox 5">
            <a:extLst>
              <a:ext uri="{FF2B5EF4-FFF2-40B4-BE49-F238E27FC236}">
                <a16:creationId xmlns:a16="http://schemas.microsoft.com/office/drawing/2014/main" id="{7A03FBBE-F4EC-2E93-C172-132500645E7A}"/>
              </a:ext>
            </a:extLst>
          </p:cNvPr>
          <p:cNvSpPr txBox="1"/>
          <p:nvPr/>
        </p:nvSpPr>
        <p:spPr>
          <a:xfrm>
            <a:off x="273132" y="674920"/>
            <a:ext cx="413261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MuseoSansCyrl-300"/>
                <a:ea typeface="+mn-ea"/>
                <a:cs typeface="+mn-cs"/>
              </a:rPr>
              <a:t>UK historical emissions and carbon budgets</a:t>
            </a:r>
            <a:endParaRPr kumimoji="0" lang="en-GB" sz="1800" b="1" i="0" u="none" strike="noStrike" kern="1200" cap="none" spc="0" normalizeH="0" baseline="0" noProof="0" dirty="0">
              <a:ln>
                <a:noFill/>
              </a:ln>
              <a:solidFill>
                <a:srgbClr val="000000"/>
              </a:solidFill>
              <a:effectLst/>
              <a:uLnTx/>
              <a:uFillTx/>
              <a:latin typeface="MuseoSansCyrl-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useoSansCyrl-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Most of the emissions reduction to date have been through:</a:t>
            </a:r>
            <a:br>
              <a:rPr kumimoji="0" lang="en-GB" sz="1800" b="0" i="0" u="none" strike="noStrike" kern="1200" cap="none" spc="0" normalizeH="0" baseline="0" noProof="0" dirty="0">
                <a:ln>
                  <a:noFill/>
                </a:ln>
                <a:solidFill>
                  <a:srgbClr val="000000"/>
                </a:solidFill>
                <a:effectLst/>
                <a:uLnTx/>
                <a:uFillTx/>
                <a:latin typeface="MuseoSansCyrl-300"/>
                <a:ea typeface="+mn-ea"/>
                <a:cs typeface="+mn-cs"/>
              </a:rPr>
            </a:br>
            <a:endParaRPr kumimoji="0" lang="en-GB" sz="1800" b="0" i="0" u="none" strike="noStrike" kern="1200" cap="none" spc="0" normalizeH="0" baseline="0" noProof="0" dirty="0">
              <a:ln>
                <a:noFill/>
              </a:ln>
              <a:solidFill>
                <a:srgbClr val="000000"/>
              </a:solidFill>
              <a:effectLst/>
              <a:uLnTx/>
              <a:uFillTx/>
              <a:latin typeface="MuseoSansCyrl-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Power Sector (81%)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Industry (63%)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Fuel Supply (mainly methane from coal 60%)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Waste (66%) mainly methane from landfills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Plus some reductions in residential and surface transport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useoSansCyrl-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useoSansCyrl-300"/>
                <a:ea typeface="+mn-ea"/>
                <a:cs typeface="+mn-cs"/>
              </a:rPr>
              <a:t>Note 2030 and 2035 NDCs</a:t>
            </a:r>
          </a:p>
        </p:txBody>
      </p:sp>
      <p:sp>
        <p:nvSpPr>
          <p:cNvPr id="8" name="TextBox 7">
            <a:extLst>
              <a:ext uri="{FF2B5EF4-FFF2-40B4-BE49-F238E27FC236}">
                <a16:creationId xmlns:a16="http://schemas.microsoft.com/office/drawing/2014/main" id="{F9B323BF-99DF-DB4E-B152-91B06BC83423}"/>
              </a:ext>
            </a:extLst>
          </p:cNvPr>
          <p:cNvSpPr txBox="1"/>
          <p:nvPr/>
        </p:nvSpPr>
        <p:spPr>
          <a:xfrm>
            <a:off x="5103628" y="6109532"/>
            <a:ext cx="675433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useoSansCyrl-300"/>
                <a:ea typeface="+mn-ea"/>
                <a:cs typeface="+mn-cs"/>
              </a:rPr>
              <a:t>Source:  Climate Change Committee (2025) The Seventh Carbon Budget: Advice for the UK Government. </a:t>
            </a:r>
            <a:endParaRPr kumimoji="0" lang="en-GB" sz="1600" b="0" i="0" u="none" strike="noStrike" kern="1200" cap="none" spc="0" normalizeH="0" baseline="0" noProof="0" dirty="0">
              <a:ln>
                <a:noFill/>
              </a:ln>
              <a:solidFill>
                <a:srgbClr val="000000"/>
              </a:solidFill>
              <a:effectLst/>
              <a:uLnTx/>
              <a:uFillTx/>
              <a:latin typeface="MuseoSansCyrl-300"/>
              <a:ea typeface="+mn-ea"/>
              <a:cs typeface="+mn-cs"/>
            </a:endParaRPr>
          </a:p>
        </p:txBody>
      </p:sp>
    </p:spTree>
    <p:extLst>
      <p:ext uri="{BB962C8B-B14F-4D97-AF65-F5344CB8AC3E}">
        <p14:creationId xmlns:p14="http://schemas.microsoft.com/office/powerpoint/2010/main" val="179879087"/>
      </p:ext>
    </p:extLst>
  </p:cSld>
  <p:clrMapOvr>
    <a:masterClrMapping/>
  </p:clrMapOvr>
</p:sld>
</file>

<file path=ppt/theme/theme1.xml><?xml version="1.0" encoding="utf-8"?>
<a:theme xmlns:a="http://schemas.openxmlformats.org/drawingml/2006/main" name="Blue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pe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 and white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lue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MA PowerPoint Template_MASTER2022v2" id="{1C427124-D364-4A12-B4DF-DC84ADD15E44}" vid="{CB51A391-AD6A-48CB-9004-872BA822AC76}"/>
    </a:ext>
  </a:extLst>
</a:theme>
</file>

<file path=ppt/theme/theme6.xml><?xml version="1.0" encoding="utf-8"?>
<a:theme xmlns:a="http://schemas.openxmlformats.org/drawingml/2006/main" name="4_Blue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MA PowerPoint Template_MASTER2025" id="{E4822356-535E-4F99-8EEB-AC7DF893885C}" vid="{5E2FC03E-7BEF-438D-9860-119CC06CF959}"/>
    </a:ext>
  </a:extLst>
</a:theme>
</file>

<file path=ppt/theme/theme7.xml><?xml version="1.0" encoding="utf-8"?>
<a:theme xmlns:a="http://schemas.openxmlformats.org/drawingml/2006/main" name="1_Green template">
  <a:themeElements>
    <a:clrScheme name="t1">
      <a:dk1>
        <a:srgbClr val="000000"/>
      </a:dk1>
      <a:lt1>
        <a:srgbClr val="FFFFFF"/>
      </a:lt1>
      <a:dk2>
        <a:srgbClr val="44546A"/>
      </a:dk2>
      <a:lt2>
        <a:srgbClr val="E7E6E6"/>
      </a:lt2>
      <a:accent1>
        <a:srgbClr val="407EC9"/>
      </a:accent1>
      <a:accent2>
        <a:srgbClr val="8F993E"/>
      </a:accent2>
      <a:accent3>
        <a:srgbClr val="9E007E"/>
      </a:accent3>
      <a:accent4>
        <a:srgbClr val="407EC9"/>
      </a:accent4>
      <a:accent5>
        <a:srgbClr val="8F993E"/>
      </a:accent5>
      <a:accent6>
        <a:srgbClr val="9E007E"/>
      </a:accent6>
      <a:hlink>
        <a:srgbClr val="0563C1"/>
      </a:hlink>
      <a:folHlink>
        <a:srgbClr val="000000"/>
      </a:folHlink>
    </a:clrScheme>
    <a:fontScheme name="Custom 4">
      <a:majorFont>
        <a:latin typeface="MuseoSansCyrl-700"/>
        <a:ea typeface=""/>
        <a:cs typeface=""/>
      </a:majorFont>
      <a:minorFont>
        <a:latin typeface="MuseoSansCyrl-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MA PowerPoint Template_MASTER2025" id="{E4822356-535E-4F99-8EEB-AC7DF893885C}" vid="{03A920AE-E75F-407F-8734-2B8709E4222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70CBE4108AF45861A641DC6F84FB5" ma:contentTypeVersion="16" ma:contentTypeDescription="Create a new document." ma:contentTypeScope="" ma:versionID="7d4f8bfa64ce24d598bcb9288b782330">
  <xsd:schema xmlns:xsd="http://www.w3.org/2001/XMLSchema" xmlns:xs="http://www.w3.org/2001/XMLSchema" xmlns:p="http://schemas.microsoft.com/office/2006/metadata/properties" xmlns:ns2="387f76f5-d571-4cd0-ac1b-a738e6f348ab" xmlns:ns3="ce1594af-8a93-42d4-bd54-ea069753e5e1" targetNamespace="http://schemas.microsoft.com/office/2006/metadata/properties" ma:root="true" ma:fieldsID="259beb23871c05af1d4a7f747908f61e" ns2:_="" ns3:_="">
    <xsd:import namespace="387f76f5-d571-4cd0-ac1b-a738e6f348ab"/>
    <xsd:import namespace="ce1594af-8a93-42d4-bd54-ea069753e5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f76f5-d571-4cd0-ac1b-a738e6f34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1594af-8a93-42d4-bd54-ea069753e5e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121dc33-8a97-4d5e-a524-728b79d5af56}" ma:internalName="TaxCatchAll" ma:showField="CatchAllData" ma:web="ce1594af-8a93-42d4-bd54-ea069753e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7f76f5-d571-4cd0-ac1b-a738e6f348ab">
      <Terms xmlns="http://schemas.microsoft.com/office/infopath/2007/PartnerControls"/>
    </lcf76f155ced4ddcb4097134ff3c332f>
    <TaxCatchAll xmlns="ce1594af-8a93-42d4-bd54-ea069753e5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24E11-EEBB-49EE-A44B-5C46FABDB791}"/>
</file>

<file path=customXml/itemProps2.xml><?xml version="1.0" encoding="utf-8"?>
<ds:datastoreItem xmlns:ds="http://schemas.openxmlformats.org/officeDocument/2006/customXml" ds:itemID="{5F108B7B-6D46-4578-B3DB-1079BA3D85A0}">
  <ds:schemaRefs>
    <ds:schemaRef ds:uri="http://www.w3.org/XML/1998/namespace"/>
    <ds:schemaRef ds:uri="http://schemas.openxmlformats.org/package/2006/metadata/core-properties"/>
    <ds:schemaRef ds:uri="http://schemas.microsoft.com/sharepoint/v3"/>
    <ds:schemaRef ds:uri="http://schemas.microsoft.com/office/2006/metadata/properties"/>
    <ds:schemaRef ds:uri="http://schemas.microsoft.com/office/infopath/2007/PartnerControls"/>
    <ds:schemaRef ds:uri="http://schemas.microsoft.com/office/2006/documentManagement/types"/>
    <ds:schemaRef ds:uri="http://purl.org/dc/terms/"/>
    <ds:schemaRef ds:uri="e25a1211-a493-4f7e-9f7b-8c5e7724ae5b"/>
    <ds:schemaRef ds:uri="9efb8bf4-cce8-4970-82b5-2be37bca05db"/>
    <ds:schemaRef ds:uri="http://purl.org/dc/dcmitype/"/>
    <ds:schemaRef ds:uri="http://purl.org/dc/elements/1.1/"/>
    <ds:schemaRef ds:uri="1f1a142f-0cba-4094-a40d-b1d72d86765f"/>
    <ds:schemaRef ds:uri="a92fb4b8-a46c-40a8-8f0c-3de5da416b83"/>
  </ds:schemaRefs>
</ds:datastoreItem>
</file>

<file path=customXml/itemProps3.xml><?xml version="1.0" encoding="utf-8"?>
<ds:datastoreItem xmlns:ds="http://schemas.openxmlformats.org/officeDocument/2006/customXml" ds:itemID="{84A00A07-A0F2-44F7-994B-C9647E5C5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1842</TotalTime>
  <Words>907</Words>
  <Application>Microsoft Office PowerPoint</Application>
  <PresentationFormat>Widescreen</PresentationFormat>
  <Paragraphs>96</Paragraphs>
  <Slides>16</Slides>
  <Notes>4</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Blue template</vt:lpstr>
      <vt:lpstr>Grape template</vt:lpstr>
      <vt:lpstr>Green template</vt:lpstr>
      <vt:lpstr>Black and white template</vt:lpstr>
      <vt:lpstr>3_Blue template</vt:lpstr>
      <vt:lpstr>4_Blue template</vt:lpstr>
      <vt:lpstr>1_Green template</vt:lpstr>
      <vt:lpstr>Environment &amp; Sustainability</vt:lpstr>
      <vt:lpstr>IEMA</vt:lpstr>
      <vt:lpstr>Global risks ranked by severity over the short and long term</vt:lpstr>
      <vt:lpstr>Global Risks - interconnections</vt:lpstr>
      <vt:lpstr>Climate Change – trajectory </vt:lpstr>
      <vt:lpstr>Biodiversity in Crisis</vt:lpstr>
      <vt:lpstr>UK Policy Response</vt:lpstr>
      <vt:lpstr>Key Existing and Emerging Sustainability Legislation/ Regulation that impacts business </vt:lpstr>
      <vt:lpstr>PowerPoint Presentation</vt:lpstr>
      <vt:lpstr>PowerPoint Presentation</vt:lpstr>
      <vt:lpstr> Advice to Government on UK Climate Risk Assessment – priorities for urgent action  “…the gap between the level of risk we face and the level of adaptation underway has widened. Adaptation action has failed to keep pace with the worsening reality of climate risk.”  Independent Assessment of UK Climate Risk - Climate Change Committee (theccc.org.uk) </vt:lpstr>
      <vt:lpstr>Environment Act 2021 </vt:lpstr>
      <vt:lpstr>Planning and Infrastructure Bill </vt:lpstr>
      <vt:lpstr>Green vs Growth???  “The net zero economy has become a powerhouse of job creation and economic expansion with 10.1% growth in the total economic value supported by the net zero economy since 2023”  “Jobs supported by net zero businesses were 38% more productive than the UK average”</vt:lpstr>
      <vt:lpstr>Skills, Training &amp; Jobs…we have most of the solutions</vt:lpstr>
      <vt:lpstr>Martin Baxter  Deputy CEO</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Сергій Смужаниця</dc:creator>
  <cp:lastModifiedBy>Martin Baxter</cp:lastModifiedBy>
  <cp:revision>22</cp:revision>
  <dcterms:created xsi:type="dcterms:W3CDTF">2022-03-16T14:12:41Z</dcterms:created>
  <dcterms:modified xsi:type="dcterms:W3CDTF">2025-05-29T11:59:06Z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0x010100F7A70CBE4108AF45861A641DC6F84FB5</vt:lpwstr>
  </property>
</Properties>
</file>